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89" r:id="rId2"/>
    <p:sldId id="490" r:id="rId3"/>
    <p:sldId id="526" r:id="rId4"/>
    <p:sldId id="525" r:id="rId5"/>
    <p:sldId id="527" r:id="rId6"/>
    <p:sldId id="528" r:id="rId7"/>
    <p:sldId id="530" r:id="rId8"/>
    <p:sldId id="316" r:id="rId9"/>
    <p:sldId id="529" r:id="rId10"/>
    <p:sldId id="436" r:id="rId11"/>
    <p:sldId id="502" r:id="rId12"/>
    <p:sldId id="34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69FB55-282C-4955-B845-3703DC2D1C08}" v="67" dt="2025-04-24T16:14:09.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39" autoAdjust="0"/>
  </p:normalViewPr>
  <p:slideViewPr>
    <p:cSldViewPr snapToGrid="0" snapToObjects="1">
      <p:cViewPr varScale="1">
        <p:scale>
          <a:sx n="74" d="100"/>
          <a:sy n="74" d="100"/>
        </p:scale>
        <p:origin x="904"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EA69FB55-282C-4955-B845-3703DC2D1C08}"/>
    <pc:docChg chg="undo custSel addSld delSld modSld sldOrd delMainMaster">
      <pc:chgData name="Rachel Boxer" userId="6da37c9f42e40059" providerId="LiveId" clId="{EA69FB55-282C-4955-B845-3703DC2D1C08}" dt="2025-04-24T16:21:30.721" v="4849" actId="20577"/>
      <pc:docMkLst>
        <pc:docMk/>
      </pc:docMkLst>
      <pc:sldChg chg="del">
        <pc:chgData name="Rachel Boxer" userId="6da37c9f42e40059" providerId="LiveId" clId="{EA69FB55-282C-4955-B845-3703DC2D1C08}" dt="2025-04-24T15:50:16.665" v="4481" actId="47"/>
        <pc:sldMkLst>
          <pc:docMk/>
          <pc:sldMk cId="527331618" sldId="265"/>
        </pc:sldMkLst>
      </pc:sldChg>
      <pc:sldChg chg="del">
        <pc:chgData name="Rachel Boxer" userId="6da37c9f42e40059" providerId="LiveId" clId="{EA69FB55-282C-4955-B845-3703DC2D1C08}" dt="2025-04-24T15:38:13.095" v="3608" actId="47"/>
        <pc:sldMkLst>
          <pc:docMk/>
          <pc:sldMk cId="0" sldId="286"/>
        </pc:sldMkLst>
      </pc:sldChg>
      <pc:sldChg chg="addSp delSp modSp add del mod ord delAnim modAnim modNotesTx">
        <pc:chgData name="Rachel Boxer" userId="6da37c9f42e40059" providerId="LiveId" clId="{EA69FB55-282C-4955-B845-3703DC2D1C08}" dt="2025-04-24T16:21:30.721" v="4849" actId="20577"/>
        <pc:sldMkLst>
          <pc:docMk/>
          <pc:sldMk cId="2087212241" sldId="316"/>
        </pc:sldMkLst>
        <pc:spChg chg="mod">
          <ac:chgData name="Rachel Boxer" userId="6da37c9f42e40059" providerId="LiveId" clId="{EA69FB55-282C-4955-B845-3703DC2D1C08}" dt="2025-04-24T14:12:51.495" v="1064" actId="1076"/>
          <ac:spMkLst>
            <pc:docMk/>
            <pc:sldMk cId="2087212241" sldId="316"/>
            <ac:spMk id="2" creationId="{76676D5B-733C-416B-ADF0-5A0CD2CF4C9D}"/>
          </ac:spMkLst>
        </pc:spChg>
        <pc:spChg chg="add mod">
          <ac:chgData name="Rachel Boxer" userId="6da37c9f42e40059" providerId="LiveId" clId="{EA69FB55-282C-4955-B845-3703DC2D1C08}" dt="2025-04-24T15:21:00.690" v="2734" actId="20577"/>
          <ac:spMkLst>
            <pc:docMk/>
            <pc:sldMk cId="2087212241" sldId="316"/>
            <ac:spMk id="6" creationId="{72C8C3FF-3E92-4B76-2D94-E97F54D69E9E}"/>
          </ac:spMkLst>
        </pc:spChg>
        <pc:picChg chg="add mod">
          <ac:chgData name="Rachel Boxer" userId="6da37c9f42e40059" providerId="LiveId" clId="{EA69FB55-282C-4955-B845-3703DC2D1C08}" dt="2025-04-24T15:12:24.340" v="2123" actId="1076"/>
          <ac:picMkLst>
            <pc:docMk/>
            <pc:sldMk cId="2087212241" sldId="316"/>
            <ac:picMk id="4" creationId="{0E55EEC8-ABCD-4EB4-4BCF-643524B553CD}"/>
          </ac:picMkLst>
        </pc:picChg>
        <pc:picChg chg="del">
          <ac:chgData name="Rachel Boxer" userId="6da37c9f42e40059" providerId="LiveId" clId="{EA69FB55-282C-4955-B845-3703DC2D1C08}" dt="2025-04-24T14:12:46.508" v="1063" actId="478"/>
          <ac:picMkLst>
            <pc:docMk/>
            <pc:sldMk cId="2087212241" sldId="316"/>
            <ac:picMk id="5" creationId="{850D086E-9929-4A9E-9AAD-0B1EC80C5102}"/>
          </ac:picMkLst>
        </pc:picChg>
      </pc:sldChg>
      <pc:sldChg chg="modNotesTx">
        <pc:chgData name="Rachel Boxer" userId="6da37c9f42e40059" providerId="LiveId" clId="{EA69FB55-282C-4955-B845-3703DC2D1C08}" dt="2025-04-24T16:14:01.988" v="4840" actId="20577"/>
        <pc:sldMkLst>
          <pc:docMk/>
          <pc:sldMk cId="3890540432" sldId="340"/>
        </pc:sldMkLst>
      </pc:sldChg>
      <pc:sldChg chg="addSp delSp modSp mod modAnim modNotesTx">
        <pc:chgData name="Rachel Boxer" userId="6da37c9f42e40059" providerId="LiveId" clId="{EA69FB55-282C-4955-B845-3703DC2D1C08}" dt="2025-04-24T16:13:55.978" v="4838" actId="20577"/>
        <pc:sldMkLst>
          <pc:docMk/>
          <pc:sldMk cId="56260290" sldId="436"/>
        </pc:sldMkLst>
        <pc:spChg chg="mod">
          <ac:chgData name="Rachel Boxer" userId="6da37c9f42e40059" providerId="LiveId" clId="{EA69FB55-282C-4955-B845-3703DC2D1C08}" dt="2025-04-24T15:38:30.912" v="3615"/>
          <ac:spMkLst>
            <pc:docMk/>
            <pc:sldMk cId="56260290" sldId="436"/>
            <ac:spMk id="4" creationId="{7BF7CEA2-BF6B-04E2-3604-A88F92176D16}"/>
          </ac:spMkLst>
        </pc:spChg>
        <pc:picChg chg="add mod modCrop">
          <ac:chgData name="Rachel Boxer" userId="6da37c9f42e40059" providerId="LiveId" clId="{EA69FB55-282C-4955-B845-3703DC2D1C08}" dt="2025-04-24T15:40:52.281" v="3626" actId="12788"/>
          <ac:picMkLst>
            <pc:docMk/>
            <pc:sldMk cId="56260290" sldId="436"/>
            <ac:picMk id="2" creationId="{05844B99-3439-C115-36CF-BF28E6C682F9}"/>
          </ac:picMkLst>
        </pc:picChg>
        <pc:picChg chg="add mod">
          <ac:chgData name="Rachel Boxer" userId="6da37c9f42e40059" providerId="LiveId" clId="{EA69FB55-282C-4955-B845-3703DC2D1C08}" dt="2025-04-24T15:49:13.884" v="4337" actId="1038"/>
          <ac:picMkLst>
            <pc:docMk/>
            <pc:sldMk cId="56260290" sldId="436"/>
            <ac:picMk id="3" creationId="{F9D89545-9C28-1DC6-CF6F-157B90CFC9B5}"/>
          </ac:picMkLst>
        </pc:picChg>
        <pc:picChg chg="del">
          <ac:chgData name="Rachel Boxer" userId="6da37c9f42e40059" providerId="LiveId" clId="{EA69FB55-282C-4955-B845-3703DC2D1C08}" dt="2025-04-24T15:38:32.708" v="3616" actId="478"/>
          <ac:picMkLst>
            <pc:docMk/>
            <pc:sldMk cId="56260290" sldId="436"/>
            <ac:picMk id="5" creationId="{FBB45496-0FCF-C2C1-5DFC-32226E895C6D}"/>
          </ac:picMkLst>
        </pc:picChg>
      </pc:sldChg>
      <pc:sldChg chg="del">
        <pc:chgData name="Rachel Boxer" userId="6da37c9f42e40059" providerId="LiveId" clId="{EA69FB55-282C-4955-B845-3703DC2D1C08}" dt="2025-04-24T15:38:14.927" v="3610" actId="47"/>
        <pc:sldMkLst>
          <pc:docMk/>
          <pc:sldMk cId="1583845862" sldId="515"/>
        </pc:sldMkLst>
      </pc:sldChg>
      <pc:sldChg chg="del">
        <pc:chgData name="Rachel Boxer" userId="6da37c9f42e40059" providerId="LiveId" clId="{EA69FB55-282C-4955-B845-3703DC2D1C08}" dt="2025-04-24T15:38:12.155" v="3607" actId="47"/>
        <pc:sldMkLst>
          <pc:docMk/>
          <pc:sldMk cId="1823984137" sldId="523"/>
        </pc:sldMkLst>
      </pc:sldChg>
      <pc:sldChg chg="del">
        <pc:chgData name="Rachel Boxer" userId="6da37c9f42e40059" providerId="LiveId" clId="{EA69FB55-282C-4955-B845-3703DC2D1C08}" dt="2025-04-24T15:38:14.294" v="3609" actId="47"/>
        <pc:sldMkLst>
          <pc:docMk/>
          <pc:sldMk cId="2410664062" sldId="524"/>
        </pc:sldMkLst>
      </pc:sldChg>
      <pc:sldChg chg="addSp delSp modSp new mod ord delAnim modAnim modNotesTx">
        <pc:chgData name="Rachel Boxer" userId="6da37c9f42e40059" providerId="LiveId" clId="{EA69FB55-282C-4955-B845-3703DC2D1C08}" dt="2025-04-24T14:19:10.301" v="1419" actId="20577"/>
        <pc:sldMkLst>
          <pc:docMk/>
          <pc:sldMk cId="844363956" sldId="525"/>
        </pc:sldMkLst>
        <pc:picChg chg="add del mod">
          <ac:chgData name="Rachel Boxer" userId="6da37c9f42e40059" providerId="LiveId" clId="{EA69FB55-282C-4955-B845-3703DC2D1C08}" dt="2025-04-24T14:09:22.311" v="873" actId="478"/>
          <ac:picMkLst>
            <pc:docMk/>
            <pc:sldMk cId="844363956" sldId="525"/>
            <ac:picMk id="3" creationId="{236D1FFC-BCA0-64E8-07CA-68E2192E29AC}"/>
          </ac:picMkLst>
        </pc:picChg>
        <pc:picChg chg="add mod ord">
          <ac:chgData name="Rachel Boxer" userId="6da37c9f42e40059" providerId="LiveId" clId="{EA69FB55-282C-4955-B845-3703DC2D1C08}" dt="2025-04-24T14:09:02.822" v="866" actId="171"/>
          <ac:picMkLst>
            <pc:docMk/>
            <pc:sldMk cId="844363956" sldId="525"/>
            <ac:picMk id="5" creationId="{F9C179DB-E479-A9FC-A966-5C860314BF41}"/>
          </ac:picMkLst>
        </pc:picChg>
      </pc:sldChg>
      <pc:sldChg chg="addSp delSp modSp new mod ord modNotesTx">
        <pc:chgData name="Rachel Boxer" userId="6da37c9f42e40059" providerId="LiveId" clId="{EA69FB55-282C-4955-B845-3703DC2D1C08}" dt="2025-04-24T14:18:48.445" v="1416" actId="20577"/>
        <pc:sldMkLst>
          <pc:docMk/>
          <pc:sldMk cId="3928471667" sldId="526"/>
        </pc:sldMkLst>
        <pc:spChg chg="add del">
          <ac:chgData name="Rachel Boxer" userId="6da37c9f42e40059" providerId="LiveId" clId="{EA69FB55-282C-4955-B845-3703DC2D1C08}" dt="2025-04-24T13:59:16.090" v="61" actId="22"/>
          <ac:spMkLst>
            <pc:docMk/>
            <pc:sldMk cId="3928471667" sldId="526"/>
            <ac:spMk id="5" creationId="{78A17B6C-160C-B1A9-83D2-5DDD7893D8BF}"/>
          </ac:spMkLst>
        </pc:spChg>
        <pc:spChg chg="add mod">
          <ac:chgData name="Rachel Boxer" userId="6da37c9f42e40059" providerId="LiveId" clId="{EA69FB55-282C-4955-B845-3703DC2D1C08}" dt="2025-04-24T13:59:44.930" v="120" actId="1035"/>
          <ac:spMkLst>
            <pc:docMk/>
            <pc:sldMk cId="3928471667" sldId="526"/>
            <ac:spMk id="7" creationId="{0CCD5850-F59A-C5B5-5EC8-2D33D23A14CA}"/>
          </ac:spMkLst>
        </pc:spChg>
        <pc:picChg chg="add mod">
          <ac:chgData name="Rachel Boxer" userId="6da37c9f42e40059" providerId="LiveId" clId="{EA69FB55-282C-4955-B845-3703DC2D1C08}" dt="2025-04-24T13:59:03.219" v="59" actId="1076"/>
          <ac:picMkLst>
            <pc:docMk/>
            <pc:sldMk cId="3928471667" sldId="526"/>
            <ac:picMk id="3" creationId="{FC2F49B0-3741-02B7-FC91-0DA3AC3FFF2C}"/>
          </ac:picMkLst>
        </pc:picChg>
      </pc:sldChg>
      <pc:sldChg chg="addSp delSp modSp new mod modAnim modNotesTx">
        <pc:chgData name="Rachel Boxer" userId="6da37c9f42e40059" providerId="LiveId" clId="{EA69FB55-282C-4955-B845-3703DC2D1C08}" dt="2025-04-24T15:40:28.679" v="3620" actId="478"/>
        <pc:sldMkLst>
          <pc:docMk/>
          <pc:sldMk cId="959930305" sldId="527"/>
        </pc:sldMkLst>
        <pc:picChg chg="add mod ord">
          <ac:chgData name="Rachel Boxer" userId="6da37c9f42e40059" providerId="LiveId" clId="{EA69FB55-282C-4955-B845-3703DC2D1C08}" dt="2025-04-24T14:05:13.649" v="685" actId="208"/>
          <ac:picMkLst>
            <pc:docMk/>
            <pc:sldMk cId="959930305" sldId="527"/>
            <ac:picMk id="3" creationId="{76718047-4440-9126-42DE-F091D16AB9A7}"/>
          </ac:picMkLst>
        </pc:picChg>
        <pc:picChg chg="add mod">
          <ac:chgData name="Rachel Boxer" userId="6da37c9f42e40059" providerId="LiveId" clId="{EA69FB55-282C-4955-B845-3703DC2D1C08}" dt="2025-04-24T14:05:10.339" v="683" actId="208"/>
          <ac:picMkLst>
            <pc:docMk/>
            <pc:sldMk cId="959930305" sldId="527"/>
            <ac:picMk id="5" creationId="{CFC1A1B9-666F-2A85-B452-7AC4569D14B6}"/>
          </ac:picMkLst>
        </pc:picChg>
        <pc:picChg chg="add del mod">
          <ac:chgData name="Rachel Boxer" userId="6da37c9f42e40059" providerId="LiveId" clId="{EA69FB55-282C-4955-B845-3703DC2D1C08}" dt="2025-04-24T15:40:28.679" v="3620" actId="478"/>
          <ac:picMkLst>
            <pc:docMk/>
            <pc:sldMk cId="959930305" sldId="527"/>
            <ac:picMk id="7" creationId="{BAEDB671-AFB6-6882-00E0-36E93FABED10}"/>
          </ac:picMkLst>
        </pc:picChg>
      </pc:sldChg>
      <pc:sldChg chg="add del">
        <pc:chgData name="Rachel Boxer" userId="6da37c9f42e40059" providerId="LiveId" clId="{EA69FB55-282C-4955-B845-3703DC2D1C08}" dt="2025-04-24T14:19:25.305" v="1423"/>
        <pc:sldMkLst>
          <pc:docMk/>
          <pc:sldMk cId="108905856" sldId="528"/>
        </pc:sldMkLst>
      </pc:sldChg>
      <pc:sldChg chg="addSp modSp new mod modAnim modNotesTx">
        <pc:chgData name="Rachel Boxer" userId="6da37c9f42e40059" providerId="LiveId" clId="{EA69FB55-282C-4955-B845-3703DC2D1C08}" dt="2025-04-24T16:12:10.010" v="4794"/>
        <pc:sldMkLst>
          <pc:docMk/>
          <pc:sldMk cId="129921051" sldId="528"/>
        </pc:sldMkLst>
        <pc:spChg chg="add mod">
          <ac:chgData name="Rachel Boxer" userId="6da37c9f42e40059" providerId="LiveId" clId="{EA69FB55-282C-4955-B845-3703DC2D1C08}" dt="2025-04-24T15:10:30.397" v="1959" actId="113"/>
          <ac:spMkLst>
            <pc:docMk/>
            <pc:sldMk cId="129921051" sldId="528"/>
            <ac:spMk id="4" creationId="{6C62E77F-7A43-A39A-D4A0-44E284D8895A}"/>
          </ac:spMkLst>
        </pc:spChg>
        <pc:picChg chg="add mod">
          <ac:chgData name="Rachel Boxer" userId="6da37c9f42e40059" providerId="LiveId" clId="{EA69FB55-282C-4955-B845-3703DC2D1C08}" dt="2025-04-24T14:36:44.219" v="1593" actId="14100"/>
          <ac:picMkLst>
            <pc:docMk/>
            <pc:sldMk cId="129921051" sldId="528"/>
            <ac:picMk id="3" creationId="{B82F737D-070B-7459-A362-ED5668316931}"/>
          </ac:picMkLst>
        </pc:picChg>
      </pc:sldChg>
      <pc:sldChg chg="new del modNotesTx">
        <pc:chgData name="Rachel Boxer" userId="6da37c9f42e40059" providerId="LiveId" clId="{EA69FB55-282C-4955-B845-3703DC2D1C08}" dt="2025-04-24T14:12:12.967" v="1015" actId="47"/>
        <pc:sldMkLst>
          <pc:docMk/>
          <pc:sldMk cId="1814015201" sldId="528"/>
        </pc:sldMkLst>
      </pc:sldChg>
      <pc:sldChg chg="new del">
        <pc:chgData name="Rachel Boxer" userId="6da37c9f42e40059" providerId="LiveId" clId="{EA69FB55-282C-4955-B845-3703DC2D1C08}" dt="2025-04-24T14:14:27.469" v="1146" actId="680"/>
        <pc:sldMkLst>
          <pc:docMk/>
          <pc:sldMk cId="4278822808" sldId="528"/>
        </pc:sldMkLst>
      </pc:sldChg>
      <pc:sldChg chg="addSp modSp new del mod modNotesTx">
        <pc:chgData name="Rachel Boxer" userId="6da37c9f42e40059" providerId="LiveId" clId="{EA69FB55-282C-4955-B845-3703DC2D1C08}" dt="2025-04-24T15:12:16.565" v="2120" actId="47"/>
        <pc:sldMkLst>
          <pc:docMk/>
          <pc:sldMk cId="389729146" sldId="529"/>
        </pc:sldMkLst>
        <pc:picChg chg="add mod">
          <ac:chgData name="Rachel Boxer" userId="6da37c9f42e40059" providerId="LiveId" clId="{EA69FB55-282C-4955-B845-3703DC2D1C08}" dt="2025-04-24T15:09:57.854" v="1954" actId="12788"/>
          <ac:picMkLst>
            <pc:docMk/>
            <pc:sldMk cId="389729146" sldId="529"/>
            <ac:picMk id="3" creationId="{05D2DF04-3C38-E373-821F-3EAD319A94D7}"/>
          </ac:picMkLst>
        </pc:picChg>
      </pc:sldChg>
      <pc:sldChg chg="addSp delSp modSp new mod modNotesTx">
        <pc:chgData name="Rachel Boxer" userId="6da37c9f42e40059" providerId="LiveId" clId="{EA69FB55-282C-4955-B845-3703DC2D1C08}" dt="2025-04-24T16:20:47.010" v="4844"/>
        <pc:sldMkLst>
          <pc:docMk/>
          <pc:sldMk cId="2278958635" sldId="529"/>
        </pc:sldMkLst>
        <pc:picChg chg="add del mod">
          <ac:chgData name="Rachel Boxer" userId="6da37c9f42e40059" providerId="LiveId" clId="{EA69FB55-282C-4955-B845-3703DC2D1C08}" dt="2025-04-24T15:45:11.043" v="3901" actId="478"/>
          <ac:picMkLst>
            <pc:docMk/>
            <pc:sldMk cId="2278958635" sldId="529"/>
            <ac:picMk id="3" creationId="{4EFCFBA2-2DB7-5F0E-0601-9A5FE63DB861}"/>
          </ac:picMkLst>
        </pc:picChg>
        <pc:picChg chg="add mod">
          <ac:chgData name="Rachel Boxer" userId="6da37c9f42e40059" providerId="LiveId" clId="{EA69FB55-282C-4955-B845-3703DC2D1C08}" dt="2025-04-24T15:45:11.988" v="3902"/>
          <ac:picMkLst>
            <pc:docMk/>
            <pc:sldMk cId="2278958635" sldId="529"/>
            <ac:picMk id="4" creationId="{EB57E77F-1270-721D-49EA-7BC7B91C3B14}"/>
          </ac:picMkLst>
        </pc:picChg>
      </pc:sldChg>
      <pc:sldChg chg="addSp delSp modSp new mod modNotesTx">
        <pc:chgData name="Rachel Boxer" userId="6da37c9f42e40059" providerId="LiveId" clId="{EA69FB55-282C-4955-B845-3703DC2D1C08}" dt="2025-04-24T16:10:20.493" v="4790" actId="20577"/>
        <pc:sldMkLst>
          <pc:docMk/>
          <pc:sldMk cId="1275707681" sldId="530"/>
        </pc:sldMkLst>
        <pc:graphicFrameChg chg="del">
          <ac:chgData name="Rachel Boxer" userId="6da37c9f42e40059" providerId="LiveId" clId="{EA69FB55-282C-4955-B845-3703DC2D1C08}" dt="2025-04-24T16:09:10.251" v="4674" actId="478"/>
          <ac:graphicFrameMkLst>
            <pc:docMk/>
            <pc:sldMk cId="1275707681" sldId="530"/>
            <ac:graphicFrameMk id="2" creationId="{9481556B-E724-46C9-756C-2A7335C5972B}"/>
          </ac:graphicFrameMkLst>
        </pc:graphicFrameChg>
        <pc:picChg chg="add mod">
          <ac:chgData name="Rachel Boxer" userId="6da37c9f42e40059" providerId="LiveId" clId="{EA69FB55-282C-4955-B845-3703DC2D1C08}" dt="2025-04-24T16:09:49.846" v="4677" actId="962"/>
          <ac:picMkLst>
            <pc:docMk/>
            <pc:sldMk cId="1275707681" sldId="530"/>
            <ac:picMk id="4" creationId="{46325C8E-9ADF-A030-7E3D-6FE11B2F5362}"/>
          </ac:picMkLst>
        </pc:picChg>
      </pc:sldChg>
      <pc:sldMasterChg chg="del delSldLayout">
        <pc:chgData name="Rachel Boxer" userId="6da37c9f42e40059" providerId="LiveId" clId="{EA69FB55-282C-4955-B845-3703DC2D1C08}" dt="2025-04-24T15:38:12.155" v="3607" actId="47"/>
        <pc:sldMasterMkLst>
          <pc:docMk/>
          <pc:sldMasterMk cId="2935369553" sldId="2147483660"/>
        </pc:sldMasterMkLst>
        <pc:sldLayoutChg chg="del">
          <pc:chgData name="Rachel Boxer" userId="6da37c9f42e40059" providerId="LiveId" clId="{EA69FB55-282C-4955-B845-3703DC2D1C08}" dt="2025-04-24T15:38:12.155" v="3607" actId="47"/>
          <pc:sldLayoutMkLst>
            <pc:docMk/>
            <pc:sldMasterMk cId="2935369553" sldId="2147483660"/>
            <pc:sldLayoutMk cId="3942757893" sldId="2147483661"/>
          </pc:sldLayoutMkLst>
        </pc:sldLayoutChg>
        <pc:sldLayoutChg chg="del">
          <pc:chgData name="Rachel Boxer" userId="6da37c9f42e40059" providerId="LiveId" clId="{EA69FB55-282C-4955-B845-3703DC2D1C08}" dt="2025-04-24T15:38:12.155" v="3607" actId="47"/>
          <pc:sldLayoutMkLst>
            <pc:docMk/>
            <pc:sldMasterMk cId="2935369553" sldId="2147483660"/>
            <pc:sldLayoutMk cId="573323027" sldId="2147483662"/>
          </pc:sldLayoutMkLst>
        </pc:sldLayoutChg>
        <pc:sldLayoutChg chg="del">
          <pc:chgData name="Rachel Boxer" userId="6da37c9f42e40059" providerId="LiveId" clId="{EA69FB55-282C-4955-B845-3703DC2D1C08}" dt="2025-04-24T15:38:12.155" v="3607" actId="47"/>
          <pc:sldLayoutMkLst>
            <pc:docMk/>
            <pc:sldMasterMk cId="2935369553" sldId="2147483660"/>
            <pc:sldLayoutMk cId="2606096672" sldId="2147483663"/>
          </pc:sldLayoutMkLst>
        </pc:sldLayoutChg>
        <pc:sldLayoutChg chg="del">
          <pc:chgData name="Rachel Boxer" userId="6da37c9f42e40059" providerId="LiveId" clId="{EA69FB55-282C-4955-B845-3703DC2D1C08}" dt="2025-04-24T15:38:12.155" v="3607" actId="47"/>
          <pc:sldLayoutMkLst>
            <pc:docMk/>
            <pc:sldMasterMk cId="2935369553" sldId="2147483660"/>
            <pc:sldLayoutMk cId="533031114" sldId="2147483664"/>
          </pc:sldLayoutMkLst>
        </pc:sldLayoutChg>
        <pc:sldLayoutChg chg="del">
          <pc:chgData name="Rachel Boxer" userId="6da37c9f42e40059" providerId="LiveId" clId="{EA69FB55-282C-4955-B845-3703DC2D1C08}" dt="2025-04-24T15:38:12.155" v="3607" actId="47"/>
          <pc:sldLayoutMkLst>
            <pc:docMk/>
            <pc:sldMasterMk cId="2935369553" sldId="2147483660"/>
            <pc:sldLayoutMk cId="2454754673" sldId="2147483665"/>
          </pc:sldLayoutMkLst>
        </pc:sldLayoutChg>
        <pc:sldLayoutChg chg="del">
          <pc:chgData name="Rachel Boxer" userId="6da37c9f42e40059" providerId="LiveId" clId="{EA69FB55-282C-4955-B845-3703DC2D1C08}" dt="2025-04-24T15:38:12.155" v="3607" actId="47"/>
          <pc:sldLayoutMkLst>
            <pc:docMk/>
            <pc:sldMasterMk cId="2935369553" sldId="2147483660"/>
            <pc:sldLayoutMk cId="1683657808" sldId="2147483666"/>
          </pc:sldLayoutMkLst>
        </pc:sldLayoutChg>
        <pc:sldLayoutChg chg="del">
          <pc:chgData name="Rachel Boxer" userId="6da37c9f42e40059" providerId="LiveId" clId="{EA69FB55-282C-4955-B845-3703DC2D1C08}" dt="2025-04-24T15:38:12.155" v="3607" actId="47"/>
          <pc:sldLayoutMkLst>
            <pc:docMk/>
            <pc:sldMasterMk cId="2935369553" sldId="2147483660"/>
            <pc:sldLayoutMk cId="618748023" sldId="2147483667"/>
          </pc:sldLayoutMkLst>
        </pc:sldLayoutChg>
        <pc:sldLayoutChg chg="del">
          <pc:chgData name="Rachel Boxer" userId="6da37c9f42e40059" providerId="LiveId" clId="{EA69FB55-282C-4955-B845-3703DC2D1C08}" dt="2025-04-24T15:38:12.155" v="3607" actId="47"/>
          <pc:sldLayoutMkLst>
            <pc:docMk/>
            <pc:sldMasterMk cId="2935369553" sldId="2147483660"/>
            <pc:sldLayoutMk cId="3272007936" sldId="2147483668"/>
          </pc:sldLayoutMkLst>
        </pc:sldLayoutChg>
        <pc:sldLayoutChg chg="del">
          <pc:chgData name="Rachel Boxer" userId="6da37c9f42e40059" providerId="LiveId" clId="{EA69FB55-282C-4955-B845-3703DC2D1C08}" dt="2025-04-24T15:38:12.155" v="3607" actId="47"/>
          <pc:sldLayoutMkLst>
            <pc:docMk/>
            <pc:sldMasterMk cId="2935369553" sldId="2147483660"/>
            <pc:sldLayoutMk cId="681548367" sldId="2147483669"/>
          </pc:sldLayoutMkLst>
        </pc:sldLayoutChg>
        <pc:sldLayoutChg chg="del">
          <pc:chgData name="Rachel Boxer" userId="6da37c9f42e40059" providerId="LiveId" clId="{EA69FB55-282C-4955-B845-3703DC2D1C08}" dt="2025-04-24T15:38:12.155" v="3607" actId="47"/>
          <pc:sldLayoutMkLst>
            <pc:docMk/>
            <pc:sldMasterMk cId="2935369553" sldId="2147483660"/>
            <pc:sldLayoutMk cId="2355815002" sldId="2147483670"/>
          </pc:sldLayoutMkLst>
        </pc:sldLayoutChg>
        <pc:sldLayoutChg chg="del">
          <pc:chgData name="Rachel Boxer" userId="6da37c9f42e40059" providerId="LiveId" clId="{EA69FB55-282C-4955-B845-3703DC2D1C08}" dt="2025-04-24T15:38:12.155" v="3607" actId="47"/>
          <pc:sldLayoutMkLst>
            <pc:docMk/>
            <pc:sldMasterMk cId="2935369553" sldId="2147483660"/>
            <pc:sldLayoutMk cId="619074354"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38127-4447-436D-9922-FD3018FC1557}" type="datetimeFigureOut">
              <a:rPr lang="en-GB" smtClean="0"/>
              <a:t>24/04/2025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A51ED-6BC5-4CFB-89D2-E1A1420AF81A}" type="slidenum">
              <a:rPr lang="en-GB" smtClean="0"/>
              <a:t>‹#›</a:t>
            </a:fld>
            <a:endParaRPr lang="en-GB"/>
          </a:p>
        </p:txBody>
      </p:sp>
    </p:spTree>
    <p:extLst>
      <p:ext uri="{BB962C8B-B14F-4D97-AF65-F5344CB8AC3E}">
        <p14:creationId xmlns:p14="http://schemas.microsoft.com/office/powerpoint/2010/main" val="18669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ignbsl.com/sign/go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p>
          <a:p>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a:t>
            </a:fld>
            <a:endParaRPr lang="en-GB"/>
          </a:p>
        </p:txBody>
      </p:sp>
    </p:spTree>
    <p:extLst>
      <p:ext uri="{BB962C8B-B14F-4D97-AF65-F5344CB8AC3E}">
        <p14:creationId xmlns:p14="http://schemas.microsoft.com/office/powerpoint/2010/main" val="30735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800" b="1" dirty="0">
                <a:latin typeface="Century Gothic" panose="020B0502020202020204" pitchFamily="34" charset="0"/>
              </a:rPr>
              <a:t>Slide 10: </a:t>
            </a:r>
            <a:r>
              <a:rPr lang="en-GB" altLang="en-US" sz="1800" b="0" dirty="0">
                <a:latin typeface="Century Gothic" panose="020B0502020202020204" pitchFamily="34" charset="0"/>
              </a:rPr>
              <a:t>So on this special day of celebration, I am going to invite you to pray if you’d like to:</a:t>
            </a:r>
          </a:p>
          <a:p>
            <a:r>
              <a:rPr lang="en-GB" altLang="en-US" sz="1800" b="1" dirty="0">
                <a:latin typeface="Century Gothic" panose="020B0502020202020204" pitchFamily="34" charset="0"/>
              </a:rPr>
              <a:t>God of peace</a:t>
            </a:r>
          </a:p>
          <a:p>
            <a:r>
              <a:rPr lang="en-GB" altLang="en-US" sz="1800" b="1" dirty="0">
                <a:latin typeface="Century Gothic" panose="020B0502020202020204" pitchFamily="34" charset="0"/>
              </a:rPr>
              <a:t>We are thankful on this day to be able to stand with the nations and remember how peace came at the end of World War II. May we continue to remember all who made this happen and to bring before you the places in our world that need peace.</a:t>
            </a:r>
          </a:p>
          <a:p>
            <a:r>
              <a:rPr lang="en-GB" altLang="en-US" sz="1800" b="1" dirty="0">
                <a:latin typeface="Century Gothic" panose="020B0502020202020204" pitchFamily="34" charset="0"/>
              </a:rPr>
              <a:t>Together, we will remember them.</a:t>
            </a: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10</a:t>
            </a:fld>
            <a:endParaRPr lang="en-GB"/>
          </a:p>
        </p:txBody>
      </p:sp>
    </p:spTree>
    <p:extLst>
      <p:ext uri="{BB962C8B-B14F-4D97-AF65-F5344CB8AC3E}">
        <p14:creationId xmlns:p14="http://schemas.microsoft.com/office/powerpoint/2010/main" val="2255965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11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12: Use this term’s leaving words</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Leader: </a:t>
            </a:r>
            <a:r>
              <a:rPr lang="en-GB" sz="1800" kern="1200" dirty="0">
                <a:effectLst/>
                <a:latin typeface="Calibri" panose="020F0502020204030204" pitchFamily="34" charset="0"/>
                <a:ea typeface="+mn-ea"/>
                <a:cs typeface="Times New Roman" panose="02020603050405020304" pitchFamily="18" charset="0"/>
              </a:rPr>
              <a:t>We have journeyed together today. As we leave this place and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ALL: ….May God go with 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Sign for ‘go with us’ – we have invented this! After you’ve signed ‘God’, bring your finger down alongside your other finger and make them ‘journey together’ in front of you.</a:t>
            </a:r>
            <a:endParaRPr lang="en-GB" dirty="0"/>
          </a:p>
        </p:txBody>
      </p:sp>
      <p:sp>
        <p:nvSpPr>
          <p:cNvPr id="4" name="Slide Number Placeholder 3"/>
          <p:cNvSpPr>
            <a:spLocks noGrp="1"/>
          </p:cNvSpPr>
          <p:nvPr>
            <p:ph type="sldNum" sz="quarter" idx="5"/>
          </p:nvPr>
        </p:nvSpPr>
        <p:spPr/>
        <p:txBody>
          <a:bodyPr/>
          <a:lstStyle/>
          <a:p>
            <a:fld id="{A2CAF183-2B7C-4E4C-ACC2-107AD8DFB44A}" type="slidenum">
              <a:rPr lang="en-GB" smtClean="0"/>
              <a:pPr/>
              <a:t>12</a:t>
            </a:fld>
            <a:endParaRPr lang="en-GB"/>
          </a:p>
        </p:txBody>
      </p:sp>
    </p:spTree>
    <p:extLst>
      <p:ext uri="{BB962C8B-B14F-4D97-AF65-F5344CB8AC3E}">
        <p14:creationId xmlns:p14="http://schemas.microsoft.com/office/powerpoint/2010/main" val="306180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2</a:t>
            </a:fld>
            <a:endParaRPr lang="en-GB"/>
          </a:p>
        </p:txBody>
      </p:sp>
    </p:spTree>
    <p:extLst>
      <p:ext uri="{BB962C8B-B14F-4D97-AF65-F5344CB8AC3E}">
        <p14:creationId xmlns:p14="http://schemas.microsoft.com/office/powerpoint/2010/main" val="360993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What’s going on here? </a:t>
            </a:r>
            <a:r>
              <a:rPr lang="en-GB" b="0" i="1" dirty="0"/>
              <a:t>Talk together about what you can see happening in the picture.</a:t>
            </a:r>
          </a:p>
          <a:p>
            <a:r>
              <a:rPr lang="en-GB" b="0" i="0" dirty="0"/>
              <a:t>It shows women and children having a tea party in their street – marking the day that victory in Europe was announced as the first big step in ending WWII. </a:t>
            </a:r>
          </a:p>
          <a:p>
            <a:r>
              <a:rPr lang="en-GB" b="0" i="0" dirty="0"/>
              <a:t>Why do you think this was worth celebrating?</a:t>
            </a:r>
            <a:endParaRPr lang="en-GB" b="1" i="0" dirty="0"/>
          </a:p>
        </p:txBody>
      </p:sp>
      <p:sp>
        <p:nvSpPr>
          <p:cNvPr id="4" name="Slide Number Placeholder 3"/>
          <p:cNvSpPr>
            <a:spLocks noGrp="1"/>
          </p:cNvSpPr>
          <p:nvPr>
            <p:ph type="sldNum" sz="quarter" idx="5"/>
          </p:nvPr>
        </p:nvSpPr>
        <p:spPr/>
        <p:txBody>
          <a:bodyPr/>
          <a:lstStyle/>
          <a:p>
            <a:fld id="{4A2A51ED-6BC5-4CFB-89D2-E1A1420AF81A}" type="slidenum">
              <a:rPr lang="en-GB" smtClean="0"/>
              <a:t>3</a:t>
            </a:fld>
            <a:endParaRPr lang="en-GB"/>
          </a:p>
        </p:txBody>
      </p:sp>
    </p:spTree>
    <p:extLst>
      <p:ext uri="{BB962C8B-B14F-4D97-AF65-F5344CB8AC3E}">
        <p14:creationId xmlns:p14="http://schemas.microsoft.com/office/powerpoint/2010/main" val="218746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a:t>
            </a:r>
            <a:r>
              <a:rPr lang="en-GB" b="0" dirty="0"/>
              <a:t>On May 8</a:t>
            </a:r>
            <a:r>
              <a:rPr lang="en-GB" b="0" baseline="30000" dirty="0"/>
              <a:t>th</a:t>
            </a:r>
            <a:r>
              <a:rPr lang="en-GB" b="0" dirty="0"/>
              <a:t> 1945, World War II ended after 6 long years, with the signing of a peace agreement.</a:t>
            </a:r>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4</a:t>
            </a:fld>
            <a:endParaRPr lang="en-GB"/>
          </a:p>
        </p:txBody>
      </p:sp>
    </p:spTree>
    <p:extLst>
      <p:ext uri="{BB962C8B-B14F-4D97-AF65-F5344CB8AC3E}">
        <p14:creationId xmlns:p14="http://schemas.microsoft.com/office/powerpoint/2010/main" val="139204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5: </a:t>
            </a:r>
            <a:r>
              <a:rPr lang="en-GB" b="0" dirty="0"/>
              <a:t>Victory in Europe Day was celebrated all across the UK – and even the </a:t>
            </a:r>
            <a:r>
              <a:rPr lang="en-GB" b="1" dirty="0"/>
              <a:t>Royal Family </a:t>
            </a:r>
            <a:r>
              <a:rPr lang="en-GB" b="0" dirty="0"/>
              <a:t>got involved. Our late Queen, then Princess Elizabeth (on the left), recalled it as being one of the most memorable days of her life, when she was allowed to leave the Palace with her sister and celebrate with the rest of London!</a:t>
            </a:r>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5</a:t>
            </a:fld>
            <a:endParaRPr lang="en-GB"/>
          </a:p>
        </p:txBody>
      </p:sp>
    </p:spTree>
    <p:extLst>
      <p:ext uri="{BB962C8B-B14F-4D97-AF65-F5344CB8AC3E}">
        <p14:creationId xmlns:p14="http://schemas.microsoft.com/office/powerpoint/2010/main" val="2699129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a:t>
            </a:r>
            <a:r>
              <a:rPr lang="en-GB" b="0" dirty="0"/>
              <a:t>10 soldiers who survived WWII have written a letter to the nation, and we are going to use some of their words to help us to think today.</a:t>
            </a:r>
          </a:p>
          <a:p>
            <a:pPr algn="ctr">
              <a:buNone/>
            </a:pPr>
            <a:r>
              <a:rPr lang="en-GB" b="0" i="1" dirty="0">
                <a:solidFill>
                  <a:schemeClr val="bg1"/>
                </a:solidFill>
                <a:effectLst/>
                <a:latin typeface="+mj-lt"/>
              </a:rPr>
              <a:t>Few of us who fought in that war are still with us today. But those of us who are ask only one thing.</a:t>
            </a:r>
            <a:endParaRPr lang="en-GB" b="0" i="0" dirty="0">
              <a:solidFill>
                <a:schemeClr val="bg1"/>
              </a:solidFill>
              <a:effectLst/>
              <a:latin typeface="+mj-lt"/>
            </a:endParaRPr>
          </a:p>
          <a:p>
            <a:pPr algn="ctr">
              <a:buNone/>
            </a:pPr>
            <a:r>
              <a:rPr lang="en-GB" b="1" i="1" dirty="0">
                <a:solidFill>
                  <a:schemeClr val="bg1"/>
                </a:solidFill>
                <a:effectLst/>
                <a:latin typeface="+mj-lt"/>
              </a:rPr>
              <a:t>That you remember.</a:t>
            </a:r>
            <a:endParaRPr lang="en-GB" b="1" i="0" dirty="0">
              <a:solidFill>
                <a:schemeClr val="bg1"/>
              </a:solidFill>
              <a:effectLst/>
              <a:latin typeface="+mj-lt"/>
            </a:endParaRPr>
          </a:p>
          <a:p>
            <a:pPr algn="ctr">
              <a:buNone/>
            </a:pPr>
            <a:r>
              <a:rPr lang="en-GB" b="0" i="1" dirty="0">
                <a:solidFill>
                  <a:schemeClr val="bg1"/>
                </a:solidFill>
                <a:effectLst/>
                <a:latin typeface="+mj-lt"/>
              </a:rPr>
              <a:t>Remember those who gave the ultimate sacrifice….</a:t>
            </a:r>
            <a:endParaRPr lang="en-GB" b="0" i="0" dirty="0">
              <a:solidFill>
                <a:schemeClr val="bg1"/>
              </a:solidFill>
              <a:effectLst/>
              <a:latin typeface="+mj-lt"/>
            </a:endParaRPr>
          </a:p>
          <a:p>
            <a:pPr algn="ctr">
              <a:buNone/>
            </a:pPr>
            <a:r>
              <a:rPr lang="en-GB" b="0" i="1" dirty="0">
                <a:solidFill>
                  <a:schemeClr val="bg1"/>
                </a:solidFill>
                <a:effectLst/>
                <a:latin typeface="+mj-lt"/>
              </a:rPr>
              <a:t>Remember how it took all of us coming together across classes, religions, nations and races to prevail.</a:t>
            </a:r>
            <a:endParaRPr lang="en-GB" b="0" i="0" dirty="0">
              <a:solidFill>
                <a:schemeClr val="bg1"/>
              </a:solidFill>
              <a:effectLst/>
              <a:latin typeface="+mj-lt"/>
            </a:endParaRPr>
          </a:p>
          <a:p>
            <a:pPr algn="ctr"/>
            <a:r>
              <a:rPr lang="en-GB" b="0" i="1" dirty="0">
                <a:solidFill>
                  <a:schemeClr val="bg1"/>
                </a:solidFill>
                <a:effectLst/>
                <a:latin typeface="+mj-lt"/>
              </a:rPr>
              <a:t>Remember that peace and democracy don’t just happen, they need to be maintained…. To remember what happened isn’t just about honouring the fallen –                                  to remember is also our best hope of avoiding it ever happening again.</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Calibri" panose="020F0502020204030204" pitchFamily="34" charset="0"/>
                <a:ea typeface="MS Mincho" panose="02020609040205080304" pitchFamily="49" charset="-128"/>
                <a:cs typeface="Times New Roman" panose="02020603050405020304" pitchFamily="18" charset="0"/>
              </a:rPr>
              <a:t>[Explore together what this means, for the ages of children in your community.]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6</a:t>
            </a:fld>
            <a:endParaRPr lang="en-GB"/>
          </a:p>
        </p:txBody>
      </p:sp>
    </p:spTree>
    <p:extLst>
      <p:ext uri="{BB962C8B-B14F-4D97-AF65-F5344CB8AC3E}">
        <p14:creationId xmlns:p14="http://schemas.microsoft.com/office/powerpoint/2010/main" val="128200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7: </a:t>
            </a:r>
            <a:r>
              <a:rPr lang="en-GB" b="0" i="0" dirty="0">
                <a:solidFill>
                  <a:schemeClr val="bg1"/>
                </a:solidFill>
                <a:effectLst/>
                <a:latin typeface="+mj-lt"/>
              </a:rPr>
              <a:t>And so today/this week, we are choosing to remember. Lots of places across the country will have had a great big tea party on Bank Holiday Monday! </a:t>
            </a:r>
            <a:r>
              <a:rPr lang="en-GB" b="0" i="1" dirty="0">
                <a:solidFill>
                  <a:schemeClr val="bg1"/>
                </a:solidFill>
                <a:effectLst/>
                <a:latin typeface="+mj-lt"/>
              </a:rPr>
              <a:t>[Share some of the ways in which this will happen in your school / community context]</a:t>
            </a:r>
            <a:endParaRPr lang="en-GB" b="0" i="0" dirty="0">
              <a:solidFill>
                <a:schemeClr val="bg1"/>
              </a:solidFill>
              <a:effectLst/>
              <a:latin typeface="+mj-lt"/>
            </a:endParaRPr>
          </a:p>
          <a:p>
            <a:endParaRPr lang="en-GB" b="1" dirty="0"/>
          </a:p>
        </p:txBody>
      </p:sp>
      <p:sp>
        <p:nvSpPr>
          <p:cNvPr id="4" name="Slide Number Placeholder 3"/>
          <p:cNvSpPr>
            <a:spLocks noGrp="1"/>
          </p:cNvSpPr>
          <p:nvPr>
            <p:ph type="sldNum" sz="quarter" idx="5"/>
          </p:nvPr>
        </p:nvSpPr>
        <p:spPr/>
        <p:txBody>
          <a:bodyPr/>
          <a:lstStyle/>
          <a:p>
            <a:fld id="{4A2A51ED-6BC5-4CFB-89D2-E1A1420AF81A}" type="slidenum">
              <a:rPr lang="en-GB" smtClean="0"/>
              <a:t>7</a:t>
            </a:fld>
            <a:endParaRPr lang="en-GB"/>
          </a:p>
        </p:txBody>
      </p:sp>
    </p:spTree>
    <p:extLst>
      <p:ext uri="{BB962C8B-B14F-4D97-AF65-F5344CB8AC3E}">
        <p14:creationId xmlns:p14="http://schemas.microsoft.com/office/powerpoint/2010/main" val="1211185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8: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Every year, we wear poppies 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remember</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but on this 80</a:t>
            </a:r>
            <a:r>
              <a:rPr lang="en-GB" sz="1800" baseline="30000" dirty="0">
                <a:effectLst/>
                <a:latin typeface="Calibri" panose="020F0502020204030204" pitchFamily="34" charset="0"/>
                <a:ea typeface="MS Mincho" panose="02020609040205080304" pitchFamily="49" charset="-128"/>
                <a:cs typeface="Times New Roman" panose="02020603050405020304" pitchFamily="18" charset="0"/>
              </a:rPr>
              <a:t>th</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anniversary of VE Day, it’s as important as ever that we take time to remember again.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[pause between sentences]</a:t>
            </a: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lvl="0" indent="0" algn="ctr">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….We remember what it cost those who fought in WWII….</a:t>
            </a:r>
          </a:p>
          <a:p>
            <a:pPr marL="0" lvl="0" indent="0" algn="ctr">
              <a:buFont typeface="Symbol" panose="05050102010706020507" pitchFamily="18" charset="2"/>
              <a:buNone/>
            </a:pPr>
            <a:r>
              <a:rPr lang="en-GB" sz="1800" b="0" dirty="0">
                <a:effectLst/>
                <a:latin typeface="Calibri" panose="020F0502020204030204" pitchFamily="34" charset="0"/>
                <a:ea typeface="MS Mincho" panose="02020609040205080304" pitchFamily="49" charset="-128"/>
                <a:cs typeface="Times New Roman" panose="02020603050405020304" pitchFamily="18" charset="0"/>
              </a:rPr>
              <a:t>….We remember what their families had to go through, being separated from them….</a:t>
            </a:r>
          </a:p>
          <a:p>
            <a:pPr marL="0" lvl="0" indent="0" algn="ctr">
              <a:buFont typeface="Symbol" panose="05050102010706020507" pitchFamily="18" charset="2"/>
              <a:buNone/>
            </a:pPr>
            <a:r>
              <a:rPr lang="en-GB" sz="1800" b="0" dirty="0">
                <a:effectLst/>
                <a:latin typeface="Cambria" panose="02040503050406030204" pitchFamily="18" charset="0"/>
                <a:ea typeface="MS Mincho" panose="02020609040205080304" pitchFamily="49" charset="-128"/>
                <a:cs typeface="Times New Roman" panose="02020603050405020304" pitchFamily="18" charset="0"/>
              </a:rPr>
              <a:t>….We remember how people worked together to bring peace…..</a:t>
            </a:r>
          </a:p>
          <a:p>
            <a:pPr marL="0" lvl="0" indent="0" algn="ctr">
              <a:buFont typeface="Symbol" panose="05050102010706020507" pitchFamily="18" charset="2"/>
              <a:buNone/>
            </a:pPr>
            <a:r>
              <a:rPr lang="en-GB" sz="1800" b="0" dirty="0">
                <a:effectLst/>
                <a:latin typeface="Cambria" panose="02040503050406030204" pitchFamily="18" charset="0"/>
                <a:ea typeface="MS Mincho" panose="02020609040205080304" pitchFamily="49" charset="-128"/>
                <a:cs typeface="Times New Roman" panose="02020603050405020304" pitchFamily="18" charset="0"/>
              </a:rPr>
              <a:t>….We remember that peace should never be taken for granted…..</a:t>
            </a:r>
          </a:p>
          <a:p>
            <a:pPr marL="0" lvl="0" indent="0" algn="ctr">
              <a:buFont typeface="Symbol" panose="05050102010706020507" pitchFamily="18" charset="2"/>
              <a:buNone/>
            </a:pPr>
            <a:r>
              <a:rPr lang="en-GB" sz="1800" b="1" dirty="0">
                <a:effectLst/>
                <a:latin typeface="Cambria" panose="02040503050406030204" pitchFamily="18" charset="0"/>
                <a:ea typeface="MS Mincho" panose="02020609040205080304" pitchFamily="49" charset="-128"/>
                <a:cs typeface="Times New Roman" panose="02020603050405020304" pitchFamily="18" charset="0"/>
              </a:rPr>
              <a:t>….I wonder what we might do today to uphold (keep) peace in our school </a:t>
            </a:r>
            <a:r>
              <a:rPr lang="en-GB" sz="1800" b="1">
                <a:effectLst/>
                <a:latin typeface="Cambria" panose="02040503050406030204" pitchFamily="18" charset="0"/>
                <a:ea typeface="MS Mincho" panose="02020609040205080304" pitchFamily="49" charset="-128"/>
                <a:cs typeface="Times New Roman" panose="02020603050405020304" pitchFamily="18" charset="0"/>
              </a:rPr>
              <a:t>community?....</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b="0" i="1" dirty="0">
                <a:effectLst/>
                <a:latin typeface="Cambria" panose="02040503050406030204" pitchFamily="18" charset="0"/>
                <a:ea typeface="MS Mincho" panose="02020609040205080304" pitchFamily="49" charset="-128"/>
                <a:cs typeface="Times New Roman" panose="02020603050405020304" pitchFamily="18" charset="0"/>
              </a:rPr>
              <a:t>[If using paper chain image &amp; slide 9: </a:t>
            </a:r>
          </a:p>
          <a:p>
            <a:pPr marL="0" lvl="0" indent="0">
              <a:buFont typeface="Symbol" panose="05050102010706020507" pitchFamily="18" charset="2"/>
              <a:buNone/>
            </a:pPr>
            <a:r>
              <a:rPr lang="en-GB" sz="1800" b="0" i="1" dirty="0">
                <a:effectLst/>
                <a:latin typeface="Cambria" panose="02040503050406030204" pitchFamily="18" charset="0"/>
                <a:ea typeface="MS Mincho" panose="02020609040205080304" pitchFamily="49" charset="-128"/>
                <a:cs typeface="Times New Roman" panose="02020603050405020304" pitchFamily="18" charset="0"/>
              </a:rPr>
              <a:t>But we also remember that there are still places in our world where peace is hard to find….]</a:t>
            </a:r>
          </a:p>
          <a:p>
            <a:endParaRPr lang="en-GB" dirty="0"/>
          </a:p>
        </p:txBody>
      </p:sp>
      <p:sp>
        <p:nvSpPr>
          <p:cNvPr id="4" name="Slide Number Placeholder 3"/>
          <p:cNvSpPr>
            <a:spLocks noGrp="1"/>
          </p:cNvSpPr>
          <p:nvPr>
            <p:ph type="sldNum" sz="quarter" idx="5"/>
          </p:nvPr>
        </p:nvSpPr>
        <p:spPr/>
        <p:txBody>
          <a:bodyPr/>
          <a:lstStyle/>
          <a:p>
            <a:fld id="{15E50813-10E5-564F-8666-68CCAC63CBB1}" type="slidenum">
              <a:rPr lang="en-US" smtClean="0"/>
              <a:pPr/>
              <a:t>8</a:t>
            </a:fld>
            <a:endParaRPr lang="en-US"/>
          </a:p>
        </p:txBody>
      </p:sp>
    </p:spTree>
    <p:extLst>
      <p:ext uri="{BB962C8B-B14F-4D97-AF65-F5344CB8AC3E}">
        <p14:creationId xmlns:p14="http://schemas.microsoft.com/office/powerpoint/2010/main" val="2703888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9: </a:t>
            </a:r>
            <a:r>
              <a:rPr lang="en-GB" b="0" i="0" dirty="0"/>
              <a:t>Many hundreds of years ago, when Jesus walked the earth, he stood up in the Temple in Jerusalem and read these words – ancient words that the prophet Isaiah had written long before he was born: he talked about breaking chains that held people prisoner, and so we have written the words onto a chain of our own. </a:t>
            </a:r>
            <a:r>
              <a:rPr lang="en-GB" b="0" i="1" dirty="0"/>
              <a:t>[Read the words on your paper chain]</a:t>
            </a:r>
            <a:endParaRPr lang="en-GB" sz="1200" b="1"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God</a:t>
            </a:r>
            <a:r>
              <a:rPr lang="en-GB" sz="1200" b="1" dirty="0">
                <a:effectLst/>
                <a:latin typeface="Calibri" panose="020F0502020204030204" pitchFamily="34" charset="0"/>
                <a:ea typeface="MS Mincho" panose="02020609040205080304" pitchFamily="49" charset="-128"/>
                <a:cs typeface="Times New Roman" panose="02020603050405020304" pitchFamily="18" charset="0"/>
              </a:rPr>
              <a:t> has </a:t>
            </a:r>
            <a:r>
              <a:rPr lang="en-GB" sz="1200" b="1" dirty="0">
                <a:solidFill>
                  <a:srgbClr val="0070C0"/>
                </a:solidFill>
                <a:effectLst/>
                <a:latin typeface="Calibri" panose="020F0502020204030204" pitchFamily="34" charset="0"/>
                <a:ea typeface="MS Mincho" panose="02020609040205080304" pitchFamily="49" charset="-128"/>
                <a:cs typeface="Times New Roman" panose="02020603050405020304" pitchFamily="18" charset="0"/>
              </a:rPr>
              <a:t>sent</a:t>
            </a:r>
            <a:r>
              <a:rPr lang="en-GB" sz="1200" b="1" dirty="0">
                <a:effectLst/>
                <a:latin typeface="Calibri" panose="020F0502020204030204" pitchFamily="34" charset="0"/>
                <a:ea typeface="MS Mincho" panose="02020609040205080304" pitchFamily="49" charset="-128"/>
                <a:cs typeface="Times New Roman" panose="02020603050405020304" pitchFamily="18" charset="0"/>
              </a:rPr>
              <a:t> </a:t>
            </a:r>
            <a:r>
              <a:rPr lang="en-GB" sz="1200" b="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me</a:t>
            </a:r>
            <a:r>
              <a:rPr lang="en-GB" sz="1200" b="1" dirty="0">
                <a:effectLst/>
                <a:latin typeface="Calibri" panose="020F0502020204030204" pitchFamily="34" charset="0"/>
                <a:ea typeface="MS Mincho" panose="02020609040205080304" pitchFamily="49" charset="-128"/>
                <a:cs typeface="Times New Roman" panose="02020603050405020304" pitchFamily="18" charset="0"/>
              </a:rPr>
              <a:t> to </a:t>
            </a:r>
            <a:r>
              <a:rPr lang="en-GB" sz="1200" b="1" dirty="0">
                <a:solidFill>
                  <a:srgbClr val="0070C0"/>
                </a:solidFill>
                <a:effectLst/>
                <a:latin typeface="Calibri" panose="020F0502020204030204" pitchFamily="34" charset="0"/>
                <a:ea typeface="MS Mincho" panose="02020609040205080304" pitchFamily="49" charset="-128"/>
                <a:cs typeface="Times New Roman" panose="02020603050405020304" pitchFamily="18" charset="0"/>
              </a:rPr>
              <a:t>announce</a:t>
            </a:r>
            <a:r>
              <a:rPr lang="en-GB" sz="1200" b="1" dirty="0">
                <a:effectLst/>
                <a:latin typeface="Calibri" panose="020F0502020204030204" pitchFamily="34" charset="0"/>
                <a:ea typeface="MS Mincho" panose="02020609040205080304" pitchFamily="49" charset="-128"/>
                <a:cs typeface="Times New Roman" panose="02020603050405020304" pitchFamily="18" charset="0"/>
              </a:rPr>
              <a:t> </a:t>
            </a:r>
            <a:r>
              <a:rPr lang="en-GB" sz="1200" b="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freedom</a:t>
            </a:r>
            <a:r>
              <a:rPr lang="en-GB" sz="1200" b="1" dirty="0">
                <a:solidFill>
                  <a:srgbClr val="00B0F0"/>
                </a:solidFill>
                <a:effectLst/>
                <a:latin typeface="Calibri" panose="020F0502020204030204" pitchFamily="34" charset="0"/>
                <a:ea typeface="MS Mincho" panose="02020609040205080304" pitchFamily="49" charset="-128"/>
                <a:cs typeface="Times New Roman" panose="02020603050405020304" pitchFamily="18" charset="0"/>
              </a:rPr>
              <a:t> </a:t>
            </a:r>
            <a:r>
              <a:rPr lang="en-GB" sz="1200" b="1" dirty="0">
                <a:effectLst/>
                <a:latin typeface="Calibri" panose="020F0502020204030204" pitchFamily="34" charset="0"/>
                <a:ea typeface="MS Mincho" panose="02020609040205080304" pitchFamily="49" charset="-128"/>
                <a:cs typeface="Times New Roman" panose="02020603050405020304" pitchFamily="18" charset="0"/>
              </a:rPr>
              <a:t>…to </a:t>
            </a:r>
            <a:r>
              <a:rPr lang="en-GB" sz="1200" b="1" dirty="0">
                <a:solidFill>
                  <a:srgbClr val="0070C0"/>
                </a:solidFill>
                <a:effectLst/>
                <a:latin typeface="Calibri" panose="020F0502020204030204" pitchFamily="34" charset="0"/>
                <a:ea typeface="MS Mincho" panose="02020609040205080304" pitchFamily="49" charset="-128"/>
                <a:cs typeface="Times New Roman" panose="02020603050405020304" pitchFamily="18" charset="0"/>
              </a:rPr>
              <a:t>break</a:t>
            </a:r>
            <a:r>
              <a:rPr lang="en-GB" sz="1200" b="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 the </a:t>
            </a:r>
            <a:r>
              <a:rPr lang="en-GB" sz="1200" b="1" dirty="0">
                <a:effectLst/>
                <a:latin typeface="Calibri" panose="020F0502020204030204" pitchFamily="34" charset="0"/>
                <a:ea typeface="MS Mincho" panose="02020609040205080304" pitchFamily="49" charset="-128"/>
                <a:cs typeface="Times New Roman" panose="02020603050405020304" pitchFamily="18" charset="0"/>
              </a:rPr>
              <a:t>chains</a:t>
            </a:r>
            <a:r>
              <a:rPr lang="en-GB" sz="1200" b="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 </a:t>
            </a:r>
            <a:r>
              <a:rPr lang="en-GB" sz="1200" b="1" dirty="0">
                <a:solidFill>
                  <a:srgbClr val="0070C0"/>
                </a:solidFill>
                <a:effectLst/>
                <a:latin typeface="Calibri" panose="020F0502020204030204" pitchFamily="34" charset="0"/>
                <a:ea typeface="MS Mincho" panose="02020609040205080304" pitchFamily="49" charset="-128"/>
                <a:cs typeface="Times New Roman" panose="02020603050405020304" pitchFamily="18" charset="0"/>
              </a:rPr>
              <a:t>of</a:t>
            </a:r>
            <a:r>
              <a:rPr lang="en-GB" sz="1200" b="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 everyone</a:t>
            </a:r>
            <a:r>
              <a:rPr lang="en-GB" sz="1200" b="1" dirty="0">
                <a:effectLst/>
                <a:latin typeface="Calibri" panose="020F0502020204030204" pitchFamily="34" charset="0"/>
                <a:ea typeface="MS Mincho" panose="02020609040205080304" pitchFamily="49" charset="-128"/>
                <a:cs typeface="Times New Roman" panose="02020603050405020304" pitchFamily="18" charset="0"/>
              </a:rPr>
              <a:t> who </a:t>
            </a:r>
            <a:r>
              <a:rPr lang="en-GB" sz="1200" b="1" dirty="0">
                <a:solidFill>
                  <a:srgbClr val="0070C0"/>
                </a:solidFill>
                <a:effectLst/>
                <a:latin typeface="Calibri" panose="020F0502020204030204" pitchFamily="34" charset="0"/>
                <a:ea typeface="MS Mincho" panose="02020609040205080304" pitchFamily="49" charset="-128"/>
                <a:cs typeface="Times New Roman" panose="02020603050405020304" pitchFamily="18" charset="0"/>
              </a:rPr>
              <a:t>suffers.</a:t>
            </a:r>
            <a:endParaRPr lang="en-GB" sz="1200" b="1"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a:p>
            <a:r>
              <a:rPr lang="en-GB" b="0" dirty="0"/>
              <a:t>You will know from the news that there are places in our world where people need peace to come, places where people are not free, and so on this day when we are thankful for peace, it is good to be able to remember these places </a:t>
            </a:r>
            <a:r>
              <a:rPr lang="en-GB" b="0" i="1" dirty="0"/>
              <a:t>[and to pray for them.] </a:t>
            </a:r>
          </a:p>
          <a:p>
            <a:endParaRPr lang="en-GB" b="0" i="1" dirty="0"/>
          </a:p>
          <a:p>
            <a:r>
              <a:rPr lang="en-GB" b="0" i="0" dirty="0"/>
              <a:t>The words spoken by Jesus are a reminder that peace is important to God too – and that one day, peace will reign, even in the places we have thought about. Jesus spoke these words not as a hope, but as a certainty. </a:t>
            </a:r>
            <a:r>
              <a:rPr lang="en-GB" sz="1800" dirty="0">
                <a:solidFill>
                  <a:srgbClr val="000000"/>
                </a:solidFill>
                <a:effectLst/>
                <a:latin typeface="Calibri" panose="020F0502020204030204" pitchFamily="34" charset="0"/>
                <a:ea typeface="MS Mincho" panose="02020609040205080304" pitchFamily="49" charset="-128"/>
              </a:rPr>
              <a:t>These words are echoed in the prayers of people all across the world.</a:t>
            </a:r>
            <a:endParaRPr lang="en-GB" b="0" i="0" dirty="0"/>
          </a:p>
          <a:p>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Optional action: </a:t>
            </a:r>
            <a:r>
              <a:rPr lang="en-GB" b="0" i="1" dirty="0"/>
              <a:t>And so, we are going to enact our hopes now – we are going to break this chain of paper, as we hope and pray for peace to come….[break the chain: you might want to say again the words that Jesus spoke: </a:t>
            </a:r>
            <a:r>
              <a:rPr lang="en-GB" b="1" i="0" dirty="0"/>
              <a:t>Jesus said: </a:t>
            </a:r>
            <a:r>
              <a:rPr lang="en-GB" sz="1200" b="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God</a:t>
            </a:r>
            <a:r>
              <a:rPr lang="en-GB" sz="1200" b="1" dirty="0">
                <a:effectLst/>
                <a:latin typeface="Calibri" panose="020F0502020204030204" pitchFamily="34" charset="0"/>
                <a:ea typeface="MS Mincho" panose="02020609040205080304" pitchFamily="49" charset="-128"/>
                <a:cs typeface="Times New Roman" panose="02020603050405020304" pitchFamily="18" charset="0"/>
              </a:rPr>
              <a:t> has </a:t>
            </a:r>
            <a:r>
              <a:rPr lang="en-GB" sz="1200" b="1" dirty="0">
                <a:solidFill>
                  <a:srgbClr val="0070C0"/>
                </a:solidFill>
                <a:effectLst/>
                <a:latin typeface="Calibri" panose="020F0502020204030204" pitchFamily="34" charset="0"/>
                <a:ea typeface="MS Mincho" panose="02020609040205080304" pitchFamily="49" charset="-128"/>
                <a:cs typeface="Times New Roman" panose="02020603050405020304" pitchFamily="18" charset="0"/>
              </a:rPr>
              <a:t>sent</a:t>
            </a:r>
            <a:r>
              <a:rPr lang="en-GB" sz="1200" b="1" dirty="0">
                <a:effectLst/>
                <a:latin typeface="Calibri" panose="020F0502020204030204" pitchFamily="34" charset="0"/>
                <a:ea typeface="MS Mincho" panose="02020609040205080304" pitchFamily="49" charset="-128"/>
                <a:cs typeface="Times New Roman" panose="02020603050405020304" pitchFamily="18" charset="0"/>
              </a:rPr>
              <a:t> </a:t>
            </a:r>
            <a:r>
              <a:rPr lang="en-GB" sz="1200" b="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me</a:t>
            </a:r>
            <a:r>
              <a:rPr lang="en-GB" sz="1200" b="1" dirty="0">
                <a:effectLst/>
                <a:latin typeface="Calibri" panose="020F0502020204030204" pitchFamily="34" charset="0"/>
                <a:ea typeface="MS Mincho" panose="02020609040205080304" pitchFamily="49" charset="-128"/>
                <a:cs typeface="Times New Roman" panose="02020603050405020304" pitchFamily="18" charset="0"/>
              </a:rPr>
              <a:t> to </a:t>
            </a:r>
            <a:r>
              <a:rPr lang="en-GB" sz="1200" b="1" dirty="0">
                <a:solidFill>
                  <a:srgbClr val="0070C0"/>
                </a:solidFill>
                <a:effectLst/>
                <a:latin typeface="Calibri" panose="020F0502020204030204" pitchFamily="34" charset="0"/>
                <a:ea typeface="MS Mincho" panose="02020609040205080304" pitchFamily="49" charset="-128"/>
                <a:cs typeface="Times New Roman" panose="02020603050405020304" pitchFamily="18" charset="0"/>
              </a:rPr>
              <a:t>announce</a:t>
            </a:r>
            <a:r>
              <a:rPr lang="en-GB" sz="1200" b="1" dirty="0">
                <a:effectLst/>
                <a:latin typeface="Calibri" panose="020F0502020204030204" pitchFamily="34" charset="0"/>
                <a:ea typeface="MS Mincho" panose="02020609040205080304" pitchFamily="49" charset="-128"/>
                <a:cs typeface="Times New Roman" panose="02020603050405020304" pitchFamily="18" charset="0"/>
              </a:rPr>
              <a:t> </a:t>
            </a:r>
            <a:r>
              <a:rPr lang="en-GB" sz="1200" b="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freedom</a:t>
            </a:r>
            <a:r>
              <a:rPr lang="en-GB" sz="1200" b="1" dirty="0">
                <a:solidFill>
                  <a:srgbClr val="00B0F0"/>
                </a:solidFill>
                <a:effectLst/>
                <a:latin typeface="Calibri" panose="020F0502020204030204" pitchFamily="34" charset="0"/>
                <a:ea typeface="MS Mincho" panose="02020609040205080304" pitchFamily="49" charset="-128"/>
                <a:cs typeface="Times New Roman" panose="02020603050405020304" pitchFamily="18" charset="0"/>
              </a:rPr>
              <a:t> </a:t>
            </a:r>
            <a:r>
              <a:rPr lang="en-GB" sz="1200" b="1" dirty="0">
                <a:effectLst/>
                <a:latin typeface="Calibri" panose="020F0502020204030204" pitchFamily="34" charset="0"/>
                <a:ea typeface="MS Mincho" panose="02020609040205080304" pitchFamily="49" charset="-128"/>
                <a:cs typeface="Times New Roman" panose="02020603050405020304" pitchFamily="18" charset="0"/>
              </a:rPr>
              <a:t>…to </a:t>
            </a:r>
            <a:r>
              <a:rPr lang="en-GB" sz="1200" b="1" dirty="0">
                <a:solidFill>
                  <a:srgbClr val="0070C0"/>
                </a:solidFill>
                <a:effectLst/>
                <a:latin typeface="Calibri" panose="020F0502020204030204" pitchFamily="34" charset="0"/>
                <a:ea typeface="MS Mincho" panose="02020609040205080304" pitchFamily="49" charset="-128"/>
                <a:cs typeface="Times New Roman" panose="02020603050405020304" pitchFamily="18" charset="0"/>
              </a:rPr>
              <a:t>break</a:t>
            </a:r>
            <a:r>
              <a:rPr lang="en-GB" sz="1200" b="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 the </a:t>
            </a:r>
            <a:r>
              <a:rPr lang="en-GB" sz="1200" b="1" dirty="0">
                <a:effectLst/>
                <a:latin typeface="Calibri" panose="020F0502020204030204" pitchFamily="34" charset="0"/>
                <a:ea typeface="MS Mincho" panose="02020609040205080304" pitchFamily="49" charset="-128"/>
                <a:cs typeface="Times New Roman" panose="02020603050405020304" pitchFamily="18" charset="0"/>
              </a:rPr>
              <a:t>chains</a:t>
            </a:r>
            <a:r>
              <a:rPr lang="en-GB" sz="1200" b="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 </a:t>
            </a:r>
            <a:r>
              <a:rPr lang="en-GB" sz="1200" b="1" dirty="0">
                <a:solidFill>
                  <a:srgbClr val="0070C0"/>
                </a:solidFill>
                <a:effectLst/>
                <a:latin typeface="Calibri" panose="020F0502020204030204" pitchFamily="34" charset="0"/>
                <a:ea typeface="MS Mincho" panose="02020609040205080304" pitchFamily="49" charset="-128"/>
                <a:cs typeface="Times New Roman" panose="02020603050405020304" pitchFamily="18" charset="0"/>
              </a:rPr>
              <a:t>of</a:t>
            </a:r>
            <a:r>
              <a:rPr lang="en-GB" sz="1200" b="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 everyone</a:t>
            </a:r>
            <a:r>
              <a:rPr lang="en-GB" sz="1200" b="1" dirty="0">
                <a:effectLst/>
                <a:latin typeface="Calibri" panose="020F0502020204030204" pitchFamily="34" charset="0"/>
                <a:ea typeface="MS Mincho" panose="02020609040205080304" pitchFamily="49" charset="-128"/>
                <a:cs typeface="Times New Roman" panose="02020603050405020304" pitchFamily="18" charset="0"/>
              </a:rPr>
              <a:t> who </a:t>
            </a:r>
            <a:r>
              <a:rPr lang="en-GB" sz="1200" b="1" dirty="0">
                <a:solidFill>
                  <a:srgbClr val="0070C0"/>
                </a:solidFill>
                <a:effectLst/>
                <a:latin typeface="Calibri" panose="020F0502020204030204" pitchFamily="34" charset="0"/>
                <a:ea typeface="MS Mincho" panose="02020609040205080304" pitchFamily="49" charset="-128"/>
                <a:cs typeface="Times New Roman" panose="02020603050405020304" pitchFamily="18" charset="0"/>
              </a:rPr>
              <a:t>suffers.</a:t>
            </a:r>
            <a:endParaRPr lang="en-GB" sz="1200" b="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0" i="0" dirty="0"/>
          </a:p>
          <a:p>
            <a:endParaRPr lang="en-GB" b="0" i="1" dirty="0"/>
          </a:p>
          <a:p>
            <a:endParaRPr lang="en-GB" b="1" i="0" dirty="0"/>
          </a:p>
        </p:txBody>
      </p:sp>
      <p:sp>
        <p:nvSpPr>
          <p:cNvPr id="4" name="Slide Number Placeholder 3"/>
          <p:cNvSpPr>
            <a:spLocks noGrp="1"/>
          </p:cNvSpPr>
          <p:nvPr>
            <p:ph type="sldNum" sz="quarter" idx="5"/>
          </p:nvPr>
        </p:nvSpPr>
        <p:spPr/>
        <p:txBody>
          <a:bodyPr/>
          <a:lstStyle/>
          <a:p>
            <a:fld id="{4A2A51ED-6BC5-4CFB-89D2-E1A1420AF81A}" type="slidenum">
              <a:rPr lang="en-GB" smtClean="0"/>
              <a:t>9</a:t>
            </a:fld>
            <a:endParaRPr lang="en-GB"/>
          </a:p>
        </p:txBody>
      </p:sp>
    </p:spTree>
    <p:extLst>
      <p:ext uri="{BB962C8B-B14F-4D97-AF65-F5344CB8AC3E}">
        <p14:creationId xmlns:p14="http://schemas.microsoft.com/office/powerpoint/2010/main" val="159911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973A0-018F-4C7C-A243-7190465128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468313" y="1228398"/>
            <a:ext cx="8064500" cy="4401205"/>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609F9732-046E-02F9-E93A-437CE986178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95884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BF7CEA2-BF6B-04E2-3604-A88F92176D16}"/>
              </a:ext>
            </a:extLst>
          </p:cNvPr>
          <p:cNvSpPr>
            <a:spLocks noChangeArrowheads="1"/>
          </p:cNvSpPr>
          <p:nvPr/>
        </p:nvSpPr>
        <p:spPr bwMode="auto">
          <a:xfrm>
            <a:off x="175364" y="4038647"/>
            <a:ext cx="879327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sz="2400" b="1" dirty="0">
                <a:latin typeface="Century Gothic" panose="020B0502020202020204" pitchFamily="34" charset="0"/>
              </a:rPr>
              <a:t>God of peace</a:t>
            </a:r>
          </a:p>
          <a:p>
            <a:r>
              <a:rPr lang="en-GB" altLang="en-US" sz="2400" b="1" dirty="0">
                <a:latin typeface="Century Gothic" panose="020B0502020202020204" pitchFamily="34" charset="0"/>
              </a:rPr>
              <a:t>We are thankful on this day to be able to stand with the nations and remember how peace came at the end of World War II. May we continue to remember all who made this happen and to bring before you the places in our world that need peace.</a:t>
            </a:r>
          </a:p>
          <a:p>
            <a:r>
              <a:rPr lang="en-GB" altLang="en-US" sz="2400" b="1" dirty="0">
                <a:latin typeface="Century Gothic" panose="020B0502020202020204" pitchFamily="34" charset="0"/>
              </a:rPr>
              <a:t>Together, we will remember them.</a:t>
            </a:r>
          </a:p>
        </p:txBody>
      </p:sp>
      <p:pic>
        <p:nvPicPr>
          <p:cNvPr id="2" name="Picture 1" descr="A large crowd of people in a city&#10;&#10;AI-generated content may be incorrect.">
            <a:extLst>
              <a:ext uri="{FF2B5EF4-FFF2-40B4-BE49-F238E27FC236}">
                <a16:creationId xmlns:a16="http://schemas.microsoft.com/office/drawing/2014/main" id="{05844B99-3439-C115-36CF-BF28E6C682F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03604" y="171890"/>
            <a:ext cx="6136792" cy="3866758"/>
          </a:xfrm>
          <a:prstGeom prst="rect">
            <a:avLst/>
          </a:prstGeom>
          <a:ln>
            <a:solidFill>
              <a:schemeClr val="tx1"/>
            </a:solidFill>
          </a:ln>
        </p:spPr>
      </p:pic>
      <p:pic>
        <p:nvPicPr>
          <p:cNvPr id="3" name="Picture 2" descr="A black and white logo&#10;&#10;AI-generated content may be incorrect.">
            <a:extLst>
              <a:ext uri="{FF2B5EF4-FFF2-40B4-BE49-F238E27FC236}">
                <a16:creationId xmlns:a16="http://schemas.microsoft.com/office/drawing/2014/main" id="{F9D89545-9C28-1DC6-CF6F-157B90CFC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8030" y="2451387"/>
            <a:ext cx="1368706" cy="1587261"/>
          </a:xfrm>
          <a:prstGeom prst="rect">
            <a:avLst/>
          </a:prstGeom>
        </p:spPr>
      </p:pic>
    </p:spTree>
    <p:extLst>
      <p:ext uri="{BB962C8B-B14F-4D97-AF65-F5344CB8AC3E}">
        <p14:creationId xmlns:p14="http://schemas.microsoft.com/office/powerpoint/2010/main" val="5626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grass and clouds in the sky&#10;&#10;AI-generated content may be incorrect.">
            <a:extLst>
              <a:ext uri="{FF2B5EF4-FFF2-40B4-BE49-F238E27FC236}">
                <a16:creationId xmlns:a16="http://schemas.microsoft.com/office/drawing/2014/main" id="{93632D00-F91B-3E50-BCB3-6C09F0158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2894"/>
            <a:ext cx="9144000" cy="6272213"/>
          </a:xfrm>
          <a:prstGeom prst="rect">
            <a:avLst/>
          </a:prstGeom>
          <a:ln>
            <a:solidFill>
              <a:schemeClr val="tx1"/>
            </a:solidFill>
          </a:ln>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539750" y="1536174"/>
            <a:ext cx="8064500" cy="3785652"/>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have journeyed together today. As we leave this place and time and go into the day ahead…</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 …May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DAF20611-7FC4-F2DA-FD47-E900E9DC6E3F}"/>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89054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girls walking on a dirt road&#10;&#10;AI-generated content may be incorrect.">
            <a:extLst>
              <a:ext uri="{FF2B5EF4-FFF2-40B4-BE49-F238E27FC236}">
                <a16:creationId xmlns:a16="http://schemas.microsoft.com/office/drawing/2014/main" id="{BCD8EED0-4140-BE2E-28CC-5923FC1D10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6842" y="325081"/>
            <a:ext cx="4105402" cy="6093619"/>
          </a:xfrm>
          <a:prstGeom prst="rect">
            <a:avLst/>
          </a:prstGeom>
          <a:ln>
            <a:solidFill>
              <a:schemeClr val="tx1"/>
            </a:solidFill>
          </a:ln>
        </p:spPr>
      </p:pic>
      <p:sp>
        <p:nvSpPr>
          <p:cNvPr id="4" name="TextBox 3">
            <a:extLst>
              <a:ext uri="{FF2B5EF4-FFF2-40B4-BE49-F238E27FC236}">
                <a16:creationId xmlns:a16="http://schemas.microsoft.com/office/drawing/2014/main" id="{78BF5506-DDF8-A1C0-F6C4-CFA6B2488A2A}"/>
              </a:ext>
            </a:extLst>
          </p:cNvPr>
          <p:cNvSpPr txBox="1">
            <a:spLocks noChangeArrowheads="1"/>
          </p:cNvSpPr>
          <p:nvPr/>
        </p:nvSpPr>
        <p:spPr bwMode="auto">
          <a:xfrm>
            <a:off x="4572000" y="305067"/>
            <a:ext cx="4499992" cy="624786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301563AA-5975-53C6-F003-FE962CE3C9C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808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around a table&#10;&#10;AI-generated content may be incorrect.">
            <a:extLst>
              <a:ext uri="{FF2B5EF4-FFF2-40B4-BE49-F238E27FC236}">
                <a16:creationId xmlns:a16="http://schemas.microsoft.com/office/drawing/2014/main" id="{FC2F49B0-3741-02B7-FC91-0DA3AC3FF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682"/>
            <a:ext cx="9144000" cy="5589270"/>
          </a:xfrm>
          <a:prstGeom prst="rect">
            <a:avLst/>
          </a:prstGeom>
          <a:ln>
            <a:solidFill>
              <a:schemeClr val="tx1"/>
            </a:solidFill>
          </a:ln>
        </p:spPr>
      </p:pic>
      <p:sp>
        <p:nvSpPr>
          <p:cNvPr id="7" name="TextBox 6">
            <a:extLst>
              <a:ext uri="{FF2B5EF4-FFF2-40B4-BE49-F238E27FC236}">
                <a16:creationId xmlns:a16="http://schemas.microsoft.com/office/drawing/2014/main" id="{0CCD5850-F59A-C5B5-5EC8-2D33D23A14CA}"/>
              </a:ext>
            </a:extLst>
          </p:cNvPr>
          <p:cNvSpPr txBox="1"/>
          <p:nvPr/>
        </p:nvSpPr>
        <p:spPr>
          <a:xfrm>
            <a:off x="215660" y="5900801"/>
            <a:ext cx="8729931" cy="923330"/>
          </a:xfrm>
          <a:prstGeom prst="rect">
            <a:avLst/>
          </a:prstGeom>
          <a:noFill/>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5400" b="1" i="0" u="none" strike="noStrike" kern="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ahoma" panose="020B0604030504040204" pitchFamily="34" charset="0"/>
              </a:rPr>
              <a:t>What’s going on here?</a:t>
            </a:r>
            <a:endParaRPr kumimoji="0" lang="en-US" altLang="en-US" sz="5400" b="1" i="0" u="none" strike="noStrike" kern="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ahoma" panose="020B0604030504040204" pitchFamily="34" charset="0"/>
            </a:endParaRPr>
          </a:p>
        </p:txBody>
      </p:sp>
    </p:spTree>
    <p:extLst>
      <p:ext uri="{BB962C8B-B14F-4D97-AF65-F5344CB8AC3E}">
        <p14:creationId xmlns:p14="http://schemas.microsoft.com/office/powerpoint/2010/main" val="392847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79DB-E479-A9FC-A966-5C860314B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47" y="0"/>
            <a:ext cx="8935505" cy="6858000"/>
          </a:xfrm>
          <a:prstGeom prst="rect">
            <a:avLst/>
          </a:prstGeom>
        </p:spPr>
      </p:pic>
    </p:spTree>
    <p:extLst>
      <p:ext uri="{BB962C8B-B14F-4D97-AF65-F5344CB8AC3E}">
        <p14:creationId xmlns:p14="http://schemas.microsoft.com/office/powerpoint/2010/main" val="84436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dancing in a crowd&#10;&#10;AI-generated content may be incorrect.">
            <a:extLst>
              <a:ext uri="{FF2B5EF4-FFF2-40B4-BE49-F238E27FC236}">
                <a16:creationId xmlns:a16="http://schemas.microsoft.com/office/drawing/2014/main" id="{CFC1A1B9-666F-2A85-B452-7AC4569D1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77" y="223964"/>
            <a:ext cx="6178264" cy="4718649"/>
          </a:xfrm>
          <a:prstGeom prst="rect">
            <a:avLst/>
          </a:prstGeom>
          <a:ln>
            <a:solidFill>
              <a:schemeClr val="tx1"/>
            </a:solidFill>
          </a:ln>
        </p:spPr>
      </p:pic>
      <p:pic>
        <p:nvPicPr>
          <p:cNvPr id="3" name="Picture 2" descr="A group of people standing on a balcony&#10;&#10;AI-generated content may be incorrect.">
            <a:extLst>
              <a:ext uri="{FF2B5EF4-FFF2-40B4-BE49-F238E27FC236}">
                <a16:creationId xmlns:a16="http://schemas.microsoft.com/office/drawing/2014/main" id="{76718047-4440-9126-42DE-F091D16AB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7714" y="3256471"/>
            <a:ext cx="4572000" cy="3377565"/>
          </a:xfrm>
          <a:prstGeom prst="rect">
            <a:avLst/>
          </a:prstGeom>
          <a:ln>
            <a:solidFill>
              <a:schemeClr val="tx1"/>
            </a:solidFill>
          </a:ln>
        </p:spPr>
      </p:pic>
    </p:spTree>
    <p:extLst>
      <p:ext uri="{BB962C8B-B14F-4D97-AF65-F5344CB8AC3E}">
        <p14:creationId xmlns:p14="http://schemas.microsoft.com/office/powerpoint/2010/main" val="95993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n envelope&#10;&#10;AI-generated content may be incorrect.">
            <a:extLst>
              <a:ext uri="{FF2B5EF4-FFF2-40B4-BE49-F238E27FC236}">
                <a16:creationId xmlns:a16="http://schemas.microsoft.com/office/drawing/2014/main" id="{B82F737D-070B-7459-A362-ED5668316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257" y="55684"/>
            <a:ext cx="7582618" cy="6960606"/>
          </a:xfrm>
          <a:prstGeom prst="rect">
            <a:avLst/>
          </a:prstGeom>
        </p:spPr>
      </p:pic>
      <p:sp>
        <p:nvSpPr>
          <p:cNvPr id="4" name="TextBox 3">
            <a:extLst>
              <a:ext uri="{FF2B5EF4-FFF2-40B4-BE49-F238E27FC236}">
                <a16:creationId xmlns:a16="http://schemas.microsoft.com/office/drawing/2014/main" id="{6C62E77F-7A43-A39A-D4A0-44E284D8895A}"/>
              </a:ext>
            </a:extLst>
          </p:cNvPr>
          <p:cNvSpPr txBox="1"/>
          <p:nvPr/>
        </p:nvSpPr>
        <p:spPr>
          <a:xfrm>
            <a:off x="2044460" y="690112"/>
            <a:ext cx="5400136" cy="3416320"/>
          </a:xfrm>
          <a:prstGeom prst="rect">
            <a:avLst/>
          </a:prstGeom>
          <a:noFill/>
        </p:spPr>
        <p:txBody>
          <a:bodyPr wrap="square" rtlCol="0">
            <a:spAutoFit/>
          </a:bodyPr>
          <a:lstStyle/>
          <a:p>
            <a:pPr algn="ctr">
              <a:buNone/>
            </a:pPr>
            <a:r>
              <a:rPr lang="en-GB" b="0" i="1" dirty="0">
                <a:solidFill>
                  <a:schemeClr val="bg1"/>
                </a:solidFill>
                <a:effectLst/>
                <a:latin typeface="+mj-lt"/>
              </a:rPr>
              <a:t>Few of us who fought in that war are still with us today. But those of us who are ask only one thing.</a:t>
            </a:r>
            <a:endParaRPr lang="en-GB" b="0" i="0" dirty="0">
              <a:solidFill>
                <a:schemeClr val="bg1"/>
              </a:solidFill>
              <a:effectLst/>
              <a:latin typeface="+mj-lt"/>
            </a:endParaRPr>
          </a:p>
          <a:p>
            <a:pPr algn="ctr">
              <a:buNone/>
            </a:pPr>
            <a:r>
              <a:rPr lang="en-GB" b="1" i="1" dirty="0">
                <a:solidFill>
                  <a:schemeClr val="bg1"/>
                </a:solidFill>
                <a:effectLst/>
                <a:latin typeface="+mj-lt"/>
              </a:rPr>
              <a:t>That you remember.</a:t>
            </a:r>
            <a:endParaRPr lang="en-GB" b="1" i="0" dirty="0">
              <a:solidFill>
                <a:schemeClr val="bg1"/>
              </a:solidFill>
              <a:effectLst/>
              <a:latin typeface="+mj-lt"/>
            </a:endParaRPr>
          </a:p>
          <a:p>
            <a:pPr algn="ctr">
              <a:buNone/>
            </a:pPr>
            <a:r>
              <a:rPr lang="en-GB" b="1" i="1" dirty="0">
                <a:solidFill>
                  <a:schemeClr val="bg1"/>
                </a:solidFill>
                <a:effectLst/>
                <a:latin typeface="+mj-lt"/>
              </a:rPr>
              <a:t>Remember</a:t>
            </a:r>
            <a:r>
              <a:rPr lang="en-GB" b="0" i="1" dirty="0">
                <a:solidFill>
                  <a:schemeClr val="bg1"/>
                </a:solidFill>
                <a:effectLst/>
                <a:latin typeface="+mj-lt"/>
              </a:rPr>
              <a:t> those who gave the ultimate sacrifice….</a:t>
            </a:r>
            <a:endParaRPr lang="en-GB" b="0" i="0" dirty="0">
              <a:solidFill>
                <a:schemeClr val="bg1"/>
              </a:solidFill>
              <a:effectLst/>
              <a:latin typeface="+mj-lt"/>
            </a:endParaRPr>
          </a:p>
          <a:p>
            <a:pPr algn="ctr">
              <a:buNone/>
            </a:pPr>
            <a:r>
              <a:rPr lang="en-GB" b="1" i="1" dirty="0">
                <a:solidFill>
                  <a:schemeClr val="bg1"/>
                </a:solidFill>
                <a:effectLst/>
                <a:latin typeface="+mj-lt"/>
              </a:rPr>
              <a:t>Remember</a:t>
            </a:r>
            <a:r>
              <a:rPr lang="en-GB" b="0" i="1" dirty="0">
                <a:solidFill>
                  <a:schemeClr val="bg1"/>
                </a:solidFill>
                <a:effectLst/>
                <a:latin typeface="+mj-lt"/>
              </a:rPr>
              <a:t> how it took all of us coming together across classes, religions, nations and races to prevail.</a:t>
            </a:r>
            <a:endParaRPr lang="en-GB" b="0" i="0" dirty="0">
              <a:solidFill>
                <a:schemeClr val="bg1"/>
              </a:solidFill>
              <a:effectLst/>
              <a:latin typeface="+mj-lt"/>
            </a:endParaRPr>
          </a:p>
          <a:p>
            <a:pPr algn="ctr"/>
            <a:r>
              <a:rPr lang="en-GB" b="1" i="1" dirty="0">
                <a:solidFill>
                  <a:schemeClr val="bg1"/>
                </a:solidFill>
                <a:effectLst/>
                <a:latin typeface="+mj-lt"/>
              </a:rPr>
              <a:t>Remember</a:t>
            </a:r>
            <a:r>
              <a:rPr lang="en-GB" b="0" i="1" dirty="0">
                <a:solidFill>
                  <a:schemeClr val="bg1"/>
                </a:solidFill>
                <a:effectLst/>
                <a:latin typeface="+mj-lt"/>
              </a:rPr>
              <a:t> that peace and democracy don’t just happen, they need to be maintained…. To remember what happened isn’t just about honouring the fallen –                                  to remember is also our best hope of                                       avoiding it ever happening again.</a:t>
            </a:r>
            <a:endParaRPr lang="en-GB" b="0" i="0" dirty="0">
              <a:solidFill>
                <a:schemeClr val="bg1"/>
              </a:solidFill>
              <a:effectLst/>
              <a:latin typeface="+mj-lt"/>
            </a:endParaRPr>
          </a:p>
          <a:p>
            <a:pPr algn="ctr"/>
            <a:endParaRPr lang="en-GB" dirty="0">
              <a:solidFill>
                <a:schemeClr val="bg1"/>
              </a:solidFill>
              <a:latin typeface="+mj-lt"/>
            </a:endParaRPr>
          </a:p>
        </p:txBody>
      </p:sp>
    </p:spTree>
    <p:extLst>
      <p:ext uri="{BB962C8B-B14F-4D97-AF65-F5344CB8AC3E}">
        <p14:creationId xmlns:p14="http://schemas.microsoft.com/office/powerpoint/2010/main" val="12992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44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5650"/>
                            </p:stCondLst>
                            <p:childTnLst>
                              <p:par>
                                <p:cTn id="13" presetID="10" presetClass="entr" presetSubtype="0" fill="hold" grpId="0" nodeType="afterEffect">
                                  <p:stCondLst>
                                    <p:cond delay="1000"/>
                                  </p:stCondLst>
                                  <p:iterate type="lt">
                                    <p:tmPct val="10000"/>
                                  </p:iterate>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92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14000"/>
                            </p:stCondLst>
                            <p:childTnLst>
                              <p:par>
                                <p:cTn id="21" presetID="10" presetClass="entr" presetSubtype="0" fill="hold" grpId="0" nodeType="afterEffect">
                                  <p:stCondLst>
                                    <p:cond delay="1000"/>
                                  </p:stCondLst>
                                  <p:iterate type="lt">
                                    <p:tmPct val="10000"/>
                                  </p:iterate>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oster with text and symbols&#10;&#10;AI-generated content may be incorrect.">
            <a:extLst>
              <a:ext uri="{FF2B5EF4-FFF2-40B4-BE49-F238E27FC236}">
                <a16:creationId xmlns:a16="http://schemas.microsoft.com/office/drawing/2014/main" id="{46325C8E-9ADF-A030-7E3D-6FE11B2F5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335" y="549127"/>
            <a:ext cx="4483330" cy="5759746"/>
          </a:xfrm>
          <a:prstGeom prst="rect">
            <a:avLst/>
          </a:prstGeom>
        </p:spPr>
      </p:pic>
    </p:spTree>
    <p:extLst>
      <p:ext uri="{BB962C8B-B14F-4D97-AF65-F5344CB8AC3E}">
        <p14:creationId xmlns:p14="http://schemas.microsoft.com/office/powerpoint/2010/main" val="12757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looking at a flower field&#10;&#10;Description automatically generated">
            <a:extLst>
              <a:ext uri="{FF2B5EF4-FFF2-40B4-BE49-F238E27FC236}">
                <a16:creationId xmlns:a16="http://schemas.microsoft.com/office/drawing/2014/main" id="{883C2B77-37FD-4E06-8489-ECE315FCEB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9575"/>
            <a:ext cx="9144000" cy="6038850"/>
          </a:xfrm>
          <a:prstGeom prst="rect">
            <a:avLst/>
          </a:prstGeom>
          <a:ln>
            <a:solidFill>
              <a:schemeClr val="bg1"/>
            </a:solidFill>
          </a:ln>
        </p:spPr>
      </p:pic>
      <p:sp>
        <p:nvSpPr>
          <p:cNvPr id="2" name="TextBox 2">
            <a:extLst>
              <a:ext uri="{FF2B5EF4-FFF2-40B4-BE49-F238E27FC236}">
                <a16:creationId xmlns:a16="http://schemas.microsoft.com/office/drawing/2014/main" id="{76676D5B-733C-416B-ADF0-5A0CD2CF4C9D}"/>
              </a:ext>
            </a:extLst>
          </p:cNvPr>
          <p:cNvSpPr txBox="1">
            <a:spLocks noChangeArrowheads="1"/>
          </p:cNvSpPr>
          <p:nvPr/>
        </p:nvSpPr>
        <p:spPr bwMode="auto">
          <a:xfrm>
            <a:off x="2137025" y="5460404"/>
            <a:ext cx="486995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r>
              <a:rPr lang="en-US" sz="4400" b="1" dirty="0">
                <a:latin typeface="Century Gothic" charset="0"/>
              </a:rPr>
              <a:t>Remember….</a:t>
            </a:r>
            <a:endParaRPr lang="en-US" sz="2800" b="1" i="1" dirty="0">
              <a:latin typeface="Century Gothic" charset="0"/>
            </a:endParaRPr>
          </a:p>
        </p:txBody>
      </p:sp>
      <p:pic>
        <p:nvPicPr>
          <p:cNvPr id="4" name="Picture 3" descr="A black and white logo&#10;&#10;AI-generated content may be incorrect.">
            <a:extLst>
              <a:ext uri="{FF2B5EF4-FFF2-40B4-BE49-F238E27FC236}">
                <a16:creationId xmlns:a16="http://schemas.microsoft.com/office/drawing/2014/main" id="{0E55EEC8-ABCD-4EB4-4BCF-643524B553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0246" y="4666773"/>
            <a:ext cx="1368706" cy="1587261"/>
          </a:xfrm>
          <a:prstGeom prst="rect">
            <a:avLst/>
          </a:prstGeom>
        </p:spPr>
      </p:pic>
      <p:sp>
        <p:nvSpPr>
          <p:cNvPr id="6" name="TextBox 5">
            <a:extLst>
              <a:ext uri="{FF2B5EF4-FFF2-40B4-BE49-F238E27FC236}">
                <a16:creationId xmlns:a16="http://schemas.microsoft.com/office/drawing/2014/main" id="{72C8C3FF-3E92-4B76-2D94-E97F54D69E9E}"/>
              </a:ext>
            </a:extLst>
          </p:cNvPr>
          <p:cNvSpPr txBox="1">
            <a:spLocks noChangeArrowheads="1"/>
          </p:cNvSpPr>
          <p:nvPr/>
        </p:nvSpPr>
        <p:spPr bwMode="auto">
          <a:xfrm>
            <a:off x="327804" y="699976"/>
            <a:ext cx="8360731" cy="1569660"/>
          </a:xfrm>
          <a:prstGeom prst="rect">
            <a:avLst/>
          </a:prstGeom>
          <a:solidFill>
            <a:schemeClr val="tx1">
              <a:alpha val="4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eaLnBrk="0" hangingPunct="0">
              <a:buNone/>
              <a:defRPr/>
            </a:pPr>
            <a:r>
              <a:rPr kumimoji="0" lang="en-GB" altLang="en-US" b="1" i="0" u="none" strike="noStrike" kern="0" cap="none" spc="0" normalizeH="0" baseline="0" noProof="0" dirty="0">
                <a:ln>
                  <a:noFill/>
                </a:ln>
                <a:solidFill>
                  <a:schemeClr val="bg1"/>
                </a:solidFill>
                <a:effectLst/>
                <a:uLnTx/>
                <a:uFillTx/>
                <a:latin typeface="Century Gothic" panose="020B0502020202020204" pitchFamily="34" charset="0"/>
                <a:ea typeface="MS Mincho" panose="02020609040205080304" pitchFamily="49" charset="-128"/>
                <a:cs typeface="Tahoma" panose="020B0604030504040204" pitchFamily="34" charset="0"/>
              </a:rPr>
              <a:t>….I </a:t>
            </a:r>
            <a:r>
              <a:rPr lang="en-GB" altLang="en-US"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rPr>
              <a:t>wonder what we might do today to uphold (keep) peace in our school community?....</a:t>
            </a:r>
          </a:p>
        </p:txBody>
      </p:sp>
    </p:spTree>
    <p:extLst>
      <p:ext uri="{BB962C8B-B14F-4D97-AF65-F5344CB8AC3E}">
        <p14:creationId xmlns:p14="http://schemas.microsoft.com/office/powerpoint/2010/main" val="208721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1" nodeType="afterEffect">
                                  <p:stCondLst>
                                    <p:cond delay="0"/>
                                  </p:stCondLst>
                                  <p:iterate type="wd">
                                    <p:tmPct val="10000"/>
                                  </p:iterate>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P spid="6" grpId="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57E77F-1270-721D-49EA-7BC7B91C3B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3490" y="942657"/>
            <a:ext cx="6637020" cy="4972685"/>
          </a:xfrm>
          <a:prstGeom prst="rect">
            <a:avLst/>
          </a:prstGeom>
          <a:noFill/>
          <a:ln>
            <a:solidFill>
              <a:schemeClr val="tx1"/>
            </a:solidFill>
          </a:ln>
        </p:spPr>
      </p:pic>
    </p:spTree>
    <p:extLst>
      <p:ext uri="{BB962C8B-B14F-4D97-AF65-F5344CB8AC3E}">
        <p14:creationId xmlns:p14="http://schemas.microsoft.com/office/powerpoint/2010/main" val="227895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4242</TotalTime>
  <Words>1563</Words>
  <Application>Microsoft Office PowerPoint</Application>
  <PresentationFormat>On-screen Show (4:3)</PresentationFormat>
  <Paragraphs>111</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Cambria</vt:lpstr>
      <vt:lpstr>Century Gothic</vt:lpstr>
      <vt:lpstr>Symbol</vt:lpstr>
      <vt:lpstr>Times</vt: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56</cp:revision>
  <dcterms:created xsi:type="dcterms:W3CDTF">2017-05-20T16:34:29Z</dcterms:created>
  <dcterms:modified xsi:type="dcterms:W3CDTF">2025-04-24T16:21:32Z</dcterms:modified>
</cp:coreProperties>
</file>