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3" r:id="rId3"/>
    <p:sldMasterId id="2147483695" r:id="rId4"/>
  </p:sldMasterIdLst>
  <p:notesMasterIdLst>
    <p:notesMasterId r:id="rId27"/>
  </p:notesMasterIdLst>
  <p:sldIdLst>
    <p:sldId id="432" r:id="rId5"/>
    <p:sldId id="274" r:id="rId6"/>
    <p:sldId id="267" r:id="rId7"/>
    <p:sldId id="262" r:id="rId8"/>
    <p:sldId id="441" r:id="rId9"/>
    <p:sldId id="442" r:id="rId10"/>
    <p:sldId id="260" r:id="rId11"/>
    <p:sldId id="264" r:id="rId12"/>
    <p:sldId id="437" r:id="rId13"/>
    <p:sldId id="444" r:id="rId14"/>
    <p:sldId id="435" r:id="rId15"/>
    <p:sldId id="440" r:id="rId16"/>
    <p:sldId id="445" r:id="rId17"/>
    <p:sldId id="433" r:id="rId18"/>
    <p:sldId id="501" r:id="rId19"/>
    <p:sldId id="502" r:id="rId20"/>
    <p:sldId id="503" r:id="rId21"/>
    <p:sldId id="504" r:id="rId22"/>
    <p:sldId id="509" r:id="rId23"/>
    <p:sldId id="431" r:id="rId24"/>
    <p:sldId id="443" r:id="rId25"/>
    <p:sldId id="510"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8930" autoAdjust="0"/>
  </p:normalViewPr>
  <p:slideViewPr>
    <p:cSldViewPr>
      <p:cViewPr varScale="1">
        <p:scale>
          <a:sx n="49" d="100"/>
          <a:sy n="49" d="100"/>
        </p:scale>
        <p:origin x="1624"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DB9955-2B6F-1E97-70B2-F26D701FFB1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mn-ea"/>
                <a:cs typeface="Arial" charset="0"/>
              </a:defRPr>
            </a:lvl1pPr>
          </a:lstStyle>
          <a:p>
            <a:pPr>
              <a:defRPr/>
            </a:pPr>
            <a:endParaRPr lang="en-GB"/>
          </a:p>
        </p:txBody>
      </p:sp>
      <p:sp>
        <p:nvSpPr>
          <p:cNvPr id="3" name="Date Placeholder 2">
            <a:extLst>
              <a:ext uri="{FF2B5EF4-FFF2-40B4-BE49-F238E27FC236}">
                <a16:creationId xmlns:a16="http://schemas.microsoft.com/office/drawing/2014/main" id="{9C9F9004-2D50-90E2-2B15-405850656F00}"/>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8675C028-13EC-4CAD-9FCC-643103BB16FC}" type="datetimeFigureOut">
              <a:rPr lang="en-GB" altLang="en-US"/>
              <a:pPr>
                <a:defRPr/>
              </a:pPr>
              <a:t>06/11/2023</a:t>
            </a:fld>
            <a:endParaRPr lang="en-GB" altLang="en-US"/>
          </a:p>
        </p:txBody>
      </p:sp>
      <p:sp>
        <p:nvSpPr>
          <p:cNvPr id="4" name="Slide Image Placeholder 3">
            <a:extLst>
              <a:ext uri="{FF2B5EF4-FFF2-40B4-BE49-F238E27FC236}">
                <a16:creationId xmlns:a16="http://schemas.microsoft.com/office/drawing/2014/main" id="{C78E823F-9C85-1D80-DF40-79EB780D5BC7}"/>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40C4DC2E-377F-57B9-1D69-44EC6618037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ABB0F341-04B1-0DA6-025D-7D699419456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mn-ea"/>
                <a:cs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BC28D000-4237-D787-9A08-716947FEC91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D02FAC1-C2DA-4EE7-A6B9-692D7D42DF4F}"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32119D1E-31D6-D786-9E32-E4C9043FE9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A947C5F9-570A-EC72-D454-B04DA25D74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Teach the new gathering words, which will be the same each week.</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are here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Children: With ears ready to hear and hands ready to serve.</a:t>
            </a:r>
          </a:p>
          <a:p>
            <a:pPr marL="342900" lvl="0" indent="-342900">
              <a:buFont typeface="Symbol" panose="05050102010706020507" pitchFamily="18" charset="2"/>
              <a:buChar char=""/>
            </a:pPr>
            <a:r>
              <a:rPr lang="en-GB" sz="1800" b="1" i="1" dirty="0">
                <a:effectLst/>
                <a:latin typeface="Calibri" panose="020F0502020204030204" pitchFamily="34" charset="0"/>
                <a:ea typeface="MS Mincho" panose="02020609040205080304" pitchFamily="49" charset="-128"/>
              </a:rPr>
              <a:t>All: </a:t>
            </a:r>
            <a:r>
              <a:rPr lang="en-GB" sz="1800" b="1" dirty="0">
                <a:effectLst/>
                <a:latin typeface="Calibri" panose="020F0502020204030204" pitchFamily="34" charset="0"/>
                <a:ea typeface="MS Mincho" panose="02020609040205080304" pitchFamily="49" charset="-128"/>
              </a:rPr>
              <a:t>May we be wise in all our actions today.</a:t>
            </a:r>
            <a:endParaRPr lang="en-US" altLang="en-US" b="1" dirty="0">
              <a:cs typeface="Times New Roman" panose="02020603050405020304" pitchFamily="18" charset="0"/>
            </a:endParaRPr>
          </a:p>
        </p:txBody>
      </p:sp>
      <p:sp>
        <p:nvSpPr>
          <p:cNvPr id="6148" name="Slide Number Placeholder 3">
            <a:extLst>
              <a:ext uri="{FF2B5EF4-FFF2-40B4-BE49-F238E27FC236}">
                <a16:creationId xmlns:a16="http://schemas.microsoft.com/office/drawing/2014/main" id="{735383D2-291E-8976-ACCE-48E132087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3EC9C2F-B570-47DB-AE86-C8120FBF935D}" type="slidenum">
              <a:rPr lang="en-GB" altLang="en-US">
                <a:solidFill>
                  <a:srgbClr val="000000"/>
                </a:solidFill>
              </a:rPr>
              <a:pPr/>
              <a:t>1</a:t>
            </a:fld>
            <a:endParaRPr lang="en-GB"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10: </a:t>
            </a:r>
            <a:r>
              <a:rPr lang="en-GB" sz="1800" b="0" dirty="0">
                <a:effectLst/>
                <a:latin typeface="Calibri" panose="020F0502020204030204" pitchFamily="34" charset="0"/>
                <a:ea typeface="MS Mincho" panose="02020609040205080304" pitchFamily="49" charset="-128"/>
                <a:cs typeface="Times New Roman" panose="02020603050405020304" pitchFamily="18" charset="0"/>
              </a:rPr>
              <a:t>We are going use some of Solomon’s wise words now to play a game. Your job as contestants in my game is to decide whether words read out by my panel here are wise or foolish.</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b="0" dirty="0">
                <a:effectLst/>
                <a:latin typeface="Calibri" panose="020F0502020204030204" pitchFamily="34" charset="0"/>
                <a:ea typeface="MS Mincho" panose="02020609040205080304" pitchFamily="49" charset="-128"/>
                <a:cs typeface="Times New Roman" panose="02020603050405020304" pitchFamily="18" charset="0"/>
              </a:rPr>
              <a:t>Let’s welcome our panel </a:t>
            </a:r>
            <a:r>
              <a:rPr lang="en-GB" sz="1800" b="0" i="1" dirty="0">
                <a:effectLst/>
                <a:latin typeface="Calibri" panose="020F0502020204030204" pitchFamily="34" charset="0"/>
                <a:ea typeface="MS Mincho" panose="02020609040205080304" pitchFamily="49" charset="-128"/>
                <a:cs typeface="Times New Roman" panose="02020603050405020304" pitchFamily="18" charset="0"/>
              </a:rPr>
              <a:t>[introduce them, quiz show style…. use your best quizmaster voice here!]</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Now, let’s get right to it and start our quiz: let’s play ‘Wise or Foolish?’ where you decide who’s wise and who’s not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[use the cards that you have chosen, find out what your ‘audience’ think each time – and then each panel member shows the answer on the back. You might want to talk about some with children, if time allows.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Calibri" panose="020F0502020204030204" pitchFamily="34" charset="0"/>
                <a:ea typeface="MS Mincho" panose="02020609040205080304" pitchFamily="49" charset="-128"/>
              </a:rPr>
              <a:t>Alternatively, use optional </a:t>
            </a:r>
            <a:r>
              <a:rPr lang="en-GB" sz="1800" b="1" i="1" dirty="0">
                <a:effectLst/>
                <a:latin typeface="Calibri" panose="020F0502020204030204" pitchFamily="34" charset="0"/>
                <a:ea typeface="MS Mincho" panose="02020609040205080304" pitchFamily="49" charset="-128"/>
              </a:rPr>
              <a:t>Slide 11</a:t>
            </a:r>
            <a:r>
              <a:rPr lang="en-GB" sz="1800" i="1" dirty="0">
                <a:effectLst/>
                <a:latin typeface="Calibri" panose="020F0502020204030204" pitchFamily="34" charset="0"/>
                <a:ea typeface="MS Mincho" panose="02020609040205080304" pitchFamily="49" charset="-128"/>
              </a:rPr>
              <a:t>]</a:t>
            </a:r>
            <a:endParaRPr lang="en-GB" sz="1800" i="1"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10</a:t>
            </a:fld>
            <a:endParaRPr lang="en-GB" altLang="en-US"/>
          </a:p>
        </p:txBody>
      </p:sp>
    </p:spTree>
    <p:extLst>
      <p:ext uri="{BB962C8B-B14F-4D97-AF65-F5344CB8AC3E}">
        <p14:creationId xmlns:p14="http://schemas.microsoft.com/office/powerpoint/2010/main" val="3656668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11: optional]</a:t>
            </a: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11</a:t>
            </a:fld>
            <a:endParaRPr lang="en-GB" altLang="en-US"/>
          </a:p>
        </p:txBody>
      </p:sp>
    </p:spTree>
    <p:extLst>
      <p:ext uri="{BB962C8B-B14F-4D97-AF65-F5344CB8AC3E}">
        <p14:creationId xmlns:p14="http://schemas.microsoft.com/office/powerpoint/2010/main" val="1382165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12: Responding and words for worship</a:t>
            </a:r>
          </a:p>
          <a:p>
            <a:r>
              <a:rPr lang="en-US" sz="1200" b="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cs typeface="Arial" charset="0"/>
              </a:rPr>
              <a:t>Watch out for our </a:t>
            </a:r>
            <a:r>
              <a:rPr lang="en-US"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cs typeface="Arial" charset="0"/>
              </a:rPr>
              <a:t>wise owl words </a:t>
            </a:r>
            <a:r>
              <a:rPr lang="en-US" sz="1200" b="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cs typeface="Arial" charset="0"/>
              </a:rPr>
              <a:t>each week as we discover some more of King Solomon’s words, and use them to help us to think as a school community. Let’s pause and do this now…..</a:t>
            </a:r>
          </a:p>
          <a:p>
            <a:r>
              <a:rPr lang="en-GB" b="0" dirty="0"/>
              <a:t>King Solomon wrote: </a:t>
            </a:r>
            <a:r>
              <a:rPr lang="en-US"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cs typeface="Arial" charset="0"/>
              </a:rPr>
              <a:t>‘</a:t>
            </a:r>
            <a:r>
              <a:rPr lang="en-GB"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cs typeface="Arial" charset="0"/>
              </a:rPr>
              <a:t>It is better to get wisdom than gold. It is better to choose understanding than silver!</a:t>
            </a:r>
            <a:r>
              <a:rPr lang="en-US"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cs typeface="Arial" charset="0"/>
              </a:rPr>
              <a:t>’ </a:t>
            </a:r>
          </a:p>
          <a:p>
            <a:r>
              <a:rPr lang="en-US" sz="1200" b="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cs typeface="Arial" charset="0"/>
              </a:rPr>
              <a:t>I wonder if you agree with him?!</a:t>
            </a:r>
          </a:p>
          <a:p>
            <a:endParaRPr lang="en-US" sz="1200" b="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cs typeface="Arial" charset="0"/>
            </a:endParaRP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12</a:t>
            </a:fld>
            <a:endParaRPr lang="en-GB" altLang="en-US"/>
          </a:p>
        </p:txBody>
      </p:sp>
    </p:spTree>
    <p:extLst>
      <p:ext uri="{BB962C8B-B14F-4D97-AF65-F5344CB8AC3E}">
        <p14:creationId xmlns:p14="http://schemas.microsoft.com/office/powerpoint/2010/main" val="3583319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b="1" dirty="0"/>
              <a:t>Slide 13: </a:t>
            </a:r>
            <a:r>
              <a:rPr lang="en-GB" b="0" dirty="0"/>
              <a:t>Although we made it into a game, wisdom, being wise, is something we hope that we help you to develop during your time with us in school.</a:t>
            </a:r>
          </a:p>
          <a:p>
            <a:r>
              <a:rPr lang="en-GB" sz="1800" b="0" dirty="0">
                <a:effectLst/>
                <a:latin typeface="Times New Roman" panose="02020603050405020304" pitchFamily="18" charset="0"/>
                <a:ea typeface="Times New Roman" panose="02020603050405020304" pitchFamily="18" charset="0"/>
              </a:rPr>
              <a:t>Being wise is not just about knowing lots of facts, it’s about making good choices.</a:t>
            </a:r>
          </a:p>
          <a:p>
            <a:r>
              <a:rPr lang="en-GB" sz="1800" b="0" dirty="0">
                <a:effectLst/>
                <a:latin typeface="Times New Roman" panose="02020603050405020304" pitchFamily="18" charset="0"/>
                <a:ea typeface="Times New Roman" panose="02020603050405020304" pitchFamily="18" charset="0"/>
              </a:rPr>
              <a:t>As we come towards the end of our time together today, let’s ask ourselves some ‘wondering’ questions about wisdom to help us to think….</a:t>
            </a:r>
          </a:p>
          <a:p>
            <a:pPr algn="ctr" fontAlgn="auto">
              <a:spcAft>
                <a:spcPts val="0"/>
              </a:spcAft>
              <a:buFont typeface="Arial" panose="020B0604020202020204" pitchFamily="34" charset="0"/>
              <a:buNone/>
              <a:defRPr/>
            </a:pPr>
            <a:r>
              <a:rPr lang="en-GB" sz="1800" b="1" dirty="0">
                <a:solidFill>
                  <a:prstClr val="black"/>
                </a:solidFill>
                <a:latin typeface="Century Gothic" panose="020B0502020202020204" pitchFamily="34" charset="0"/>
              </a:rPr>
              <a:t>….I wonder why wisdom might be worth more than gold?....</a:t>
            </a:r>
            <a:endParaRPr lang="en-GB" sz="1800" b="1" dirty="0">
              <a:solidFill>
                <a:prstClr val="black"/>
              </a:solidFill>
              <a:latin typeface="Century Gothic" panose="020B0502020202020204" pitchFamily="34" charset="0"/>
              <a:ea typeface="MS Mincho" panose="02020609040205080304" pitchFamily="49" charset="-128"/>
              <a:cs typeface="Times New Roman" panose="02020603050405020304" pitchFamily="18" charset="0"/>
            </a:endParaRPr>
          </a:p>
          <a:p>
            <a:pPr algn="ctr" fontAlgn="auto">
              <a:spcAft>
                <a:spcPts val="0"/>
              </a:spcAft>
              <a:buFont typeface="Arial" panose="020B0604020202020204" pitchFamily="34" charset="0"/>
              <a:buNone/>
              <a:defRPr/>
            </a:pPr>
            <a:endParaRPr lang="en-GB" altLang="en-US" sz="1200" b="1" kern="0" dirty="0">
              <a:solidFill>
                <a:prstClr val="black"/>
              </a:solidFill>
              <a:latin typeface="Century Gothic" panose="020B0502020202020204" pitchFamily="34" charset="0"/>
              <a:ea typeface="MS Mincho" panose="02020609040205080304" pitchFamily="49" charset="-128"/>
              <a:cs typeface="Tahoma" panose="020B0604030504040204" pitchFamily="34" charset="0"/>
            </a:endParaRPr>
          </a:p>
          <a:p>
            <a:pPr algn="ctr" fontAlgn="auto">
              <a:spcAft>
                <a:spcPts val="0"/>
              </a:spcAft>
              <a:buFont typeface="Arial" panose="020B0604020202020204" pitchFamily="34" charset="0"/>
              <a:buNone/>
              <a:defRPr/>
            </a:pPr>
            <a:r>
              <a:rPr lang="en-GB" altLang="en-US" sz="1800" b="1" kern="0" dirty="0">
                <a:solidFill>
                  <a:prstClr val="black"/>
                </a:solidFill>
                <a:latin typeface="Century Gothic" panose="020B0502020202020204" pitchFamily="34" charset="0"/>
                <a:ea typeface="MS Mincho" panose="02020609040205080304" pitchFamily="49" charset="-128"/>
                <a:cs typeface="Tahoma" panose="020B0604030504040204" pitchFamily="34" charset="0"/>
              </a:rPr>
              <a:t>….I </a:t>
            </a:r>
            <a:r>
              <a:rPr lang="en-GB" sz="1800" b="1" dirty="0">
                <a:solidFill>
                  <a:prstClr val="black"/>
                </a:solidFill>
                <a:latin typeface="Century Gothic" panose="020B0502020202020204" pitchFamily="34" charset="0"/>
              </a:rPr>
              <a:t>wonder how our school’s values might help us to be wise?....</a:t>
            </a:r>
          </a:p>
          <a:p>
            <a:pPr algn="ctr" fontAlgn="auto">
              <a:spcAft>
                <a:spcPts val="0"/>
              </a:spcAft>
              <a:buFont typeface="Arial" panose="020B0604020202020204" pitchFamily="34" charset="0"/>
              <a:buNone/>
              <a:defRPr/>
            </a:pPr>
            <a:endParaRPr lang="en-GB" sz="1100" b="1" dirty="0">
              <a:solidFill>
                <a:prstClr val="black"/>
              </a:solidFill>
              <a:latin typeface="Century Gothic" panose="020B0502020202020204" pitchFamily="34" charset="0"/>
            </a:endParaRPr>
          </a:p>
          <a:p>
            <a:pPr algn="ctr" fontAlgn="auto">
              <a:spcAft>
                <a:spcPts val="0"/>
              </a:spcAft>
              <a:buNone/>
              <a:defRPr/>
            </a:pPr>
            <a:r>
              <a:rPr lang="en-GB" altLang="en-US" sz="1800" b="1" kern="0" dirty="0">
                <a:solidFill>
                  <a:prstClr val="black"/>
                </a:solidFill>
                <a:latin typeface="Century Gothic" panose="020B0502020202020204" pitchFamily="34" charset="0"/>
                <a:ea typeface="MS Mincho" panose="02020609040205080304" pitchFamily="49" charset="-128"/>
                <a:cs typeface="Tahoma" panose="020B0604030504040204" pitchFamily="34" charset="0"/>
              </a:rPr>
              <a:t>….I</a:t>
            </a:r>
            <a:r>
              <a:rPr lang="en-GB" sz="1800" b="1" dirty="0">
                <a:solidFill>
                  <a:prstClr val="black"/>
                </a:solidFill>
                <a:latin typeface="Century Gothic" panose="020B0502020202020204" pitchFamily="34" charset="0"/>
              </a:rPr>
              <a:t> wonder </a:t>
            </a:r>
            <a:r>
              <a:rPr lang="en-GB" sz="1800" b="1" dirty="0">
                <a:solidFill>
                  <a:prstClr val="black"/>
                </a:solidFill>
                <a:latin typeface="Century Gothic" panose="020B0502020202020204" pitchFamily="34" charset="0"/>
                <a:ea typeface="MS Mincho" panose="02020609040205080304" pitchFamily="49" charset="-128"/>
                <a:cs typeface="Times New Roman" panose="02020603050405020304" pitchFamily="18" charset="0"/>
              </a:rPr>
              <a:t>what being ‘wise’ means for you?....or what wise words you might want to live by this New Year?....</a:t>
            </a:r>
            <a:endParaRPr lang="en-GB" sz="1800" b="1" dirty="0">
              <a:solidFill>
                <a:prstClr val="black"/>
              </a:solidFill>
              <a:latin typeface="Century Gothic" panose="020B0502020202020204" pitchFamily="34" charset="0"/>
            </a:endParaRPr>
          </a:p>
          <a:p>
            <a:endParaRPr lang="en-GB" sz="1800" b="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13</a:t>
            </a:fld>
            <a:endParaRPr lang="en-GB" altLang="en-US"/>
          </a:p>
        </p:txBody>
      </p:sp>
    </p:spTree>
    <p:extLst>
      <p:ext uri="{BB962C8B-B14F-4D97-AF65-F5344CB8AC3E}">
        <p14:creationId xmlns:p14="http://schemas.microsoft.com/office/powerpoint/2010/main" val="136251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14: </a:t>
            </a:r>
            <a:r>
              <a:rPr lang="en-GB" b="0" dirty="0"/>
              <a:t>At the start of a new calendar year, people often make New Year’s Resolutions, promises we make to ourselves about living in a better way, such as being more active. </a:t>
            </a:r>
          </a:p>
          <a:p>
            <a:r>
              <a:rPr lang="en-GB" b="0" dirty="0"/>
              <a:t>Maybe some of the words we’ve thought about today might help us to make wise New Year’s Resolutions?</a:t>
            </a:r>
            <a:endParaRPr lang="en-GB" b="1" dirty="0"/>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14</a:t>
            </a:fld>
            <a:endParaRPr lang="en-GB" altLang="en-US"/>
          </a:p>
        </p:txBody>
      </p:sp>
    </p:spTree>
    <p:extLst>
      <p:ext uri="{BB962C8B-B14F-4D97-AF65-F5344CB8AC3E}">
        <p14:creationId xmlns:p14="http://schemas.microsoft.com/office/powerpoint/2010/main" val="2995959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GB" b="1" dirty="0"/>
              <a:t>Slide 15: </a:t>
            </a:r>
            <a:r>
              <a:rPr lang="en-US" b="0" dirty="0"/>
              <a:t>I’m going to pray now. If this is something that you feel comfortable doing, then after I say God’s name, </a:t>
            </a:r>
            <a:r>
              <a:rPr lang="en-US" b="1" dirty="0"/>
              <a:t>‘God’ </a:t>
            </a:r>
            <a:r>
              <a:rPr lang="en-US" b="0" dirty="0"/>
              <a:t>you might want to join in with </a:t>
            </a:r>
            <a:r>
              <a:rPr lang="en-US" b="1" dirty="0"/>
              <a:t>‘help us to be wise.’</a:t>
            </a:r>
          </a:p>
          <a:p>
            <a:pPr lvl="0" algn="l"/>
            <a:r>
              <a:rPr lang="en-US" b="0" dirty="0"/>
              <a:t>If you don’t want to pray, then use the quiet to be still with your own thoughts.</a:t>
            </a:r>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15</a:t>
            </a:fld>
            <a:endParaRPr lang="en-GB"/>
          </a:p>
        </p:txBody>
      </p:sp>
    </p:spTree>
    <p:extLst>
      <p:ext uri="{BB962C8B-B14F-4D97-AF65-F5344CB8AC3E}">
        <p14:creationId xmlns:p14="http://schemas.microsoft.com/office/powerpoint/2010/main" val="426343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16: </a:t>
            </a:r>
            <a:r>
              <a:rPr lang="en-US" dirty="0"/>
              <a:t>As we start this new term together, </a:t>
            </a:r>
            <a:r>
              <a:rPr lang="en-US" b="1" dirty="0"/>
              <a:t>God,</a:t>
            </a:r>
            <a:r>
              <a:rPr lang="en-US" dirty="0"/>
              <a:t> </a:t>
            </a:r>
            <a:r>
              <a:rPr lang="en-US" b="1" dirty="0"/>
              <a:t>‘help us to be wise.’</a:t>
            </a:r>
          </a:p>
          <a:p>
            <a:endParaRPr lang="en-GB"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16</a:t>
            </a:fld>
            <a:endParaRPr lang="en-GB"/>
          </a:p>
        </p:txBody>
      </p:sp>
    </p:spTree>
    <p:extLst>
      <p:ext uri="{BB962C8B-B14F-4D97-AF65-F5344CB8AC3E}">
        <p14:creationId xmlns:p14="http://schemas.microsoft.com/office/powerpoint/2010/main" val="3192342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17: </a:t>
            </a:r>
            <a:r>
              <a:rPr lang="en-US" dirty="0"/>
              <a:t>In our families and friendships, </a:t>
            </a:r>
            <a:r>
              <a:rPr lang="en-US" b="1" dirty="0"/>
              <a:t>God,</a:t>
            </a:r>
            <a:r>
              <a:rPr lang="en-US" dirty="0"/>
              <a:t> </a:t>
            </a:r>
            <a:r>
              <a:rPr lang="en-US" b="1" dirty="0"/>
              <a:t>‘help us to be wise.’</a:t>
            </a:r>
          </a:p>
          <a:p>
            <a:endParaRPr lang="en-GB"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17</a:t>
            </a:fld>
            <a:endParaRPr lang="en-GB"/>
          </a:p>
        </p:txBody>
      </p:sp>
    </p:spTree>
    <p:extLst>
      <p:ext uri="{BB962C8B-B14F-4D97-AF65-F5344CB8AC3E}">
        <p14:creationId xmlns:p14="http://schemas.microsoft.com/office/powerpoint/2010/main" val="3308427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18: </a:t>
            </a:r>
            <a:r>
              <a:rPr lang="en-US" dirty="0"/>
              <a:t>In the choices that we make, </a:t>
            </a:r>
            <a:r>
              <a:rPr lang="en-US" b="1" dirty="0"/>
              <a:t>God,</a:t>
            </a:r>
            <a:r>
              <a:rPr lang="en-US" dirty="0"/>
              <a:t> </a:t>
            </a:r>
            <a:r>
              <a:rPr lang="en-US" b="1" dirty="0"/>
              <a:t>‘help us to be wise.’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18</a:t>
            </a:fld>
            <a:endParaRPr lang="en-GB"/>
          </a:p>
        </p:txBody>
      </p:sp>
    </p:spTree>
    <p:extLst>
      <p:ext uri="{BB962C8B-B14F-4D97-AF65-F5344CB8AC3E}">
        <p14:creationId xmlns:p14="http://schemas.microsoft.com/office/powerpoint/2010/main" val="3384207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19: </a:t>
            </a:r>
            <a:r>
              <a:rPr lang="en-US" dirty="0"/>
              <a:t>In the way that we live, </a:t>
            </a:r>
            <a:r>
              <a:rPr lang="en-US" b="1" dirty="0"/>
              <a:t>God,</a:t>
            </a:r>
            <a:r>
              <a:rPr lang="en-US" dirty="0"/>
              <a:t> </a:t>
            </a:r>
            <a:r>
              <a:rPr lang="en-US" b="1" dirty="0"/>
              <a:t>‘help us to be wise.’</a:t>
            </a:r>
          </a:p>
          <a:p>
            <a:endParaRPr lang="en-GB"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19</a:t>
            </a:fld>
            <a:endParaRPr lang="en-GB"/>
          </a:p>
        </p:txBody>
      </p:sp>
    </p:spTree>
    <p:extLst>
      <p:ext uri="{BB962C8B-B14F-4D97-AF65-F5344CB8AC3E}">
        <p14:creationId xmlns:p14="http://schemas.microsoft.com/office/powerpoint/2010/main" val="560453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 </a:t>
            </a:r>
            <a:r>
              <a:rPr lang="en-GB" b="0" dirty="0"/>
              <a:t>As you might have gathered from our new greeting, we’re going to start this brand new term – and a brand new year! – with a brand new theme: ‘Wise Words’.</a:t>
            </a: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2</a:t>
            </a:fld>
            <a:endParaRPr lang="en-GB" altLang="en-US"/>
          </a:p>
        </p:txBody>
      </p:sp>
    </p:spTree>
    <p:extLst>
      <p:ext uri="{BB962C8B-B14F-4D97-AF65-F5344CB8AC3E}">
        <p14:creationId xmlns:p14="http://schemas.microsoft.com/office/powerpoint/2010/main" val="1643239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22: Reflective areas </a:t>
            </a:r>
          </a:p>
          <a:p>
            <a:r>
              <a:rPr lang="en-GB" b="0" dirty="0"/>
              <a:t>At the start of a new calendar year, people often make New Year’s Resolutions, promises we make to ourselves about living in a better way, such as being more active. </a:t>
            </a:r>
          </a:p>
          <a:p>
            <a:r>
              <a:rPr lang="en-GB" b="0" dirty="0"/>
              <a:t>Maybe some of the words we’ve thought about today might help us to make wise New Year’s Resolutions?</a:t>
            </a:r>
            <a:endParaRPr lang="en-GB" b="1" dirty="0"/>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22</a:t>
            </a:fld>
            <a:endParaRPr lang="en-GB" altLang="en-US"/>
          </a:p>
        </p:txBody>
      </p:sp>
    </p:spTree>
    <p:extLst>
      <p:ext uri="{BB962C8B-B14F-4D97-AF65-F5344CB8AC3E}">
        <p14:creationId xmlns:p14="http://schemas.microsoft.com/office/powerpoint/2010/main" val="304515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3: </a:t>
            </a:r>
            <a:r>
              <a:rPr lang="en-GB" b="0" dirty="0"/>
              <a:t>We’re going to start today finding out about a King called Solomon, whose wise words made him very famous. </a:t>
            </a:r>
          </a:p>
          <a:p>
            <a:r>
              <a:rPr lang="en-GB" b="0" dirty="0"/>
              <a:t>How he got his wisdom is a whole story in itself!.....</a:t>
            </a:r>
          </a:p>
          <a:p>
            <a:endParaRPr lang="en-GB" b="0" dirty="0"/>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3</a:t>
            </a:fld>
            <a:endParaRPr lang="en-GB" altLang="en-US"/>
          </a:p>
        </p:txBody>
      </p:sp>
    </p:spTree>
    <p:extLst>
      <p:ext uri="{BB962C8B-B14F-4D97-AF65-F5344CB8AC3E}">
        <p14:creationId xmlns:p14="http://schemas.microsoft.com/office/powerpoint/2010/main" val="2464669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06.11.2023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Slide 4: </a:t>
            </a:r>
            <a:r>
              <a:rPr lang="en-US" b="0" dirty="0"/>
              <a:t>When </a:t>
            </a:r>
            <a:r>
              <a:rPr lang="en-US" dirty="0"/>
              <a:t>King David died, his son Solomon became the new King of Israel. </a:t>
            </a:r>
            <a:endParaRPr lang="en-GB" b="1" dirty="0"/>
          </a:p>
          <a:p>
            <a:pPr lvl="0"/>
            <a:endParaRPr lang="en-US" b="1"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06.11.2023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5: </a:t>
            </a:r>
            <a:r>
              <a:rPr lang="en-US" dirty="0"/>
              <a:t>One night, in a dream, King Solomon heard God speak to him saying, ‘Ask me for anything at all and I will give it to you.’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06.11.2023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6: </a:t>
            </a:r>
            <a:r>
              <a:rPr lang="en-GB" b="0" dirty="0"/>
              <a:t>Solomon replied that he wanted to know how to be a good king and lead his people well. </a:t>
            </a:r>
          </a:p>
          <a:p>
            <a:pPr lvl="0"/>
            <a:r>
              <a:rPr lang="en-GB" b="1" dirty="0"/>
              <a:t>‘I’d like wisdom please, not gold!’ </a:t>
            </a:r>
            <a:r>
              <a:rPr lang="en-GB" b="0" dirty="0"/>
              <a:t>he said.</a:t>
            </a:r>
            <a:r>
              <a:rPr lang="en-US" b="1" dirty="0"/>
              <a:t> </a:t>
            </a:r>
          </a:p>
          <a:p>
            <a:pPr lvl="0"/>
            <a:r>
              <a:rPr lang="en-US" b="0" dirty="0"/>
              <a:t>God replied, </a:t>
            </a:r>
            <a:r>
              <a:rPr lang="en-US" dirty="0"/>
              <a:t>‘Because you did not ask for something for yourself, I will make you wise like no other king ever – and I will also make you rich and famous.’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06.11.2023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7: </a:t>
            </a:r>
            <a:r>
              <a:rPr lang="en-US" dirty="0"/>
              <a:t>When people argued and each thought the other person was wrong, they would tell King Solomon and he always had an answer that was right, fair and wise.</a:t>
            </a:r>
          </a:p>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06.11.2023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8: </a:t>
            </a:r>
            <a:r>
              <a:rPr lang="en-US" dirty="0"/>
              <a:t>People from all across the world heard how wise and fair King Solomon was and that he knew what was right and what was wrong. They came to hear the wise words God gave him.</a:t>
            </a:r>
          </a:p>
          <a:p>
            <a:pPr lvl="0"/>
            <a:r>
              <a:rPr lang="en-US" dirty="0"/>
              <a:t>And people all over the world still read these ancient words to help them to know how to be wise and how to live well.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8</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a:t>Slide 9: </a:t>
            </a:r>
            <a:r>
              <a:rPr lang="en-GB" b="0" dirty="0"/>
              <a:t>King Solomon’s wise words can be found in a part of the Bible called ‘Proverbs’.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dirty="0"/>
              <a:t>Many of the proverbs are written in pairs, like opposites – here’s one for us to start with, to show you how they work: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i="0" dirty="0">
                <a:solidFill>
                  <a:schemeClr val="bg1"/>
                </a:solidFill>
                <a:effectLst/>
                <a:latin typeface="Century Gothic" panose="020B0502020202020204" pitchFamily="34" charset="0"/>
              </a:rPr>
              <a:t>It’s </a:t>
            </a:r>
            <a:r>
              <a:rPr lang="en-GB" sz="1200" b="1" i="0" u="sng" dirty="0">
                <a:solidFill>
                  <a:srgbClr val="00B050"/>
                </a:solidFill>
                <a:effectLst/>
                <a:latin typeface="Century Gothic" panose="020B0502020202020204" pitchFamily="34" charset="0"/>
              </a:rPr>
              <a:t>wise</a:t>
            </a:r>
            <a:r>
              <a:rPr lang="en-GB" sz="1200" b="1" i="0" dirty="0">
                <a:solidFill>
                  <a:schemeClr val="bg1"/>
                </a:solidFill>
                <a:effectLst/>
                <a:latin typeface="Century Gothic" panose="020B0502020202020204" pitchFamily="34" charset="0"/>
              </a:rPr>
              <a:t> to be patient,     </a:t>
            </a:r>
            <a:endParaRPr lang="en-GB" sz="1200" b="1" dirty="0">
              <a:solidFill>
                <a:schemeClr val="bg1"/>
              </a:solidFill>
              <a:latin typeface="Century Gothic" panose="020B0502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rPr>
              <a:t>but it’s </a:t>
            </a:r>
            <a:r>
              <a:rPr kumimoji="0" lang="en-GB" sz="1200" b="1" i="0" u="none" strike="noStrike" kern="1200" cap="none" spc="0" normalizeH="0" baseline="0" noProof="0" dirty="0">
                <a:ln>
                  <a:noFill/>
                </a:ln>
                <a:solidFill>
                  <a:srgbClr val="FF0000"/>
                </a:solidFill>
                <a:effectLst/>
                <a:uLnTx/>
                <a:uFillTx/>
                <a:latin typeface="Century Gothic" panose="020B0502020202020204" pitchFamily="34" charset="0"/>
                <a:ea typeface="MS PGothic" panose="020B0600070205080204" pitchFamily="34" charset="-128"/>
                <a:cs typeface="+mn-cs"/>
              </a:rPr>
              <a:t>foolish</a:t>
            </a:r>
            <a:r>
              <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rPr>
              <a:t> to lose your temper.</a:t>
            </a: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i="1" dirty="0"/>
              <a:t>[Explore together how these words help to show people how to live well i.e. that being patient shows you are wise – and that losing your temper is something that is foolish. Hopefully most people will agree that this is true!]</a:t>
            </a: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9</a:t>
            </a:fld>
            <a:endParaRPr lang="en-GB" altLang="en-US"/>
          </a:p>
        </p:txBody>
      </p:sp>
    </p:spTree>
    <p:extLst>
      <p:ext uri="{BB962C8B-B14F-4D97-AF65-F5344CB8AC3E}">
        <p14:creationId xmlns:p14="http://schemas.microsoft.com/office/powerpoint/2010/main" val="739728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3309579-45C7-5899-1BCF-ABC2D7DD025A}"/>
              </a:ext>
            </a:extLst>
          </p:cNvPr>
          <p:cNvSpPr>
            <a:spLocks noGrp="1"/>
          </p:cNvSpPr>
          <p:nvPr>
            <p:ph type="dt" sz="half" idx="10"/>
          </p:nvPr>
        </p:nvSpPr>
        <p:spPr/>
        <p:txBody>
          <a:bodyPr/>
          <a:lstStyle>
            <a:lvl1pPr>
              <a:defRPr/>
            </a:lvl1pPr>
          </a:lstStyle>
          <a:p>
            <a:pPr>
              <a:defRPr/>
            </a:pPr>
            <a:fld id="{862B85BB-62C2-48BB-80AB-2BEE9DCBF540}" type="datetimeFigureOut">
              <a:rPr lang="en-GB" altLang="en-US"/>
              <a:pPr>
                <a:defRPr/>
              </a:pPr>
              <a:t>06/11/2023</a:t>
            </a:fld>
            <a:endParaRPr lang="en-GB" altLang="en-US"/>
          </a:p>
        </p:txBody>
      </p:sp>
      <p:sp>
        <p:nvSpPr>
          <p:cNvPr id="5" name="Footer Placeholder 4">
            <a:extLst>
              <a:ext uri="{FF2B5EF4-FFF2-40B4-BE49-F238E27FC236}">
                <a16:creationId xmlns:a16="http://schemas.microsoft.com/office/drawing/2014/main" id="{24864C3C-E272-D953-D929-EF6204F5103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AB57919-944D-919C-33B7-B5E75745ABF6}"/>
              </a:ext>
            </a:extLst>
          </p:cNvPr>
          <p:cNvSpPr>
            <a:spLocks noGrp="1"/>
          </p:cNvSpPr>
          <p:nvPr>
            <p:ph type="sldNum" sz="quarter" idx="12"/>
          </p:nvPr>
        </p:nvSpPr>
        <p:spPr/>
        <p:txBody>
          <a:bodyPr/>
          <a:lstStyle>
            <a:lvl1pPr>
              <a:defRPr/>
            </a:lvl1pPr>
          </a:lstStyle>
          <a:p>
            <a:pPr>
              <a:defRPr/>
            </a:pPr>
            <a:fld id="{1737B35B-4271-4F80-B172-5D6CB730E98B}" type="slidenum">
              <a:rPr lang="en-GB" altLang="en-US"/>
              <a:pPr>
                <a:defRPr/>
              </a:pPr>
              <a:t>‹#›</a:t>
            </a:fld>
            <a:endParaRPr lang="en-GB" altLang="en-US"/>
          </a:p>
        </p:txBody>
      </p:sp>
    </p:spTree>
    <p:extLst>
      <p:ext uri="{BB962C8B-B14F-4D97-AF65-F5344CB8AC3E}">
        <p14:creationId xmlns:p14="http://schemas.microsoft.com/office/powerpoint/2010/main" val="41815691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FE23BD-669F-2B05-47D4-7D54F2121813}"/>
              </a:ext>
            </a:extLst>
          </p:cNvPr>
          <p:cNvSpPr>
            <a:spLocks noGrp="1"/>
          </p:cNvSpPr>
          <p:nvPr>
            <p:ph type="dt" sz="half" idx="10"/>
          </p:nvPr>
        </p:nvSpPr>
        <p:spPr/>
        <p:txBody>
          <a:bodyPr/>
          <a:lstStyle>
            <a:lvl1pPr>
              <a:defRPr/>
            </a:lvl1pPr>
          </a:lstStyle>
          <a:p>
            <a:pPr>
              <a:defRPr/>
            </a:pPr>
            <a:fld id="{C80930E3-16ED-41CA-8929-43ED74AE31BD}" type="datetimeFigureOut">
              <a:rPr lang="en-GB" altLang="en-US"/>
              <a:pPr>
                <a:defRPr/>
              </a:pPr>
              <a:t>06/11/2023</a:t>
            </a:fld>
            <a:endParaRPr lang="en-GB" altLang="en-US"/>
          </a:p>
        </p:txBody>
      </p:sp>
      <p:sp>
        <p:nvSpPr>
          <p:cNvPr id="5" name="Footer Placeholder 4">
            <a:extLst>
              <a:ext uri="{FF2B5EF4-FFF2-40B4-BE49-F238E27FC236}">
                <a16:creationId xmlns:a16="http://schemas.microsoft.com/office/drawing/2014/main" id="{935D7995-8A79-71C7-8F97-906B396408F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43807D8-9C5B-B653-DC27-614B0447B0AF}"/>
              </a:ext>
            </a:extLst>
          </p:cNvPr>
          <p:cNvSpPr>
            <a:spLocks noGrp="1"/>
          </p:cNvSpPr>
          <p:nvPr>
            <p:ph type="sldNum" sz="quarter" idx="12"/>
          </p:nvPr>
        </p:nvSpPr>
        <p:spPr/>
        <p:txBody>
          <a:bodyPr/>
          <a:lstStyle>
            <a:lvl1pPr>
              <a:defRPr/>
            </a:lvl1pPr>
          </a:lstStyle>
          <a:p>
            <a:pPr>
              <a:defRPr/>
            </a:pPr>
            <a:fld id="{9790331F-5799-42F6-9E2C-BE05799507F2}" type="slidenum">
              <a:rPr lang="en-GB" altLang="en-US"/>
              <a:pPr>
                <a:defRPr/>
              </a:pPr>
              <a:t>‹#›</a:t>
            </a:fld>
            <a:endParaRPr lang="en-GB" altLang="en-US"/>
          </a:p>
        </p:txBody>
      </p:sp>
    </p:spTree>
    <p:extLst>
      <p:ext uri="{BB962C8B-B14F-4D97-AF65-F5344CB8AC3E}">
        <p14:creationId xmlns:p14="http://schemas.microsoft.com/office/powerpoint/2010/main" val="23690263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A54363-DC52-2386-EA3F-29CA59353926}"/>
              </a:ext>
            </a:extLst>
          </p:cNvPr>
          <p:cNvSpPr>
            <a:spLocks noGrp="1"/>
          </p:cNvSpPr>
          <p:nvPr>
            <p:ph type="dt" sz="half" idx="10"/>
          </p:nvPr>
        </p:nvSpPr>
        <p:spPr/>
        <p:txBody>
          <a:bodyPr/>
          <a:lstStyle>
            <a:lvl1pPr>
              <a:defRPr/>
            </a:lvl1pPr>
          </a:lstStyle>
          <a:p>
            <a:pPr>
              <a:defRPr/>
            </a:pPr>
            <a:fld id="{1178F6FF-8987-4F1F-AC15-C3BE4A856415}" type="datetimeFigureOut">
              <a:rPr lang="en-GB" altLang="en-US"/>
              <a:pPr>
                <a:defRPr/>
              </a:pPr>
              <a:t>06/11/2023</a:t>
            </a:fld>
            <a:endParaRPr lang="en-GB" altLang="en-US"/>
          </a:p>
        </p:txBody>
      </p:sp>
      <p:sp>
        <p:nvSpPr>
          <p:cNvPr id="5" name="Footer Placeholder 4">
            <a:extLst>
              <a:ext uri="{FF2B5EF4-FFF2-40B4-BE49-F238E27FC236}">
                <a16:creationId xmlns:a16="http://schemas.microsoft.com/office/drawing/2014/main" id="{D05659FB-8956-2DEA-5A6A-7B8BBA0E7EB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A59E103-E5D4-F61C-F1C2-A1DB0AEB33CA}"/>
              </a:ext>
            </a:extLst>
          </p:cNvPr>
          <p:cNvSpPr>
            <a:spLocks noGrp="1"/>
          </p:cNvSpPr>
          <p:nvPr>
            <p:ph type="sldNum" sz="quarter" idx="12"/>
          </p:nvPr>
        </p:nvSpPr>
        <p:spPr/>
        <p:txBody>
          <a:bodyPr/>
          <a:lstStyle>
            <a:lvl1pPr>
              <a:defRPr/>
            </a:lvl1pPr>
          </a:lstStyle>
          <a:p>
            <a:pPr>
              <a:defRPr/>
            </a:pPr>
            <a:fld id="{2BC8D5FE-9AD2-4E57-A170-75011357A40B}" type="slidenum">
              <a:rPr lang="en-GB" altLang="en-US"/>
              <a:pPr>
                <a:defRPr/>
              </a:pPr>
              <a:t>‹#›</a:t>
            </a:fld>
            <a:endParaRPr lang="en-GB" altLang="en-US"/>
          </a:p>
        </p:txBody>
      </p:sp>
    </p:spTree>
    <p:extLst>
      <p:ext uri="{BB962C8B-B14F-4D97-AF65-F5344CB8AC3E}">
        <p14:creationId xmlns:p14="http://schemas.microsoft.com/office/powerpoint/2010/main" val="30988778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E121205-4FE3-9BD2-CF1E-DF7813717B17}"/>
              </a:ext>
            </a:extLst>
          </p:cNvPr>
          <p:cNvSpPr>
            <a:spLocks noGrp="1"/>
          </p:cNvSpPr>
          <p:nvPr>
            <p:ph type="dt" sz="half" idx="10"/>
          </p:nvPr>
        </p:nvSpPr>
        <p:spPr/>
        <p:txBody>
          <a:bodyPr/>
          <a:lstStyle>
            <a:lvl1pPr>
              <a:defRPr/>
            </a:lvl1pPr>
          </a:lstStyle>
          <a:p>
            <a:pPr>
              <a:defRPr/>
            </a:pPr>
            <a:fld id="{D90D219F-2362-4E09-8C3C-B585C434598B}" type="datetimeFigureOut">
              <a:rPr lang="en-US" altLang="en-US"/>
              <a:pPr>
                <a:defRPr/>
              </a:pPr>
              <a:t>11/6/2023</a:t>
            </a:fld>
            <a:endParaRPr lang="en-US" altLang="en-US"/>
          </a:p>
        </p:txBody>
      </p:sp>
      <p:sp>
        <p:nvSpPr>
          <p:cNvPr id="5" name="Footer Placeholder 4">
            <a:extLst>
              <a:ext uri="{FF2B5EF4-FFF2-40B4-BE49-F238E27FC236}">
                <a16:creationId xmlns:a16="http://schemas.microsoft.com/office/drawing/2014/main" id="{3430F879-A8EF-B5DC-1F64-E4BB5CDA394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A8E3FE-AEEB-39B7-14BD-DA940A4130CD}"/>
              </a:ext>
            </a:extLst>
          </p:cNvPr>
          <p:cNvSpPr>
            <a:spLocks noGrp="1"/>
          </p:cNvSpPr>
          <p:nvPr>
            <p:ph type="sldNum" sz="quarter" idx="12"/>
          </p:nvPr>
        </p:nvSpPr>
        <p:spPr/>
        <p:txBody>
          <a:bodyPr/>
          <a:lstStyle>
            <a:lvl1pPr>
              <a:defRPr/>
            </a:lvl1pPr>
          </a:lstStyle>
          <a:p>
            <a:pPr>
              <a:defRPr/>
            </a:pPr>
            <a:fld id="{6F1BFA12-5652-4646-BD9E-B7217819AE6F}" type="slidenum">
              <a:rPr lang="en-US" altLang="en-US"/>
              <a:pPr>
                <a:defRPr/>
              </a:pPr>
              <a:t>‹#›</a:t>
            </a:fld>
            <a:endParaRPr lang="en-US" altLang="en-US"/>
          </a:p>
        </p:txBody>
      </p:sp>
    </p:spTree>
    <p:extLst>
      <p:ext uri="{BB962C8B-B14F-4D97-AF65-F5344CB8AC3E}">
        <p14:creationId xmlns:p14="http://schemas.microsoft.com/office/powerpoint/2010/main" val="38812925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C1C4F95-4587-777B-D4A8-D2320D788CE1}"/>
              </a:ext>
            </a:extLst>
          </p:cNvPr>
          <p:cNvSpPr>
            <a:spLocks noGrp="1"/>
          </p:cNvSpPr>
          <p:nvPr>
            <p:ph type="dt" sz="half" idx="10"/>
          </p:nvPr>
        </p:nvSpPr>
        <p:spPr/>
        <p:txBody>
          <a:bodyPr/>
          <a:lstStyle>
            <a:lvl1pPr>
              <a:defRPr/>
            </a:lvl1pPr>
          </a:lstStyle>
          <a:p>
            <a:pPr>
              <a:defRPr/>
            </a:pPr>
            <a:fld id="{49471C2F-4CA2-43BB-A0F6-6DD28DF2E200}" type="datetimeFigureOut">
              <a:rPr lang="en-US" altLang="en-US"/>
              <a:pPr>
                <a:defRPr/>
              </a:pPr>
              <a:t>11/6/2023</a:t>
            </a:fld>
            <a:endParaRPr lang="en-US" altLang="en-US"/>
          </a:p>
        </p:txBody>
      </p:sp>
      <p:sp>
        <p:nvSpPr>
          <p:cNvPr id="5" name="Footer Placeholder 4">
            <a:extLst>
              <a:ext uri="{FF2B5EF4-FFF2-40B4-BE49-F238E27FC236}">
                <a16:creationId xmlns:a16="http://schemas.microsoft.com/office/drawing/2014/main" id="{A64C3F10-C797-E4E0-5F52-8768F02EAAE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C30B4D-92D5-514B-9BFF-4FE874936897}"/>
              </a:ext>
            </a:extLst>
          </p:cNvPr>
          <p:cNvSpPr>
            <a:spLocks noGrp="1"/>
          </p:cNvSpPr>
          <p:nvPr>
            <p:ph type="sldNum" sz="quarter" idx="12"/>
          </p:nvPr>
        </p:nvSpPr>
        <p:spPr/>
        <p:txBody>
          <a:bodyPr/>
          <a:lstStyle>
            <a:lvl1pPr>
              <a:defRPr/>
            </a:lvl1pPr>
          </a:lstStyle>
          <a:p>
            <a:pPr>
              <a:defRPr/>
            </a:pPr>
            <a:fld id="{D605FA07-698F-409C-B9D9-1EE5B468D44B}" type="slidenum">
              <a:rPr lang="en-US" altLang="en-US"/>
              <a:pPr>
                <a:defRPr/>
              </a:pPr>
              <a:t>‹#›</a:t>
            </a:fld>
            <a:endParaRPr lang="en-US" altLang="en-US"/>
          </a:p>
        </p:txBody>
      </p:sp>
    </p:spTree>
    <p:extLst>
      <p:ext uri="{BB962C8B-B14F-4D97-AF65-F5344CB8AC3E}">
        <p14:creationId xmlns:p14="http://schemas.microsoft.com/office/powerpoint/2010/main" val="40170733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04419B9-D2B3-C55B-0E0A-3CE09F7B038A}"/>
              </a:ext>
            </a:extLst>
          </p:cNvPr>
          <p:cNvSpPr>
            <a:spLocks noGrp="1"/>
          </p:cNvSpPr>
          <p:nvPr>
            <p:ph type="dt" sz="half" idx="10"/>
          </p:nvPr>
        </p:nvSpPr>
        <p:spPr/>
        <p:txBody>
          <a:bodyPr/>
          <a:lstStyle>
            <a:lvl1pPr>
              <a:defRPr/>
            </a:lvl1pPr>
          </a:lstStyle>
          <a:p>
            <a:pPr>
              <a:defRPr/>
            </a:pPr>
            <a:fld id="{A960D871-1566-4FA5-B7A5-0A8770F85DDF}" type="datetimeFigureOut">
              <a:rPr lang="en-US" altLang="en-US"/>
              <a:pPr>
                <a:defRPr/>
              </a:pPr>
              <a:t>11/6/2023</a:t>
            </a:fld>
            <a:endParaRPr lang="en-US" altLang="en-US"/>
          </a:p>
        </p:txBody>
      </p:sp>
      <p:sp>
        <p:nvSpPr>
          <p:cNvPr id="5" name="Footer Placeholder 4">
            <a:extLst>
              <a:ext uri="{FF2B5EF4-FFF2-40B4-BE49-F238E27FC236}">
                <a16:creationId xmlns:a16="http://schemas.microsoft.com/office/drawing/2014/main" id="{D3EFBB2F-6D6E-AAB1-DE29-ACA91AD547C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C018981-9C7F-A0B0-6D0C-4D9B7329FAED}"/>
              </a:ext>
            </a:extLst>
          </p:cNvPr>
          <p:cNvSpPr>
            <a:spLocks noGrp="1"/>
          </p:cNvSpPr>
          <p:nvPr>
            <p:ph type="sldNum" sz="quarter" idx="12"/>
          </p:nvPr>
        </p:nvSpPr>
        <p:spPr/>
        <p:txBody>
          <a:bodyPr/>
          <a:lstStyle>
            <a:lvl1pPr>
              <a:defRPr/>
            </a:lvl1pPr>
          </a:lstStyle>
          <a:p>
            <a:pPr>
              <a:defRPr/>
            </a:pPr>
            <a:fld id="{375B4C85-26BE-4036-8EF3-0F72F6B79458}" type="slidenum">
              <a:rPr lang="en-US" altLang="en-US"/>
              <a:pPr>
                <a:defRPr/>
              </a:pPr>
              <a:t>‹#›</a:t>
            </a:fld>
            <a:endParaRPr lang="en-US" altLang="en-US"/>
          </a:p>
        </p:txBody>
      </p:sp>
    </p:spTree>
    <p:extLst>
      <p:ext uri="{BB962C8B-B14F-4D97-AF65-F5344CB8AC3E}">
        <p14:creationId xmlns:p14="http://schemas.microsoft.com/office/powerpoint/2010/main" val="19877512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685266AC-F13A-49A3-D1D0-9A604C8E8D83}"/>
              </a:ext>
            </a:extLst>
          </p:cNvPr>
          <p:cNvSpPr>
            <a:spLocks noGrp="1"/>
          </p:cNvSpPr>
          <p:nvPr>
            <p:ph type="dt" sz="half" idx="10"/>
          </p:nvPr>
        </p:nvSpPr>
        <p:spPr/>
        <p:txBody>
          <a:bodyPr/>
          <a:lstStyle>
            <a:lvl1pPr>
              <a:defRPr/>
            </a:lvl1pPr>
          </a:lstStyle>
          <a:p>
            <a:pPr>
              <a:defRPr/>
            </a:pPr>
            <a:fld id="{05B802B6-CB40-42C3-9AB5-0FFBB50A6B58}" type="datetimeFigureOut">
              <a:rPr lang="en-US" altLang="en-US"/>
              <a:pPr>
                <a:defRPr/>
              </a:pPr>
              <a:t>11/6/2023</a:t>
            </a:fld>
            <a:endParaRPr lang="en-US" altLang="en-US"/>
          </a:p>
        </p:txBody>
      </p:sp>
      <p:sp>
        <p:nvSpPr>
          <p:cNvPr id="6" name="Footer Placeholder 4">
            <a:extLst>
              <a:ext uri="{FF2B5EF4-FFF2-40B4-BE49-F238E27FC236}">
                <a16:creationId xmlns:a16="http://schemas.microsoft.com/office/drawing/2014/main" id="{C4ADB1C1-4342-C487-B102-3CCBBD0550B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EAA62F-4D01-9C86-C29F-C295A213C3EB}"/>
              </a:ext>
            </a:extLst>
          </p:cNvPr>
          <p:cNvSpPr>
            <a:spLocks noGrp="1"/>
          </p:cNvSpPr>
          <p:nvPr>
            <p:ph type="sldNum" sz="quarter" idx="12"/>
          </p:nvPr>
        </p:nvSpPr>
        <p:spPr/>
        <p:txBody>
          <a:bodyPr/>
          <a:lstStyle>
            <a:lvl1pPr>
              <a:defRPr/>
            </a:lvl1pPr>
          </a:lstStyle>
          <a:p>
            <a:pPr>
              <a:defRPr/>
            </a:pPr>
            <a:fld id="{6750BD41-291B-4026-8228-BA847660E081}" type="slidenum">
              <a:rPr lang="en-US" altLang="en-US"/>
              <a:pPr>
                <a:defRPr/>
              </a:pPr>
              <a:t>‹#›</a:t>
            </a:fld>
            <a:endParaRPr lang="en-US" altLang="en-US"/>
          </a:p>
        </p:txBody>
      </p:sp>
    </p:spTree>
    <p:extLst>
      <p:ext uri="{BB962C8B-B14F-4D97-AF65-F5344CB8AC3E}">
        <p14:creationId xmlns:p14="http://schemas.microsoft.com/office/powerpoint/2010/main" val="25752075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18B595BD-B2D0-C90B-B81D-969EDBAF3193}"/>
              </a:ext>
            </a:extLst>
          </p:cNvPr>
          <p:cNvSpPr>
            <a:spLocks noGrp="1"/>
          </p:cNvSpPr>
          <p:nvPr>
            <p:ph type="dt" sz="half" idx="10"/>
          </p:nvPr>
        </p:nvSpPr>
        <p:spPr/>
        <p:txBody>
          <a:bodyPr/>
          <a:lstStyle>
            <a:lvl1pPr>
              <a:defRPr/>
            </a:lvl1pPr>
          </a:lstStyle>
          <a:p>
            <a:pPr>
              <a:defRPr/>
            </a:pPr>
            <a:fld id="{0821B818-1F46-4672-BD5D-E25C150E174B}" type="datetimeFigureOut">
              <a:rPr lang="en-US" altLang="en-US"/>
              <a:pPr>
                <a:defRPr/>
              </a:pPr>
              <a:t>11/6/2023</a:t>
            </a:fld>
            <a:endParaRPr lang="en-US" altLang="en-US"/>
          </a:p>
        </p:txBody>
      </p:sp>
      <p:sp>
        <p:nvSpPr>
          <p:cNvPr id="8" name="Footer Placeholder 4">
            <a:extLst>
              <a:ext uri="{FF2B5EF4-FFF2-40B4-BE49-F238E27FC236}">
                <a16:creationId xmlns:a16="http://schemas.microsoft.com/office/drawing/2014/main" id="{7C34C694-8B43-CB77-F62E-2EDD161A945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A1E792B-76A1-0279-FA57-868A9B70FCE1}"/>
              </a:ext>
            </a:extLst>
          </p:cNvPr>
          <p:cNvSpPr>
            <a:spLocks noGrp="1"/>
          </p:cNvSpPr>
          <p:nvPr>
            <p:ph type="sldNum" sz="quarter" idx="12"/>
          </p:nvPr>
        </p:nvSpPr>
        <p:spPr/>
        <p:txBody>
          <a:bodyPr/>
          <a:lstStyle>
            <a:lvl1pPr>
              <a:defRPr/>
            </a:lvl1pPr>
          </a:lstStyle>
          <a:p>
            <a:pPr>
              <a:defRPr/>
            </a:pPr>
            <a:fld id="{D3BF3A62-3F9E-4958-8D7A-9A145173FE45}" type="slidenum">
              <a:rPr lang="en-US" altLang="en-US"/>
              <a:pPr>
                <a:defRPr/>
              </a:pPr>
              <a:t>‹#›</a:t>
            </a:fld>
            <a:endParaRPr lang="en-US" altLang="en-US"/>
          </a:p>
        </p:txBody>
      </p:sp>
    </p:spTree>
    <p:extLst>
      <p:ext uri="{BB962C8B-B14F-4D97-AF65-F5344CB8AC3E}">
        <p14:creationId xmlns:p14="http://schemas.microsoft.com/office/powerpoint/2010/main" val="20451091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64B1CEA1-DEC4-AA42-0E9F-F5DBC9AB03CD}"/>
              </a:ext>
            </a:extLst>
          </p:cNvPr>
          <p:cNvSpPr>
            <a:spLocks noGrp="1"/>
          </p:cNvSpPr>
          <p:nvPr>
            <p:ph type="dt" sz="half" idx="10"/>
          </p:nvPr>
        </p:nvSpPr>
        <p:spPr/>
        <p:txBody>
          <a:bodyPr/>
          <a:lstStyle>
            <a:lvl1pPr>
              <a:defRPr/>
            </a:lvl1pPr>
          </a:lstStyle>
          <a:p>
            <a:pPr>
              <a:defRPr/>
            </a:pPr>
            <a:fld id="{1D2AB8E2-FB0A-47C0-AF61-E762A0F2189D}" type="datetimeFigureOut">
              <a:rPr lang="en-US" altLang="en-US"/>
              <a:pPr>
                <a:defRPr/>
              </a:pPr>
              <a:t>11/6/2023</a:t>
            </a:fld>
            <a:endParaRPr lang="en-US" altLang="en-US"/>
          </a:p>
        </p:txBody>
      </p:sp>
      <p:sp>
        <p:nvSpPr>
          <p:cNvPr id="4" name="Footer Placeholder 4">
            <a:extLst>
              <a:ext uri="{FF2B5EF4-FFF2-40B4-BE49-F238E27FC236}">
                <a16:creationId xmlns:a16="http://schemas.microsoft.com/office/drawing/2014/main" id="{8F7FEC80-3C63-581D-BC7F-D5043E65A56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A7FD415-FBF3-5E8E-7560-AF0DA3BA2D9D}"/>
              </a:ext>
            </a:extLst>
          </p:cNvPr>
          <p:cNvSpPr>
            <a:spLocks noGrp="1"/>
          </p:cNvSpPr>
          <p:nvPr>
            <p:ph type="sldNum" sz="quarter" idx="12"/>
          </p:nvPr>
        </p:nvSpPr>
        <p:spPr/>
        <p:txBody>
          <a:bodyPr/>
          <a:lstStyle>
            <a:lvl1pPr>
              <a:defRPr/>
            </a:lvl1pPr>
          </a:lstStyle>
          <a:p>
            <a:pPr>
              <a:defRPr/>
            </a:pPr>
            <a:fld id="{78BD71BB-982D-4CC7-9FF3-7BA058C1357C}" type="slidenum">
              <a:rPr lang="en-US" altLang="en-US"/>
              <a:pPr>
                <a:defRPr/>
              </a:pPr>
              <a:t>‹#›</a:t>
            </a:fld>
            <a:endParaRPr lang="en-US" altLang="en-US"/>
          </a:p>
        </p:txBody>
      </p:sp>
    </p:spTree>
    <p:extLst>
      <p:ext uri="{BB962C8B-B14F-4D97-AF65-F5344CB8AC3E}">
        <p14:creationId xmlns:p14="http://schemas.microsoft.com/office/powerpoint/2010/main" val="28834764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0FAAA02-734C-A6C7-BFD2-2F734C7E774C}"/>
              </a:ext>
            </a:extLst>
          </p:cNvPr>
          <p:cNvSpPr>
            <a:spLocks noGrp="1"/>
          </p:cNvSpPr>
          <p:nvPr>
            <p:ph type="dt" sz="half" idx="10"/>
          </p:nvPr>
        </p:nvSpPr>
        <p:spPr/>
        <p:txBody>
          <a:bodyPr/>
          <a:lstStyle>
            <a:lvl1pPr>
              <a:defRPr/>
            </a:lvl1pPr>
          </a:lstStyle>
          <a:p>
            <a:pPr>
              <a:defRPr/>
            </a:pPr>
            <a:fld id="{7C0C6FB7-645E-4F29-AF61-2C52E39B0336}" type="datetimeFigureOut">
              <a:rPr lang="en-US" altLang="en-US"/>
              <a:pPr>
                <a:defRPr/>
              </a:pPr>
              <a:t>11/6/2023</a:t>
            </a:fld>
            <a:endParaRPr lang="en-US" altLang="en-US"/>
          </a:p>
        </p:txBody>
      </p:sp>
      <p:sp>
        <p:nvSpPr>
          <p:cNvPr id="3" name="Footer Placeholder 4">
            <a:extLst>
              <a:ext uri="{FF2B5EF4-FFF2-40B4-BE49-F238E27FC236}">
                <a16:creationId xmlns:a16="http://schemas.microsoft.com/office/drawing/2014/main" id="{96669687-097B-1705-CFEF-30205661EBF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8A1E0C4-6044-D126-93A6-B10260FD7FD0}"/>
              </a:ext>
            </a:extLst>
          </p:cNvPr>
          <p:cNvSpPr>
            <a:spLocks noGrp="1"/>
          </p:cNvSpPr>
          <p:nvPr>
            <p:ph type="sldNum" sz="quarter" idx="12"/>
          </p:nvPr>
        </p:nvSpPr>
        <p:spPr/>
        <p:txBody>
          <a:bodyPr/>
          <a:lstStyle>
            <a:lvl1pPr>
              <a:defRPr/>
            </a:lvl1pPr>
          </a:lstStyle>
          <a:p>
            <a:pPr>
              <a:defRPr/>
            </a:pPr>
            <a:fld id="{385079B3-DDF2-4451-8F75-384614FE6970}" type="slidenum">
              <a:rPr lang="en-US" altLang="en-US"/>
              <a:pPr>
                <a:defRPr/>
              </a:pPr>
              <a:t>‹#›</a:t>
            </a:fld>
            <a:endParaRPr lang="en-US" altLang="en-US"/>
          </a:p>
        </p:txBody>
      </p:sp>
    </p:spTree>
    <p:extLst>
      <p:ext uri="{BB962C8B-B14F-4D97-AF65-F5344CB8AC3E}">
        <p14:creationId xmlns:p14="http://schemas.microsoft.com/office/powerpoint/2010/main" val="10366327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D6161E94-EC12-84E1-D343-C5F69B03A872}"/>
              </a:ext>
            </a:extLst>
          </p:cNvPr>
          <p:cNvSpPr>
            <a:spLocks noGrp="1"/>
          </p:cNvSpPr>
          <p:nvPr>
            <p:ph type="dt" sz="half" idx="10"/>
          </p:nvPr>
        </p:nvSpPr>
        <p:spPr/>
        <p:txBody>
          <a:bodyPr/>
          <a:lstStyle>
            <a:lvl1pPr>
              <a:defRPr/>
            </a:lvl1pPr>
          </a:lstStyle>
          <a:p>
            <a:pPr>
              <a:defRPr/>
            </a:pPr>
            <a:fld id="{60C9E5A9-CAA5-47E7-94C2-66B5B0973A6B}" type="datetimeFigureOut">
              <a:rPr lang="en-US" altLang="en-US"/>
              <a:pPr>
                <a:defRPr/>
              </a:pPr>
              <a:t>11/6/2023</a:t>
            </a:fld>
            <a:endParaRPr lang="en-US" altLang="en-US"/>
          </a:p>
        </p:txBody>
      </p:sp>
      <p:sp>
        <p:nvSpPr>
          <p:cNvPr id="6" name="Footer Placeholder 4">
            <a:extLst>
              <a:ext uri="{FF2B5EF4-FFF2-40B4-BE49-F238E27FC236}">
                <a16:creationId xmlns:a16="http://schemas.microsoft.com/office/drawing/2014/main" id="{ACD68501-ECA9-E133-E477-1533BE63F9F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62C2348-4D3A-41D0-6FC1-CEAFCC877D5D}"/>
              </a:ext>
            </a:extLst>
          </p:cNvPr>
          <p:cNvSpPr>
            <a:spLocks noGrp="1"/>
          </p:cNvSpPr>
          <p:nvPr>
            <p:ph type="sldNum" sz="quarter" idx="12"/>
          </p:nvPr>
        </p:nvSpPr>
        <p:spPr/>
        <p:txBody>
          <a:bodyPr/>
          <a:lstStyle>
            <a:lvl1pPr>
              <a:defRPr/>
            </a:lvl1pPr>
          </a:lstStyle>
          <a:p>
            <a:pPr>
              <a:defRPr/>
            </a:pPr>
            <a:fld id="{31A32BC5-7558-482E-86C1-E04E883446BE}" type="slidenum">
              <a:rPr lang="en-US" altLang="en-US"/>
              <a:pPr>
                <a:defRPr/>
              </a:pPr>
              <a:t>‹#›</a:t>
            </a:fld>
            <a:endParaRPr lang="en-US" altLang="en-US"/>
          </a:p>
        </p:txBody>
      </p:sp>
    </p:spTree>
    <p:extLst>
      <p:ext uri="{BB962C8B-B14F-4D97-AF65-F5344CB8AC3E}">
        <p14:creationId xmlns:p14="http://schemas.microsoft.com/office/powerpoint/2010/main" val="12667856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010EB-CBAE-DFD7-90D4-B86303C13F31}"/>
              </a:ext>
            </a:extLst>
          </p:cNvPr>
          <p:cNvSpPr>
            <a:spLocks noGrp="1"/>
          </p:cNvSpPr>
          <p:nvPr>
            <p:ph type="dt" sz="half" idx="10"/>
          </p:nvPr>
        </p:nvSpPr>
        <p:spPr/>
        <p:txBody>
          <a:bodyPr/>
          <a:lstStyle>
            <a:lvl1pPr>
              <a:defRPr/>
            </a:lvl1pPr>
          </a:lstStyle>
          <a:p>
            <a:pPr>
              <a:defRPr/>
            </a:pPr>
            <a:fld id="{3099B796-1C8E-4DFC-A63E-248F6E48D9CF}" type="datetimeFigureOut">
              <a:rPr lang="en-GB" altLang="en-US"/>
              <a:pPr>
                <a:defRPr/>
              </a:pPr>
              <a:t>06/11/2023</a:t>
            </a:fld>
            <a:endParaRPr lang="en-GB" altLang="en-US"/>
          </a:p>
        </p:txBody>
      </p:sp>
      <p:sp>
        <p:nvSpPr>
          <p:cNvPr id="5" name="Footer Placeholder 4">
            <a:extLst>
              <a:ext uri="{FF2B5EF4-FFF2-40B4-BE49-F238E27FC236}">
                <a16:creationId xmlns:a16="http://schemas.microsoft.com/office/drawing/2014/main" id="{947E28E0-63EE-ADF3-5F43-71739E0A39F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F7EA2EF-6EA5-95AA-AEE5-7828CC1DFAC5}"/>
              </a:ext>
            </a:extLst>
          </p:cNvPr>
          <p:cNvSpPr>
            <a:spLocks noGrp="1"/>
          </p:cNvSpPr>
          <p:nvPr>
            <p:ph type="sldNum" sz="quarter" idx="12"/>
          </p:nvPr>
        </p:nvSpPr>
        <p:spPr/>
        <p:txBody>
          <a:bodyPr/>
          <a:lstStyle>
            <a:lvl1pPr>
              <a:defRPr/>
            </a:lvl1pPr>
          </a:lstStyle>
          <a:p>
            <a:pPr>
              <a:defRPr/>
            </a:pPr>
            <a:fld id="{0F44BD13-31AA-42FC-B318-740A2D9345EA}" type="slidenum">
              <a:rPr lang="en-GB" altLang="en-US"/>
              <a:pPr>
                <a:defRPr/>
              </a:pPr>
              <a:t>‹#›</a:t>
            </a:fld>
            <a:endParaRPr lang="en-GB" altLang="en-US"/>
          </a:p>
        </p:txBody>
      </p:sp>
    </p:spTree>
    <p:extLst>
      <p:ext uri="{BB962C8B-B14F-4D97-AF65-F5344CB8AC3E}">
        <p14:creationId xmlns:p14="http://schemas.microsoft.com/office/powerpoint/2010/main" val="9412581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5609E2D9-B38C-F7AA-2970-CC6B728AB110}"/>
              </a:ext>
            </a:extLst>
          </p:cNvPr>
          <p:cNvSpPr>
            <a:spLocks noGrp="1"/>
          </p:cNvSpPr>
          <p:nvPr>
            <p:ph type="dt" sz="half" idx="10"/>
          </p:nvPr>
        </p:nvSpPr>
        <p:spPr/>
        <p:txBody>
          <a:bodyPr/>
          <a:lstStyle>
            <a:lvl1pPr>
              <a:defRPr/>
            </a:lvl1pPr>
          </a:lstStyle>
          <a:p>
            <a:pPr>
              <a:defRPr/>
            </a:pPr>
            <a:fld id="{A4751E91-CA28-4D31-8E52-E34CA3DD866A}" type="datetimeFigureOut">
              <a:rPr lang="en-US" altLang="en-US"/>
              <a:pPr>
                <a:defRPr/>
              </a:pPr>
              <a:t>11/6/2023</a:t>
            </a:fld>
            <a:endParaRPr lang="en-US" altLang="en-US"/>
          </a:p>
        </p:txBody>
      </p:sp>
      <p:sp>
        <p:nvSpPr>
          <p:cNvPr id="6" name="Footer Placeholder 4">
            <a:extLst>
              <a:ext uri="{FF2B5EF4-FFF2-40B4-BE49-F238E27FC236}">
                <a16:creationId xmlns:a16="http://schemas.microsoft.com/office/drawing/2014/main" id="{501A09AB-345F-00B1-C1BE-D224BCC74D7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7F35F5D-FF6B-727D-40CB-F58D45EAFAAC}"/>
              </a:ext>
            </a:extLst>
          </p:cNvPr>
          <p:cNvSpPr>
            <a:spLocks noGrp="1"/>
          </p:cNvSpPr>
          <p:nvPr>
            <p:ph type="sldNum" sz="quarter" idx="12"/>
          </p:nvPr>
        </p:nvSpPr>
        <p:spPr/>
        <p:txBody>
          <a:bodyPr/>
          <a:lstStyle>
            <a:lvl1pPr>
              <a:defRPr/>
            </a:lvl1pPr>
          </a:lstStyle>
          <a:p>
            <a:pPr>
              <a:defRPr/>
            </a:pPr>
            <a:fld id="{C75AC5AF-9C8C-441B-8607-79FDCE8840B8}" type="slidenum">
              <a:rPr lang="en-US" altLang="en-US"/>
              <a:pPr>
                <a:defRPr/>
              </a:pPr>
              <a:t>‹#›</a:t>
            </a:fld>
            <a:endParaRPr lang="en-US" altLang="en-US"/>
          </a:p>
        </p:txBody>
      </p:sp>
    </p:spTree>
    <p:extLst>
      <p:ext uri="{BB962C8B-B14F-4D97-AF65-F5344CB8AC3E}">
        <p14:creationId xmlns:p14="http://schemas.microsoft.com/office/powerpoint/2010/main" val="40641355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DE0D402-722D-B949-70DE-C3D4758F5A86}"/>
              </a:ext>
            </a:extLst>
          </p:cNvPr>
          <p:cNvSpPr>
            <a:spLocks noGrp="1"/>
          </p:cNvSpPr>
          <p:nvPr>
            <p:ph type="dt" sz="half" idx="10"/>
          </p:nvPr>
        </p:nvSpPr>
        <p:spPr/>
        <p:txBody>
          <a:bodyPr/>
          <a:lstStyle>
            <a:lvl1pPr>
              <a:defRPr/>
            </a:lvl1pPr>
          </a:lstStyle>
          <a:p>
            <a:pPr>
              <a:defRPr/>
            </a:pPr>
            <a:fld id="{EC8777AE-D9AE-49DF-B273-624BF344FE9C}" type="datetimeFigureOut">
              <a:rPr lang="en-US" altLang="en-US"/>
              <a:pPr>
                <a:defRPr/>
              </a:pPr>
              <a:t>11/6/2023</a:t>
            </a:fld>
            <a:endParaRPr lang="en-US" altLang="en-US"/>
          </a:p>
        </p:txBody>
      </p:sp>
      <p:sp>
        <p:nvSpPr>
          <p:cNvPr id="5" name="Footer Placeholder 4">
            <a:extLst>
              <a:ext uri="{FF2B5EF4-FFF2-40B4-BE49-F238E27FC236}">
                <a16:creationId xmlns:a16="http://schemas.microsoft.com/office/drawing/2014/main" id="{F2BF2F77-3BC4-8E10-42EE-39124C34688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EF1E11-FBC2-6C81-AF62-22CED783E5C7}"/>
              </a:ext>
            </a:extLst>
          </p:cNvPr>
          <p:cNvSpPr>
            <a:spLocks noGrp="1"/>
          </p:cNvSpPr>
          <p:nvPr>
            <p:ph type="sldNum" sz="quarter" idx="12"/>
          </p:nvPr>
        </p:nvSpPr>
        <p:spPr/>
        <p:txBody>
          <a:bodyPr/>
          <a:lstStyle>
            <a:lvl1pPr>
              <a:defRPr/>
            </a:lvl1pPr>
          </a:lstStyle>
          <a:p>
            <a:pPr>
              <a:defRPr/>
            </a:pPr>
            <a:fld id="{DB23D0AE-4312-4E3A-9F84-443F349CC895}" type="slidenum">
              <a:rPr lang="en-US" altLang="en-US"/>
              <a:pPr>
                <a:defRPr/>
              </a:pPr>
              <a:t>‹#›</a:t>
            </a:fld>
            <a:endParaRPr lang="en-US" altLang="en-US"/>
          </a:p>
        </p:txBody>
      </p:sp>
    </p:spTree>
    <p:extLst>
      <p:ext uri="{BB962C8B-B14F-4D97-AF65-F5344CB8AC3E}">
        <p14:creationId xmlns:p14="http://schemas.microsoft.com/office/powerpoint/2010/main" val="35948900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7FC044F-6296-C5A8-7119-1FF8ADDF82C5}"/>
              </a:ext>
            </a:extLst>
          </p:cNvPr>
          <p:cNvSpPr>
            <a:spLocks noGrp="1"/>
          </p:cNvSpPr>
          <p:nvPr>
            <p:ph type="dt" sz="half" idx="10"/>
          </p:nvPr>
        </p:nvSpPr>
        <p:spPr/>
        <p:txBody>
          <a:bodyPr/>
          <a:lstStyle>
            <a:lvl1pPr>
              <a:defRPr/>
            </a:lvl1pPr>
          </a:lstStyle>
          <a:p>
            <a:pPr>
              <a:defRPr/>
            </a:pPr>
            <a:fld id="{FFED6F21-E8F1-4BEE-A144-0380868DA0CB}" type="datetimeFigureOut">
              <a:rPr lang="en-US" altLang="en-US"/>
              <a:pPr>
                <a:defRPr/>
              </a:pPr>
              <a:t>11/6/2023</a:t>
            </a:fld>
            <a:endParaRPr lang="en-US" altLang="en-US"/>
          </a:p>
        </p:txBody>
      </p:sp>
      <p:sp>
        <p:nvSpPr>
          <p:cNvPr id="5" name="Footer Placeholder 4">
            <a:extLst>
              <a:ext uri="{FF2B5EF4-FFF2-40B4-BE49-F238E27FC236}">
                <a16:creationId xmlns:a16="http://schemas.microsoft.com/office/drawing/2014/main" id="{4FE8801D-DCBD-8D71-AFD0-5E0967FAAF6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30145A4-5865-C639-47C5-3EFC177668E7}"/>
              </a:ext>
            </a:extLst>
          </p:cNvPr>
          <p:cNvSpPr>
            <a:spLocks noGrp="1"/>
          </p:cNvSpPr>
          <p:nvPr>
            <p:ph type="sldNum" sz="quarter" idx="12"/>
          </p:nvPr>
        </p:nvSpPr>
        <p:spPr/>
        <p:txBody>
          <a:bodyPr/>
          <a:lstStyle>
            <a:lvl1pPr>
              <a:defRPr/>
            </a:lvl1pPr>
          </a:lstStyle>
          <a:p>
            <a:pPr>
              <a:defRPr/>
            </a:pPr>
            <a:fld id="{23FA1CAF-017A-424C-98A8-12D68CC017B7}" type="slidenum">
              <a:rPr lang="en-US" altLang="en-US"/>
              <a:pPr>
                <a:defRPr/>
              </a:pPr>
              <a:t>‹#›</a:t>
            </a:fld>
            <a:endParaRPr lang="en-US" altLang="en-US"/>
          </a:p>
        </p:txBody>
      </p:sp>
    </p:spTree>
    <p:extLst>
      <p:ext uri="{BB962C8B-B14F-4D97-AF65-F5344CB8AC3E}">
        <p14:creationId xmlns:p14="http://schemas.microsoft.com/office/powerpoint/2010/main" val="1607634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6485CD8-7271-4961-9399-5923EF131A73}"/>
              </a:ext>
            </a:extLst>
          </p:cNvPr>
          <p:cNvSpPr>
            <a:spLocks noGrp="1"/>
          </p:cNvSpPr>
          <p:nvPr>
            <p:ph type="dt" sz="half" idx="10"/>
          </p:nvPr>
        </p:nvSpPr>
        <p:spPr/>
        <p:txBody>
          <a:bodyPr/>
          <a:lstStyle>
            <a:lvl1pPr>
              <a:defRPr/>
            </a:lvl1pPr>
          </a:lstStyle>
          <a:p>
            <a:pPr>
              <a:defRPr/>
            </a:pPr>
            <a:fld id="{BF26A5B2-A6EE-481B-ADFD-6205EDF287B8}" type="datetimeFigureOut">
              <a:rPr lang="en-US" altLang="en-US"/>
              <a:pPr>
                <a:defRPr/>
              </a:pPr>
              <a:t>11/6/2023</a:t>
            </a:fld>
            <a:endParaRPr lang="en-US" altLang="en-US"/>
          </a:p>
        </p:txBody>
      </p:sp>
      <p:sp>
        <p:nvSpPr>
          <p:cNvPr id="5" name="Footer Placeholder 4">
            <a:extLst>
              <a:ext uri="{FF2B5EF4-FFF2-40B4-BE49-F238E27FC236}">
                <a16:creationId xmlns:a16="http://schemas.microsoft.com/office/drawing/2014/main" id="{5A51371B-4016-4418-838B-523FFE184EE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1C74D70-D229-4FEC-BD84-31A19465B1E4}"/>
              </a:ext>
            </a:extLst>
          </p:cNvPr>
          <p:cNvSpPr>
            <a:spLocks noGrp="1"/>
          </p:cNvSpPr>
          <p:nvPr>
            <p:ph type="sldNum" sz="quarter" idx="12"/>
          </p:nvPr>
        </p:nvSpPr>
        <p:spPr/>
        <p:txBody>
          <a:bodyPr/>
          <a:lstStyle>
            <a:lvl1pPr>
              <a:defRPr/>
            </a:lvl1pPr>
          </a:lstStyle>
          <a:p>
            <a:pPr>
              <a:defRPr/>
            </a:pPr>
            <a:fld id="{653C4105-F3E6-4536-93E4-8524474DE03A}" type="slidenum">
              <a:rPr lang="en-US" altLang="en-US"/>
              <a:pPr>
                <a:defRPr/>
              </a:pPr>
              <a:t>‹#›</a:t>
            </a:fld>
            <a:endParaRPr lang="en-US" altLang="en-US"/>
          </a:p>
        </p:txBody>
      </p:sp>
    </p:spTree>
    <p:extLst>
      <p:ext uri="{BB962C8B-B14F-4D97-AF65-F5344CB8AC3E}">
        <p14:creationId xmlns:p14="http://schemas.microsoft.com/office/powerpoint/2010/main" val="18540045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4D9ED7C-B66B-4FF5-BBF9-EC7BA8545F8A}"/>
              </a:ext>
            </a:extLst>
          </p:cNvPr>
          <p:cNvSpPr>
            <a:spLocks noGrp="1"/>
          </p:cNvSpPr>
          <p:nvPr>
            <p:ph type="dt" sz="half" idx="10"/>
          </p:nvPr>
        </p:nvSpPr>
        <p:spPr/>
        <p:txBody>
          <a:bodyPr/>
          <a:lstStyle>
            <a:lvl1pPr>
              <a:defRPr/>
            </a:lvl1pPr>
          </a:lstStyle>
          <a:p>
            <a:pPr>
              <a:defRPr/>
            </a:pPr>
            <a:fld id="{AA3EE1BF-746E-4FBC-9A77-79B982AD8191}" type="datetimeFigureOut">
              <a:rPr lang="en-US" altLang="en-US"/>
              <a:pPr>
                <a:defRPr/>
              </a:pPr>
              <a:t>11/6/2023</a:t>
            </a:fld>
            <a:endParaRPr lang="en-US" altLang="en-US"/>
          </a:p>
        </p:txBody>
      </p:sp>
      <p:sp>
        <p:nvSpPr>
          <p:cNvPr id="5" name="Footer Placeholder 4">
            <a:extLst>
              <a:ext uri="{FF2B5EF4-FFF2-40B4-BE49-F238E27FC236}">
                <a16:creationId xmlns:a16="http://schemas.microsoft.com/office/drawing/2014/main" id="{3303D0F2-25E2-4D8B-8FE8-C15E2E0796F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7C96CD0-55A6-4D0D-BC66-4398BE4202F2}"/>
              </a:ext>
            </a:extLst>
          </p:cNvPr>
          <p:cNvSpPr>
            <a:spLocks noGrp="1"/>
          </p:cNvSpPr>
          <p:nvPr>
            <p:ph type="sldNum" sz="quarter" idx="12"/>
          </p:nvPr>
        </p:nvSpPr>
        <p:spPr/>
        <p:txBody>
          <a:bodyPr/>
          <a:lstStyle>
            <a:lvl1pPr>
              <a:defRPr/>
            </a:lvl1pPr>
          </a:lstStyle>
          <a:p>
            <a:pPr>
              <a:defRPr/>
            </a:pPr>
            <a:fld id="{487CB1BD-5993-4DD5-9BB4-2BD9197B6861}" type="slidenum">
              <a:rPr lang="en-US" altLang="en-US"/>
              <a:pPr>
                <a:defRPr/>
              </a:pPr>
              <a:t>‹#›</a:t>
            </a:fld>
            <a:endParaRPr lang="en-US" altLang="en-US"/>
          </a:p>
        </p:txBody>
      </p:sp>
    </p:spTree>
    <p:extLst>
      <p:ext uri="{BB962C8B-B14F-4D97-AF65-F5344CB8AC3E}">
        <p14:creationId xmlns:p14="http://schemas.microsoft.com/office/powerpoint/2010/main" val="37066777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58FA79E-7E47-4F24-9F69-D7AC0CFAA464}"/>
              </a:ext>
            </a:extLst>
          </p:cNvPr>
          <p:cNvSpPr>
            <a:spLocks noGrp="1"/>
          </p:cNvSpPr>
          <p:nvPr>
            <p:ph type="dt" sz="half" idx="10"/>
          </p:nvPr>
        </p:nvSpPr>
        <p:spPr/>
        <p:txBody>
          <a:bodyPr/>
          <a:lstStyle>
            <a:lvl1pPr>
              <a:defRPr/>
            </a:lvl1pPr>
          </a:lstStyle>
          <a:p>
            <a:pPr>
              <a:defRPr/>
            </a:pPr>
            <a:fld id="{50746B8B-5490-42DF-97B5-034866AD3338}" type="datetimeFigureOut">
              <a:rPr lang="en-US" altLang="en-US"/>
              <a:pPr>
                <a:defRPr/>
              </a:pPr>
              <a:t>11/6/2023</a:t>
            </a:fld>
            <a:endParaRPr lang="en-US" altLang="en-US"/>
          </a:p>
        </p:txBody>
      </p:sp>
      <p:sp>
        <p:nvSpPr>
          <p:cNvPr id="5" name="Footer Placeholder 4">
            <a:extLst>
              <a:ext uri="{FF2B5EF4-FFF2-40B4-BE49-F238E27FC236}">
                <a16:creationId xmlns:a16="http://schemas.microsoft.com/office/drawing/2014/main" id="{EBAE3647-1BEE-425D-8134-FE60107BA67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871EB69-9D13-4F77-9B4A-583E249710CC}"/>
              </a:ext>
            </a:extLst>
          </p:cNvPr>
          <p:cNvSpPr>
            <a:spLocks noGrp="1"/>
          </p:cNvSpPr>
          <p:nvPr>
            <p:ph type="sldNum" sz="quarter" idx="12"/>
          </p:nvPr>
        </p:nvSpPr>
        <p:spPr/>
        <p:txBody>
          <a:bodyPr/>
          <a:lstStyle>
            <a:lvl1pPr>
              <a:defRPr/>
            </a:lvl1pPr>
          </a:lstStyle>
          <a:p>
            <a:pPr>
              <a:defRPr/>
            </a:pPr>
            <a:fld id="{15D3A0E8-AEC2-4042-A844-6134DC44336E}" type="slidenum">
              <a:rPr lang="en-US" altLang="en-US"/>
              <a:pPr>
                <a:defRPr/>
              </a:pPr>
              <a:t>‹#›</a:t>
            </a:fld>
            <a:endParaRPr lang="en-US" altLang="en-US"/>
          </a:p>
        </p:txBody>
      </p:sp>
    </p:spTree>
    <p:extLst>
      <p:ext uri="{BB962C8B-B14F-4D97-AF65-F5344CB8AC3E}">
        <p14:creationId xmlns:p14="http://schemas.microsoft.com/office/powerpoint/2010/main" val="36556438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C8EF70B1-55AF-4CB4-B5C3-529D341EF8F8}"/>
              </a:ext>
            </a:extLst>
          </p:cNvPr>
          <p:cNvSpPr>
            <a:spLocks noGrp="1"/>
          </p:cNvSpPr>
          <p:nvPr>
            <p:ph type="dt" sz="half" idx="10"/>
          </p:nvPr>
        </p:nvSpPr>
        <p:spPr/>
        <p:txBody>
          <a:bodyPr/>
          <a:lstStyle>
            <a:lvl1pPr>
              <a:defRPr/>
            </a:lvl1pPr>
          </a:lstStyle>
          <a:p>
            <a:pPr>
              <a:defRPr/>
            </a:pPr>
            <a:fld id="{01B84051-2D92-480D-83A7-CFAB82E21C97}" type="datetimeFigureOut">
              <a:rPr lang="en-US" altLang="en-US"/>
              <a:pPr>
                <a:defRPr/>
              </a:pPr>
              <a:t>11/6/2023</a:t>
            </a:fld>
            <a:endParaRPr lang="en-US" altLang="en-US"/>
          </a:p>
        </p:txBody>
      </p:sp>
      <p:sp>
        <p:nvSpPr>
          <p:cNvPr id="6" name="Footer Placeholder 4">
            <a:extLst>
              <a:ext uri="{FF2B5EF4-FFF2-40B4-BE49-F238E27FC236}">
                <a16:creationId xmlns:a16="http://schemas.microsoft.com/office/drawing/2014/main" id="{E8E58E8A-9CB8-4539-B158-442C9CC5B55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E0BE923-4782-4558-A3EB-A170D34FCC56}"/>
              </a:ext>
            </a:extLst>
          </p:cNvPr>
          <p:cNvSpPr>
            <a:spLocks noGrp="1"/>
          </p:cNvSpPr>
          <p:nvPr>
            <p:ph type="sldNum" sz="quarter" idx="12"/>
          </p:nvPr>
        </p:nvSpPr>
        <p:spPr/>
        <p:txBody>
          <a:bodyPr/>
          <a:lstStyle>
            <a:lvl1pPr>
              <a:defRPr/>
            </a:lvl1pPr>
          </a:lstStyle>
          <a:p>
            <a:pPr>
              <a:defRPr/>
            </a:pPr>
            <a:fld id="{734D62E1-39E2-413D-8D44-DB459184A348}" type="slidenum">
              <a:rPr lang="en-US" altLang="en-US"/>
              <a:pPr>
                <a:defRPr/>
              </a:pPr>
              <a:t>‹#›</a:t>
            </a:fld>
            <a:endParaRPr lang="en-US" altLang="en-US"/>
          </a:p>
        </p:txBody>
      </p:sp>
    </p:spTree>
    <p:extLst>
      <p:ext uri="{BB962C8B-B14F-4D97-AF65-F5344CB8AC3E}">
        <p14:creationId xmlns:p14="http://schemas.microsoft.com/office/powerpoint/2010/main" val="33775542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7583BADC-6951-4F68-9099-127CCB3896FF}"/>
              </a:ext>
            </a:extLst>
          </p:cNvPr>
          <p:cNvSpPr>
            <a:spLocks noGrp="1"/>
          </p:cNvSpPr>
          <p:nvPr>
            <p:ph type="dt" sz="half" idx="10"/>
          </p:nvPr>
        </p:nvSpPr>
        <p:spPr/>
        <p:txBody>
          <a:bodyPr/>
          <a:lstStyle>
            <a:lvl1pPr>
              <a:defRPr/>
            </a:lvl1pPr>
          </a:lstStyle>
          <a:p>
            <a:pPr>
              <a:defRPr/>
            </a:pPr>
            <a:fld id="{F2583580-B6F5-4378-984E-E51E412D32E8}" type="datetimeFigureOut">
              <a:rPr lang="en-US" altLang="en-US"/>
              <a:pPr>
                <a:defRPr/>
              </a:pPr>
              <a:t>11/6/2023</a:t>
            </a:fld>
            <a:endParaRPr lang="en-US" altLang="en-US"/>
          </a:p>
        </p:txBody>
      </p:sp>
      <p:sp>
        <p:nvSpPr>
          <p:cNvPr id="8" name="Footer Placeholder 4">
            <a:extLst>
              <a:ext uri="{FF2B5EF4-FFF2-40B4-BE49-F238E27FC236}">
                <a16:creationId xmlns:a16="http://schemas.microsoft.com/office/drawing/2014/main" id="{6DFD562F-D83E-4F2B-83CC-2DD527F55A3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A5C42EA-67E4-4E6C-B5DB-9E79E9653C06}"/>
              </a:ext>
            </a:extLst>
          </p:cNvPr>
          <p:cNvSpPr>
            <a:spLocks noGrp="1"/>
          </p:cNvSpPr>
          <p:nvPr>
            <p:ph type="sldNum" sz="quarter" idx="12"/>
          </p:nvPr>
        </p:nvSpPr>
        <p:spPr/>
        <p:txBody>
          <a:bodyPr/>
          <a:lstStyle>
            <a:lvl1pPr>
              <a:defRPr/>
            </a:lvl1pPr>
          </a:lstStyle>
          <a:p>
            <a:pPr>
              <a:defRPr/>
            </a:pPr>
            <a:fld id="{365C0857-9744-44F8-AEAE-28BBE87BDA6F}" type="slidenum">
              <a:rPr lang="en-US" altLang="en-US"/>
              <a:pPr>
                <a:defRPr/>
              </a:pPr>
              <a:t>‹#›</a:t>
            </a:fld>
            <a:endParaRPr lang="en-US" altLang="en-US"/>
          </a:p>
        </p:txBody>
      </p:sp>
    </p:spTree>
    <p:extLst>
      <p:ext uri="{BB962C8B-B14F-4D97-AF65-F5344CB8AC3E}">
        <p14:creationId xmlns:p14="http://schemas.microsoft.com/office/powerpoint/2010/main" val="28191235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5FBAB5A5-15C5-4E72-9B22-FFCF8EC5C7AF}"/>
              </a:ext>
            </a:extLst>
          </p:cNvPr>
          <p:cNvSpPr>
            <a:spLocks noGrp="1"/>
          </p:cNvSpPr>
          <p:nvPr>
            <p:ph type="dt" sz="half" idx="10"/>
          </p:nvPr>
        </p:nvSpPr>
        <p:spPr/>
        <p:txBody>
          <a:bodyPr/>
          <a:lstStyle>
            <a:lvl1pPr>
              <a:defRPr/>
            </a:lvl1pPr>
          </a:lstStyle>
          <a:p>
            <a:pPr>
              <a:defRPr/>
            </a:pPr>
            <a:fld id="{33033329-45A5-4097-9084-E029FFF68EC3}" type="datetimeFigureOut">
              <a:rPr lang="en-US" altLang="en-US"/>
              <a:pPr>
                <a:defRPr/>
              </a:pPr>
              <a:t>11/6/2023</a:t>
            </a:fld>
            <a:endParaRPr lang="en-US" altLang="en-US"/>
          </a:p>
        </p:txBody>
      </p:sp>
      <p:sp>
        <p:nvSpPr>
          <p:cNvPr id="4" name="Footer Placeholder 4">
            <a:extLst>
              <a:ext uri="{FF2B5EF4-FFF2-40B4-BE49-F238E27FC236}">
                <a16:creationId xmlns:a16="http://schemas.microsoft.com/office/drawing/2014/main" id="{F82E7E98-C1EB-4382-8F67-20301CA9A22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E7ACB64-BDB4-4C01-90A7-C939D2205F73}"/>
              </a:ext>
            </a:extLst>
          </p:cNvPr>
          <p:cNvSpPr>
            <a:spLocks noGrp="1"/>
          </p:cNvSpPr>
          <p:nvPr>
            <p:ph type="sldNum" sz="quarter" idx="12"/>
          </p:nvPr>
        </p:nvSpPr>
        <p:spPr/>
        <p:txBody>
          <a:bodyPr/>
          <a:lstStyle>
            <a:lvl1pPr>
              <a:defRPr/>
            </a:lvl1pPr>
          </a:lstStyle>
          <a:p>
            <a:pPr>
              <a:defRPr/>
            </a:pPr>
            <a:fld id="{D6A83B4A-44FC-4455-AD1D-744C8B55D58A}" type="slidenum">
              <a:rPr lang="en-US" altLang="en-US"/>
              <a:pPr>
                <a:defRPr/>
              </a:pPr>
              <a:t>‹#›</a:t>
            </a:fld>
            <a:endParaRPr lang="en-US" altLang="en-US"/>
          </a:p>
        </p:txBody>
      </p:sp>
    </p:spTree>
    <p:extLst>
      <p:ext uri="{BB962C8B-B14F-4D97-AF65-F5344CB8AC3E}">
        <p14:creationId xmlns:p14="http://schemas.microsoft.com/office/powerpoint/2010/main" val="42883253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F875ED2-A7DD-4CE9-AE90-7A52FD356041}"/>
              </a:ext>
            </a:extLst>
          </p:cNvPr>
          <p:cNvSpPr>
            <a:spLocks noGrp="1"/>
          </p:cNvSpPr>
          <p:nvPr>
            <p:ph type="dt" sz="half" idx="10"/>
          </p:nvPr>
        </p:nvSpPr>
        <p:spPr/>
        <p:txBody>
          <a:bodyPr/>
          <a:lstStyle>
            <a:lvl1pPr>
              <a:defRPr/>
            </a:lvl1pPr>
          </a:lstStyle>
          <a:p>
            <a:pPr>
              <a:defRPr/>
            </a:pPr>
            <a:fld id="{AB9DAB06-B4FA-4A46-AEFC-8D469A1E294A}" type="datetimeFigureOut">
              <a:rPr lang="en-US" altLang="en-US"/>
              <a:pPr>
                <a:defRPr/>
              </a:pPr>
              <a:t>11/6/2023</a:t>
            </a:fld>
            <a:endParaRPr lang="en-US" altLang="en-US"/>
          </a:p>
        </p:txBody>
      </p:sp>
      <p:sp>
        <p:nvSpPr>
          <p:cNvPr id="3" name="Footer Placeholder 4">
            <a:extLst>
              <a:ext uri="{FF2B5EF4-FFF2-40B4-BE49-F238E27FC236}">
                <a16:creationId xmlns:a16="http://schemas.microsoft.com/office/drawing/2014/main" id="{344B5323-DEC6-4CAF-9920-EB5FAE2A105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1E6D410-F7D0-4FBD-9A40-E8D4B74FBE5E}"/>
              </a:ext>
            </a:extLst>
          </p:cNvPr>
          <p:cNvSpPr>
            <a:spLocks noGrp="1"/>
          </p:cNvSpPr>
          <p:nvPr>
            <p:ph type="sldNum" sz="quarter" idx="12"/>
          </p:nvPr>
        </p:nvSpPr>
        <p:spPr/>
        <p:txBody>
          <a:bodyPr/>
          <a:lstStyle>
            <a:lvl1pPr>
              <a:defRPr/>
            </a:lvl1pPr>
          </a:lstStyle>
          <a:p>
            <a:pPr>
              <a:defRPr/>
            </a:pPr>
            <a:fld id="{31B83DED-D8CD-4887-AF73-2EF5207A78C3}" type="slidenum">
              <a:rPr lang="en-US" altLang="en-US"/>
              <a:pPr>
                <a:defRPr/>
              </a:pPr>
              <a:t>‹#›</a:t>
            </a:fld>
            <a:endParaRPr lang="en-US" altLang="en-US"/>
          </a:p>
        </p:txBody>
      </p:sp>
    </p:spTree>
    <p:extLst>
      <p:ext uri="{BB962C8B-B14F-4D97-AF65-F5344CB8AC3E}">
        <p14:creationId xmlns:p14="http://schemas.microsoft.com/office/powerpoint/2010/main" val="15851773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9A9C64-E57B-00F8-3028-49569BBCECA8}"/>
              </a:ext>
            </a:extLst>
          </p:cNvPr>
          <p:cNvSpPr>
            <a:spLocks noGrp="1"/>
          </p:cNvSpPr>
          <p:nvPr>
            <p:ph type="dt" sz="half" idx="10"/>
          </p:nvPr>
        </p:nvSpPr>
        <p:spPr/>
        <p:txBody>
          <a:bodyPr/>
          <a:lstStyle>
            <a:lvl1pPr>
              <a:defRPr/>
            </a:lvl1pPr>
          </a:lstStyle>
          <a:p>
            <a:pPr>
              <a:defRPr/>
            </a:pPr>
            <a:fld id="{A43D24EA-EAB0-4600-BB20-92AE22979089}" type="datetimeFigureOut">
              <a:rPr lang="en-GB" altLang="en-US"/>
              <a:pPr>
                <a:defRPr/>
              </a:pPr>
              <a:t>06/11/2023</a:t>
            </a:fld>
            <a:endParaRPr lang="en-GB" altLang="en-US"/>
          </a:p>
        </p:txBody>
      </p:sp>
      <p:sp>
        <p:nvSpPr>
          <p:cNvPr id="5" name="Footer Placeholder 4">
            <a:extLst>
              <a:ext uri="{FF2B5EF4-FFF2-40B4-BE49-F238E27FC236}">
                <a16:creationId xmlns:a16="http://schemas.microsoft.com/office/drawing/2014/main" id="{22F90111-7568-19F8-C423-ADD27CC7EFF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3F6CDE0-33EA-22D1-8332-DF8E20AFDF72}"/>
              </a:ext>
            </a:extLst>
          </p:cNvPr>
          <p:cNvSpPr>
            <a:spLocks noGrp="1"/>
          </p:cNvSpPr>
          <p:nvPr>
            <p:ph type="sldNum" sz="quarter" idx="12"/>
          </p:nvPr>
        </p:nvSpPr>
        <p:spPr/>
        <p:txBody>
          <a:bodyPr/>
          <a:lstStyle>
            <a:lvl1pPr>
              <a:defRPr/>
            </a:lvl1pPr>
          </a:lstStyle>
          <a:p>
            <a:pPr>
              <a:defRPr/>
            </a:pPr>
            <a:fld id="{270D1FFC-FB65-4B80-9FB6-C33A51BDA8AF}" type="slidenum">
              <a:rPr lang="en-GB" altLang="en-US"/>
              <a:pPr>
                <a:defRPr/>
              </a:pPr>
              <a:t>‹#›</a:t>
            </a:fld>
            <a:endParaRPr lang="en-GB" altLang="en-US"/>
          </a:p>
        </p:txBody>
      </p:sp>
    </p:spTree>
    <p:extLst>
      <p:ext uri="{BB962C8B-B14F-4D97-AF65-F5344CB8AC3E}">
        <p14:creationId xmlns:p14="http://schemas.microsoft.com/office/powerpoint/2010/main" val="27174090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99E75C0E-F9F8-4E75-9721-DE627CC3D812}"/>
              </a:ext>
            </a:extLst>
          </p:cNvPr>
          <p:cNvSpPr>
            <a:spLocks noGrp="1"/>
          </p:cNvSpPr>
          <p:nvPr>
            <p:ph type="dt" sz="half" idx="10"/>
          </p:nvPr>
        </p:nvSpPr>
        <p:spPr/>
        <p:txBody>
          <a:bodyPr/>
          <a:lstStyle>
            <a:lvl1pPr>
              <a:defRPr/>
            </a:lvl1pPr>
          </a:lstStyle>
          <a:p>
            <a:pPr>
              <a:defRPr/>
            </a:pPr>
            <a:fld id="{9DDBF8FD-563B-4A1C-8F3C-AD6247477ACF}" type="datetimeFigureOut">
              <a:rPr lang="en-US" altLang="en-US"/>
              <a:pPr>
                <a:defRPr/>
              </a:pPr>
              <a:t>11/6/2023</a:t>
            </a:fld>
            <a:endParaRPr lang="en-US" altLang="en-US"/>
          </a:p>
        </p:txBody>
      </p:sp>
      <p:sp>
        <p:nvSpPr>
          <p:cNvPr id="6" name="Footer Placeholder 4">
            <a:extLst>
              <a:ext uri="{FF2B5EF4-FFF2-40B4-BE49-F238E27FC236}">
                <a16:creationId xmlns:a16="http://schemas.microsoft.com/office/drawing/2014/main" id="{8559880E-D738-4CD8-92ED-B4DDAF5C0C0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6E7553C-CB6F-4176-BB4E-9C14DA6F34D8}"/>
              </a:ext>
            </a:extLst>
          </p:cNvPr>
          <p:cNvSpPr>
            <a:spLocks noGrp="1"/>
          </p:cNvSpPr>
          <p:nvPr>
            <p:ph type="sldNum" sz="quarter" idx="12"/>
          </p:nvPr>
        </p:nvSpPr>
        <p:spPr/>
        <p:txBody>
          <a:bodyPr/>
          <a:lstStyle>
            <a:lvl1pPr>
              <a:defRPr/>
            </a:lvl1pPr>
          </a:lstStyle>
          <a:p>
            <a:pPr>
              <a:defRPr/>
            </a:pPr>
            <a:fld id="{1756373A-576B-4BC0-A283-89802290C041}" type="slidenum">
              <a:rPr lang="en-US" altLang="en-US"/>
              <a:pPr>
                <a:defRPr/>
              </a:pPr>
              <a:t>‹#›</a:t>
            </a:fld>
            <a:endParaRPr lang="en-US" altLang="en-US"/>
          </a:p>
        </p:txBody>
      </p:sp>
    </p:spTree>
    <p:extLst>
      <p:ext uri="{BB962C8B-B14F-4D97-AF65-F5344CB8AC3E}">
        <p14:creationId xmlns:p14="http://schemas.microsoft.com/office/powerpoint/2010/main" val="34283606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F19757ED-6DFB-4FDD-9967-A53121523965}"/>
              </a:ext>
            </a:extLst>
          </p:cNvPr>
          <p:cNvSpPr>
            <a:spLocks noGrp="1"/>
          </p:cNvSpPr>
          <p:nvPr>
            <p:ph type="dt" sz="half" idx="10"/>
          </p:nvPr>
        </p:nvSpPr>
        <p:spPr/>
        <p:txBody>
          <a:bodyPr/>
          <a:lstStyle>
            <a:lvl1pPr>
              <a:defRPr/>
            </a:lvl1pPr>
          </a:lstStyle>
          <a:p>
            <a:pPr>
              <a:defRPr/>
            </a:pPr>
            <a:fld id="{E0F3D846-F959-4D04-A0A1-9D9E968F4A14}" type="datetimeFigureOut">
              <a:rPr lang="en-US" altLang="en-US"/>
              <a:pPr>
                <a:defRPr/>
              </a:pPr>
              <a:t>11/6/2023</a:t>
            </a:fld>
            <a:endParaRPr lang="en-US" altLang="en-US"/>
          </a:p>
        </p:txBody>
      </p:sp>
      <p:sp>
        <p:nvSpPr>
          <p:cNvPr id="6" name="Footer Placeholder 4">
            <a:extLst>
              <a:ext uri="{FF2B5EF4-FFF2-40B4-BE49-F238E27FC236}">
                <a16:creationId xmlns:a16="http://schemas.microsoft.com/office/drawing/2014/main" id="{32775ABC-8B8D-4613-8925-F2BE50A7313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71E0ADB-B9A6-4934-BB67-3D887CDDCA41}"/>
              </a:ext>
            </a:extLst>
          </p:cNvPr>
          <p:cNvSpPr>
            <a:spLocks noGrp="1"/>
          </p:cNvSpPr>
          <p:nvPr>
            <p:ph type="sldNum" sz="quarter" idx="12"/>
          </p:nvPr>
        </p:nvSpPr>
        <p:spPr/>
        <p:txBody>
          <a:bodyPr/>
          <a:lstStyle>
            <a:lvl1pPr>
              <a:defRPr/>
            </a:lvl1pPr>
          </a:lstStyle>
          <a:p>
            <a:pPr>
              <a:defRPr/>
            </a:pPr>
            <a:fld id="{E799102D-8682-4A59-9F74-D09E8B8F1DA4}" type="slidenum">
              <a:rPr lang="en-US" altLang="en-US"/>
              <a:pPr>
                <a:defRPr/>
              </a:pPr>
              <a:t>‹#›</a:t>
            </a:fld>
            <a:endParaRPr lang="en-US" altLang="en-US"/>
          </a:p>
        </p:txBody>
      </p:sp>
    </p:spTree>
    <p:extLst>
      <p:ext uri="{BB962C8B-B14F-4D97-AF65-F5344CB8AC3E}">
        <p14:creationId xmlns:p14="http://schemas.microsoft.com/office/powerpoint/2010/main" val="13177185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6DA788-CB04-4629-90C3-5E144CFD85BE}"/>
              </a:ext>
            </a:extLst>
          </p:cNvPr>
          <p:cNvSpPr>
            <a:spLocks noGrp="1"/>
          </p:cNvSpPr>
          <p:nvPr>
            <p:ph type="dt" sz="half" idx="10"/>
          </p:nvPr>
        </p:nvSpPr>
        <p:spPr/>
        <p:txBody>
          <a:bodyPr/>
          <a:lstStyle>
            <a:lvl1pPr>
              <a:defRPr/>
            </a:lvl1pPr>
          </a:lstStyle>
          <a:p>
            <a:pPr>
              <a:defRPr/>
            </a:pPr>
            <a:fld id="{91D626A4-CB0F-4517-B324-A2710C7A777F}" type="datetimeFigureOut">
              <a:rPr lang="en-US" altLang="en-US"/>
              <a:pPr>
                <a:defRPr/>
              </a:pPr>
              <a:t>11/6/2023</a:t>
            </a:fld>
            <a:endParaRPr lang="en-US" altLang="en-US"/>
          </a:p>
        </p:txBody>
      </p:sp>
      <p:sp>
        <p:nvSpPr>
          <p:cNvPr id="5" name="Footer Placeholder 4">
            <a:extLst>
              <a:ext uri="{FF2B5EF4-FFF2-40B4-BE49-F238E27FC236}">
                <a16:creationId xmlns:a16="http://schemas.microsoft.com/office/drawing/2014/main" id="{109798EE-BC83-473F-95A4-C3FCFA9927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24434E4-F90D-447A-A534-F69764A17B7E}"/>
              </a:ext>
            </a:extLst>
          </p:cNvPr>
          <p:cNvSpPr>
            <a:spLocks noGrp="1"/>
          </p:cNvSpPr>
          <p:nvPr>
            <p:ph type="sldNum" sz="quarter" idx="12"/>
          </p:nvPr>
        </p:nvSpPr>
        <p:spPr/>
        <p:txBody>
          <a:bodyPr/>
          <a:lstStyle>
            <a:lvl1pPr>
              <a:defRPr/>
            </a:lvl1pPr>
          </a:lstStyle>
          <a:p>
            <a:pPr>
              <a:defRPr/>
            </a:pPr>
            <a:fld id="{1FB9CAD3-9A18-4569-8EAA-EE7B853E5DC4}" type="slidenum">
              <a:rPr lang="en-US" altLang="en-US"/>
              <a:pPr>
                <a:defRPr/>
              </a:pPr>
              <a:t>‹#›</a:t>
            </a:fld>
            <a:endParaRPr lang="en-US" altLang="en-US"/>
          </a:p>
        </p:txBody>
      </p:sp>
    </p:spTree>
    <p:extLst>
      <p:ext uri="{BB962C8B-B14F-4D97-AF65-F5344CB8AC3E}">
        <p14:creationId xmlns:p14="http://schemas.microsoft.com/office/powerpoint/2010/main" val="3255684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289B724-77F6-4743-955D-CE6332F9FB1D}"/>
              </a:ext>
            </a:extLst>
          </p:cNvPr>
          <p:cNvSpPr>
            <a:spLocks noGrp="1"/>
          </p:cNvSpPr>
          <p:nvPr>
            <p:ph type="dt" sz="half" idx="10"/>
          </p:nvPr>
        </p:nvSpPr>
        <p:spPr/>
        <p:txBody>
          <a:bodyPr/>
          <a:lstStyle>
            <a:lvl1pPr>
              <a:defRPr/>
            </a:lvl1pPr>
          </a:lstStyle>
          <a:p>
            <a:pPr>
              <a:defRPr/>
            </a:pPr>
            <a:fld id="{EC5112A2-95D7-4558-B512-A485D2203EED}" type="datetimeFigureOut">
              <a:rPr lang="en-US" altLang="en-US"/>
              <a:pPr>
                <a:defRPr/>
              </a:pPr>
              <a:t>11/6/2023</a:t>
            </a:fld>
            <a:endParaRPr lang="en-US" altLang="en-US"/>
          </a:p>
        </p:txBody>
      </p:sp>
      <p:sp>
        <p:nvSpPr>
          <p:cNvPr id="5" name="Footer Placeholder 4">
            <a:extLst>
              <a:ext uri="{FF2B5EF4-FFF2-40B4-BE49-F238E27FC236}">
                <a16:creationId xmlns:a16="http://schemas.microsoft.com/office/drawing/2014/main" id="{B1DCFAD4-1918-496F-9B26-93B44506D5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12CA47E-572F-49AC-8932-9E91331C4C6B}"/>
              </a:ext>
            </a:extLst>
          </p:cNvPr>
          <p:cNvSpPr>
            <a:spLocks noGrp="1"/>
          </p:cNvSpPr>
          <p:nvPr>
            <p:ph type="sldNum" sz="quarter" idx="12"/>
          </p:nvPr>
        </p:nvSpPr>
        <p:spPr/>
        <p:txBody>
          <a:bodyPr/>
          <a:lstStyle>
            <a:lvl1pPr>
              <a:defRPr/>
            </a:lvl1pPr>
          </a:lstStyle>
          <a:p>
            <a:pPr>
              <a:defRPr/>
            </a:pPr>
            <a:fld id="{F6886EE3-3AD1-4106-8D36-88B073899D77}" type="slidenum">
              <a:rPr lang="en-US" altLang="en-US"/>
              <a:pPr>
                <a:defRPr/>
              </a:pPr>
              <a:t>‹#›</a:t>
            </a:fld>
            <a:endParaRPr lang="en-US" altLang="en-US"/>
          </a:p>
        </p:txBody>
      </p:sp>
    </p:spTree>
    <p:extLst>
      <p:ext uri="{BB962C8B-B14F-4D97-AF65-F5344CB8AC3E}">
        <p14:creationId xmlns:p14="http://schemas.microsoft.com/office/powerpoint/2010/main" val="20636348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22C0C62-8A8C-4D7F-B3DF-B0466C3939AD}"/>
              </a:ext>
            </a:extLst>
          </p:cNvPr>
          <p:cNvSpPr>
            <a:spLocks noGrp="1"/>
          </p:cNvSpPr>
          <p:nvPr>
            <p:ph type="dt" sz="half" idx="10"/>
          </p:nvPr>
        </p:nvSpPr>
        <p:spPr/>
        <p:txBody>
          <a:bodyPr/>
          <a:lstStyle>
            <a:lvl1pPr>
              <a:defRPr/>
            </a:lvl1pPr>
          </a:lstStyle>
          <a:p>
            <a:pPr>
              <a:defRPr/>
            </a:pPr>
            <a:fld id="{460D2CC1-24DD-4F33-883C-4154F75A5AAD}" type="datetimeFigureOut">
              <a:rPr lang="en-US" altLang="en-US"/>
              <a:pPr>
                <a:defRPr/>
              </a:pPr>
              <a:t>11/6/2023</a:t>
            </a:fld>
            <a:endParaRPr lang="en-GB" altLang="en-US"/>
          </a:p>
        </p:txBody>
      </p:sp>
      <p:sp>
        <p:nvSpPr>
          <p:cNvPr id="5" name="Footer Placeholder 4">
            <a:extLst>
              <a:ext uri="{FF2B5EF4-FFF2-40B4-BE49-F238E27FC236}">
                <a16:creationId xmlns:a16="http://schemas.microsoft.com/office/drawing/2014/main" id="{75E060E7-6792-4001-9135-9F9BE94D040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0513482-0508-4B12-B223-603AD2C4DEBF}"/>
              </a:ext>
            </a:extLst>
          </p:cNvPr>
          <p:cNvSpPr>
            <a:spLocks noGrp="1"/>
          </p:cNvSpPr>
          <p:nvPr>
            <p:ph type="sldNum" sz="quarter" idx="12"/>
          </p:nvPr>
        </p:nvSpPr>
        <p:spPr/>
        <p:txBody>
          <a:bodyPr/>
          <a:lstStyle>
            <a:lvl1pPr>
              <a:defRPr/>
            </a:lvl1pPr>
          </a:lstStyle>
          <a:p>
            <a:pPr>
              <a:defRPr/>
            </a:pPr>
            <a:fld id="{A229ECF5-94DA-433A-96F0-B601F8D44154}" type="slidenum">
              <a:rPr lang="en-GB" altLang="en-US"/>
              <a:pPr>
                <a:defRPr/>
              </a:pPr>
              <a:t>‹#›</a:t>
            </a:fld>
            <a:endParaRPr lang="en-GB" altLang="en-US"/>
          </a:p>
        </p:txBody>
      </p:sp>
    </p:spTree>
    <p:extLst>
      <p:ext uri="{BB962C8B-B14F-4D97-AF65-F5344CB8AC3E}">
        <p14:creationId xmlns:p14="http://schemas.microsoft.com/office/powerpoint/2010/main" val="3716454391"/>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BF5F46-008C-44EE-8F22-C3C894AABE27}"/>
              </a:ext>
            </a:extLst>
          </p:cNvPr>
          <p:cNvSpPr>
            <a:spLocks noGrp="1"/>
          </p:cNvSpPr>
          <p:nvPr>
            <p:ph type="dt" sz="half" idx="10"/>
          </p:nvPr>
        </p:nvSpPr>
        <p:spPr/>
        <p:txBody>
          <a:bodyPr/>
          <a:lstStyle>
            <a:lvl1pPr>
              <a:defRPr/>
            </a:lvl1pPr>
          </a:lstStyle>
          <a:p>
            <a:pPr>
              <a:defRPr/>
            </a:pPr>
            <a:fld id="{3802D2F1-8AD8-4988-9206-691DD977936D}" type="datetimeFigureOut">
              <a:rPr lang="en-US" altLang="en-US"/>
              <a:pPr>
                <a:defRPr/>
              </a:pPr>
              <a:t>11/6/2023</a:t>
            </a:fld>
            <a:endParaRPr lang="en-GB" altLang="en-US"/>
          </a:p>
        </p:txBody>
      </p:sp>
      <p:sp>
        <p:nvSpPr>
          <p:cNvPr id="5" name="Footer Placeholder 4">
            <a:extLst>
              <a:ext uri="{FF2B5EF4-FFF2-40B4-BE49-F238E27FC236}">
                <a16:creationId xmlns:a16="http://schemas.microsoft.com/office/drawing/2014/main" id="{C48D3B45-D0CC-4334-942F-ED8A67E4265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AD84EC5-2094-43B7-95FB-69254874925E}"/>
              </a:ext>
            </a:extLst>
          </p:cNvPr>
          <p:cNvSpPr>
            <a:spLocks noGrp="1"/>
          </p:cNvSpPr>
          <p:nvPr>
            <p:ph type="sldNum" sz="quarter" idx="12"/>
          </p:nvPr>
        </p:nvSpPr>
        <p:spPr/>
        <p:txBody>
          <a:bodyPr/>
          <a:lstStyle>
            <a:lvl1pPr>
              <a:defRPr/>
            </a:lvl1pPr>
          </a:lstStyle>
          <a:p>
            <a:pPr>
              <a:defRPr/>
            </a:pPr>
            <a:fld id="{46002189-3B40-4CCC-8112-82647211BB0C}" type="slidenum">
              <a:rPr lang="en-GB" altLang="en-US"/>
              <a:pPr>
                <a:defRPr/>
              </a:pPr>
              <a:t>‹#›</a:t>
            </a:fld>
            <a:endParaRPr lang="en-GB" altLang="en-US"/>
          </a:p>
        </p:txBody>
      </p:sp>
    </p:spTree>
    <p:extLst>
      <p:ext uri="{BB962C8B-B14F-4D97-AF65-F5344CB8AC3E}">
        <p14:creationId xmlns:p14="http://schemas.microsoft.com/office/powerpoint/2010/main" val="3565684590"/>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003FC5-459B-4C55-AA11-B3A5549BEA40}"/>
              </a:ext>
            </a:extLst>
          </p:cNvPr>
          <p:cNvSpPr>
            <a:spLocks noGrp="1"/>
          </p:cNvSpPr>
          <p:nvPr>
            <p:ph type="dt" sz="half" idx="10"/>
          </p:nvPr>
        </p:nvSpPr>
        <p:spPr/>
        <p:txBody>
          <a:bodyPr/>
          <a:lstStyle>
            <a:lvl1pPr>
              <a:defRPr/>
            </a:lvl1pPr>
          </a:lstStyle>
          <a:p>
            <a:pPr>
              <a:defRPr/>
            </a:pPr>
            <a:fld id="{9A763671-304F-40F3-B144-CAE0719FEAC3}" type="datetimeFigureOut">
              <a:rPr lang="en-US" altLang="en-US"/>
              <a:pPr>
                <a:defRPr/>
              </a:pPr>
              <a:t>11/6/2023</a:t>
            </a:fld>
            <a:endParaRPr lang="en-GB" altLang="en-US"/>
          </a:p>
        </p:txBody>
      </p:sp>
      <p:sp>
        <p:nvSpPr>
          <p:cNvPr id="5" name="Footer Placeholder 4">
            <a:extLst>
              <a:ext uri="{FF2B5EF4-FFF2-40B4-BE49-F238E27FC236}">
                <a16:creationId xmlns:a16="http://schemas.microsoft.com/office/drawing/2014/main" id="{F2DBBB1C-741B-40B6-B4C4-745E12EFD46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A37AA1F-6F2D-4BE0-AC6D-2B616D3D37EA}"/>
              </a:ext>
            </a:extLst>
          </p:cNvPr>
          <p:cNvSpPr>
            <a:spLocks noGrp="1"/>
          </p:cNvSpPr>
          <p:nvPr>
            <p:ph type="sldNum" sz="quarter" idx="12"/>
          </p:nvPr>
        </p:nvSpPr>
        <p:spPr/>
        <p:txBody>
          <a:bodyPr/>
          <a:lstStyle>
            <a:lvl1pPr>
              <a:defRPr/>
            </a:lvl1pPr>
          </a:lstStyle>
          <a:p>
            <a:pPr>
              <a:defRPr/>
            </a:pPr>
            <a:fld id="{A69B2A32-019F-4E5C-9C34-AC84418F9C40}" type="slidenum">
              <a:rPr lang="en-GB" altLang="en-US"/>
              <a:pPr>
                <a:defRPr/>
              </a:pPr>
              <a:t>‹#›</a:t>
            </a:fld>
            <a:endParaRPr lang="en-GB" altLang="en-US"/>
          </a:p>
        </p:txBody>
      </p:sp>
    </p:spTree>
    <p:extLst>
      <p:ext uri="{BB962C8B-B14F-4D97-AF65-F5344CB8AC3E}">
        <p14:creationId xmlns:p14="http://schemas.microsoft.com/office/powerpoint/2010/main" val="1946070891"/>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940AF5FA-0DF4-443A-970F-3D2E1178F4B1}"/>
              </a:ext>
            </a:extLst>
          </p:cNvPr>
          <p:cNvSpPr>
            <a:spLocks noGrp="1"/>
          </p:cNvSpPr>
          <p:nvPr>
            <p:ph type="dt" sz="half" idx="10"/>
          </p:nvPr>
        </p:nvSpPr>
        <p:spPr/>
        <p:txBody>
          <a:bodyPr/>
          <a:lstStyle>
            <a:lvl1pPr>
              <a:defRPr/>
            </a:lvl1pPr>
          </a:lstStyle>
          <a:p>
            <a:pPr>
              <a:defRPr/>
            </a:pPr>
            <a:fld id="{15E3FCE8-A069-4478-90ED-E5EC14A441A9}" type="datetimeFigureOut">
              <a:rPr lang="en-US" altLang="en-US"/>
              <a:pPr>
                <a:defRPr/>
              </a:pPr>
              <a:t>11/6/2023</a:t>
            </a:fld>
            <a:endParaRPr lang="en-GB" altLang="en-US"/>
          </a:p>
        </p:txBody>
      </p:sp>
      <p:sp>
        <p:nvSpPr>
          <p:cNvPr id="6" name="Footer Placeholder 4">
            <a:extLst>
              <a:ext uri="{FF2B5EF4-FFF2-40B4-BE49-F238E27FC236}">
                <a16:creationId xmlns:a16="http://schemas.microsoft.com/office/drawing/2014/main" id="{4E34C878-0CDA-4374-80CE-3FC94CF5CF2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838EC6C-0D71-4E7C-B640-200E22BFE40C}"/>
              </a:ext>
            </a:extLst>
          </p:cNvPr>
          <p:cNvSpPr>
            <a:spLocks noGrp="1"/>
          </p:cNvSpPr>
          <p:nvPr>
            <p:ph type="sldNum" sz="quarter" idx="12"/>
          </p:nvPr>
        </p:nvSpPr>
        <p:spPr/>
        <p:txBody>
          <a:bodyPr/>
          <a:lstStyle>
            <a:lvl1pPr>
              <a:defRPr/>
            </a:lvl1pPr>
          </a:lstStyle>
          <a:p>
            <a:pPr>
              <a:defRPr/>
            </a:pPr>
            <a:fld id="{DE304CFB-A0A2-49F3-BBC3-6B9759F5F2B0}" type="slidenum">
              <a:rPr lang="en-GB" altLang="en-US"/>
              <a:pPr>
                <a:defRPr/>
              </a:pPr>
              <a:t>‹#›</a:t>
            </a:fld>
            <a:endParaRPr lang="en-GB" altLang="en-US"/>
          </a:p>
        </p:txBody>
      </p:sp>
    </p:spTree>
    <p:extLst>
      <p:ext uri="{BB962C8B-B14F-4D97-AF65-F5344CB8AC3E}">
        <p14:creationId xmlns:p14="http://schemas.microsoft.com/office/powerpoint/2010/main" val="4264935575"/>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CF95D754-B264-4D7D-BD31-710AB3A30D5C}"/>
              </a:ext>
            </a:extLst>
          </p:cNvPr>
          <p:cNvSpPr>
            <a:spLocks noGrp="1"/>
          </p:cNvSpPr>
          <p:nvPr>
            <p:ph type="dt" sz="half" idx="10"/>
          </p:nvPr>
        </p:nvSpPr>
        <p:spPr/>
        <p:txBody>
          <a:bodyPr/>
          <a:lstStyle>
            <a:lvl1pPr>
              <a:defRPr/>
            </a:lvl1pPr>
          </a:lstStyle>
          <a:p>
            <a:pPr>
              <a:defRPr/>
            </a:pPr>
            <a:fld id="{DD372CE6-A286-4A04-BF68-0B0661A057D5}" type="datetimeFigureOut">
              <a:rPr lang="en-US" altLang="en-US"/>
              <a:pPr>
                <a:defRPr/>
              </a:pPr>
              <a:t>11/6/2023</a:t>
            </a:fld>
            <a:endParaRPr lang="en-GB" altLang="en-US"/>
          </a:p>
        </p:txBody>
      </p:sp>
      <p:sp>
        <p:nvSpPr>
          <p:cNvPr id="8" name="Footer Placeholder 4">
            <a:extLst>
              <a:ext uri="{FF2B5EF4-FFF2-40B4-BE49-F238E27FC236}">
                <a16:creationId xmlns:a16="http://schemas.microsoft.com/office/drawing/2014/main" id="{27B54CB1-E170-42A1-B40E-54BAA72908C3}"/>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4B2E67DF-1356-48FF-A8C7-4B309C880085}"/>
              </a:ext>
            </a:extLst>
          </p:cNvPr>
          <p:cNvSpPr>
            <a:spLocks noGrp="1"/>
          </p:cNvSpPr>
          <p:nvPr>
            <p:ph type="sldNum" sz="quarter" idx="12"/>
          </p:nvPr>
        </p:nvSpPr>
        <p:spPr/>
        <p:txBody>
          <a:bodyPr/>
          <a:lstStyle>
            <a:lvl1pPr>
              <a:defRPr/>
            </a:lvl1pPr>
          </a:lstStyle>
          <a:p>
            <a:pPr>
              <a:defRPr/>
            </a:pPr>
            <a:fld id="{24101621-4B35-4B7B-9AC4-214B8EA94FA1}" type="slidenum">
              <a:rPr lang="en-GB" altLang="en-US"/>
              <a:pPr>
                <a:defRPr/>
              </a:pPr>
              <a:t>‹#›</a:t>
            </a:fld>
            <a:endParaRPr lang="en-GB" altLang="en-US"/>
          </a:p>
        </p:txBody>
      </p:sp>
    </p:spTree>
    <p:extLst>
      <p:ext uri="{BB962C8B-B14F-4D97-AF65-F5344CB8AC3E}">
        <p14:creationId xmlns:p14="http://schemas.microsoft.com/office/powerpoint/2010/main" val="686758024"/>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FBB36D24-2720-4562-8893-FF67F2AF8314}"/>
              </a:ext>
            </a:extLst>
          </p:cNvPr>
          <p:cNvSpPr>
            <a:spLocks noGrp="1"/>
          </p:cNvSpPr>
          <p:nvPr>
            <p:ph type="dt" sz="half" idx="10"/>
          </p:nvPr>
        </p:nvSpPr>
        <p:spPr/>
        <p:txBody>
          <a:bodyPr/>
          <a:lstStyle>
            <a:lvl1pPr>
              <a:defRPr/>
            </a:lvl1pPr>
          </a:lstStyle>
          <a:p>
            <a:pPr>
              <a:defRPr/>
            </a:pPr>
            <a:fld id="{69FE33D2-91A7-4B19-9ABE-C793CC382CC2}" type="datetimeFigureOut">
              <a:rPr lang="en-US" altLang="en-US"/>
              <a:pPr>
                <a:defRPr/>
              </a:pPr>
              <a:t>11/6/2023</a:t>
            </a:fld>
            <a:endParaRPr lang="en-GB" altLang="en-US"/>
          </a:p>
        </p:txBody>
      </p:sp>
      <p:sp>
        <p:nvSpPr>
          <p:cNvPr id="4" name="Footer Placeholder 4">
            <a:extLst>
              <a:ext uri="{FF2B5EF4-FFF2-40B4-BE49-F238E27FC236}">
                <a16:creationId xmlns:a16="http://schemas.microsoft.com/office/drawing/2014/main" id="{47F04512-E75A-46D2-95A8-1611DB21D1A7}"/>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3ACCE5B7-FA05-4471-8418-898A1417DA15}"/>
              </a:ext>
            </a:extLst>
          </p:cNvPr>
          <p:cNvSpPr>
            <a:spLocks noGrp="1"/>
          </p:cNvSpPr>
          <p:nvPr>
            <p:ph type="sldNum" sz="quarter" idx="12"/>
          </p:nvPr>
        </p:nvSpPr>
        <p:spPr/>
        <p:txBody>
          <a:bodyPr/>
          <a:lstStyle>
            <a:lvl1pPr>
              <a:defRPr/>
            </a:lvl1pPr>
          </a:lstStyle>
          <a:p>
            <a:pPr>
              <a:defRPr/>
            </a:pPr>
            <a:fld id="{14DB384D-94C6-451A-AA7C-21ECBEA2BBF4}" type="slidenum">
              <a:rPr lang="en-GB" altLang="en-US"/>
              <a:pPr>
                <a:defRPr/>
              </a:pPr>
              <a:t>‹#›</a:t>
            </a:fld>
            <a:endParaRPr lang="en-GB" altLang="en-US"/>
          </a:p>
        </p:txBody>
      </p:sp>
    </p:spTree>
    <p:extLst>
      <p:ext uri="{BB962C8B-B14F-4D97-AF65-F5344CB8AC3E}">
        <p14:creationId xmlns:p14="http://schemas.microsoft.com/office/powerpoint/2010/main" val="312647064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4E749199-E0E0-7B99-7D29-93B35294BCDC}"/>
              </a:ext>
            </a:extLst>
          </p:cNvPr>
          <p:cNvSpPr>
            <a:spLocks noGrp="1"/>
          </p:cNvSpPr>
          <p:nvPr>
            <p:ph type="dt" sz="half" idx="10"/>
          </p:nvPr>
        </p:nvSpPr>
        <p:spPr/>
        <p:txBody>
          <a:bodyPr/>
          <a:lstStyle>
            <a:lvl1pPr>
              <a:defRPr/>
            </a:lvl1pPr>
          </a:lstStyle>
          <a:p>
            <a:pPr>
              <a:defRPr/>
            </a:pPr>
            <a:fld id="{E523064D-90E6-4A3C-9537-C0C616543EB7}" type="datetimeFigureOut">
              <a:rPr lang="en-GB" altLang="en-US"/>
              <a:pPr>
                <a:defRPr/>
              </a:pPr>
              <a:t>06/11/2023</a:t>
            </a:fld>
            <a:endParaRPr lang="en-GB" altLang="en-US"/>
          </a:p>
        </p:txBody>
      </p:sp>
      <p:sp>
        <p:nvSpPr>
          <p:cNvPr id="6" name="Footer Placeholder 4">
            <a:extLst>
              <a:ext uri="{FF2B5EF4-FFF2-40B4-BE49-F238E27FC236}">
                <a16:creationId xmlns:a16="http://schemas.microsoft.com/office/drawing/2014/main" id="{F1F7D416-1D80-605E-EF2C-C04BAC95848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BE34714-C0EB-E98E-524E-649F2BE95027}"/>
              </a:ext>
            </a:extLst>
          </p:cNvPr>
          <p:cNvSpPr>
            <a:spLocks noGrp="1"/>
          </p:cNvSpPr>
          <p:nvPr>
            <p:ph type="sldNum" sz="quarter" idx="12"/>
          </p:nvPr>
        </p:nvSpPr>
        <p:spPr/>
        <p:txBody>
          <a:bodyPr/>
          <a:lstStyle>
            <a:lvl1pPr>
              <a:defRPr/>
            </a:lvl1pPr>
          </a:lstStyle>
          <a:p>
            <a:pPr>
              <a:defRPr/>
            </a:pPr>
            <a:fld id="{EE9DFE57-DB56-4025-A901-92D88D71640A}" type="slidenum">
              <a:rPr lang="en-GB" altLang="en-US"/>
              <a:pPr>
                <a:defRPr/>
              </a:pPr>
              <a:t>‹#›</a:t>
            </a:fld>
            <a:endParaRPr lang="en-GB" altLang="en-US"/>
          </a:p>
        </p:txBody>
      </p:sp>
    </p:spTree>
    <p:extLst>
      <p:ext uri="{BB962C8B-B14F-4D97-AF65-F5344CB8AC3E}">
        <p14:creationId xmlns:p14="http://schemas.microsoft.com/office/powerpoint/2010/main" val="18569724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58C3066-DCC3-40A4-8121-254D2BEECD2D}"/>
              </a:ext>
            </a:extLst>
          </p:cNvPr>
          <p:cNvSpPr>
            <a:spLocks noGrp="1"/>
          </p:cNvSpPr>
          <p:nvPr>
            <p:ph type="dt" sz="half" idx="10"/>
          </p:nvPr>
        </p:nvSpPr>
        <p:spPr/>
        <p:txBody>
          <a:bodyPr/>
          <a:lstStyle>
            <a:lvl1pPr>
              <a:defRPr/>
            </a:lvl1pPr>
          </a:lstStyle>
          <a:p>
            <a:pPr>
              <a:defRPr/>
            </a:pPr>
            <a:fld id="{2072E21A-BC07-48A9-96DA-66D8D2ACCDDD}" type="datetimeFigureOut">
              <a:rPr lang="en-US" altLang="en-US"/>
              <a:pPr>
                <a:defRPr/>
              </a:pPr>
              <a:t>11/6/2023</a:t>
            </a:fld>
            <a:endParaRPr lang="en-GB" altLang="en-US"/>
          </a:p>
        </p:txBody>
      </p:sp>
      <p:sp>
        <p:nvSpPr>
          <p:cNvPr id="3" name="Footer Placeholder 4">
            <a:extLst>
              <a:ext uri="{FF2B5EF4-FFF2-40B4-BE49-F238E27FC236}">
                <a16:creationId xmlns:a16="http://schemas.microsoft.com/office/drawing/2014/main" id="{F7A78E41-8DB3-4021-B400-676BE361FA32}"/>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3432B193-8EC2-463C-932A-B2D2F0A0BC7C}"/>
              </a:ext>
            </a:extLst>
          </p:cNvPr>
          <p:cNvSpPr>
            <a:spLocks noGrp="1"/>
          </p:cNvSpPr>
          <p:nvPr>
            <p:ph type="sldNum" sz="quarter" idx="12"/>
          </p:nvPr>
        </p:nvSpPr>
        <p:spPr/>
        <p:txBody>
          <a:bodyPr/>
          <a:lstStyle>
            <a:lvl1pPr>
              <a:defRPr/>
            </a:lvl1pPr>
          </a:lstStyle>
          <a:p>
            <a:pPr>
              <a:defRPr/>
            </a:pPr>
            <a:fld id="{86736B27-10D3-4F20-A868-6ADF2B707588}" type="slidenum">
              <a:rPr lang="en-GB" altLang="en-US"/>
              <a:pPr>
                <a:defRPr/>
              </a:pPr>
              <a:t>‹#›</a:t>
            </a:fld>
            <a:endParaRPr lang="en-GB" altLang="en-US"/>
          </a:p>
        </p:txBody>
      </p:sp>
    </p:spTree>
    <p:extLst>
      <p:ext uri="{BB962C8B-B14F-4D97-AF65-F5344CB8AC3E}">
        <p14:creationId xmlns:p14="http://schemas.microsoft.com/office/powerpoint/2010/main" val="2606974355"/>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246F46C-8E28-4412-8211-1BCE58EE2E5B}"/>
              </a:ext>
            </a:extLst>
          </p:cNvPr>
          <p:cNvSpPr>
            <a:spLocks noGrp="1"/>
          </p:cNvSpPr>
          <p:nvPr>
            <p:ph type="dt" sz="half" idx="10"/>
          </p:nvPr>
        </p:nvSpPr>
        <p:spPr/>
        <p:txBody>
          <a:bodyPr/>
          <a:lstStyle>
            <a:lvl1pPr>
              <a:defRPr/>
            </a:lvl1pPr>
          </a:lstStyle>
          <a:p>
            <a:pPr>
              <a:defRPr/>
            </a:pPr>
            <a:fld id="{1E4164BE-3A4F-417D-B5AB-4C3CE78983F4}" type="datetimeFigureOut">
              <a:rPr lang="en-US" altLang="en-US"/>
              <a:pPr>
                <a:defRPr/>
              </a:pPr>
              <a:t>11/6/2023</a:t>
            </a:fld>
            <a:endParaRPr lang="en-GB" altLang="en-US"/>
          </a:p>
        </p:txBody>
      </p:sp>
      <p:sp>
        <p:nvSpPr>
          <p:cNvPr id="6" name="Footer Placeholder 4">
            <a:extLst>
              <a:ext uri="{FF2B5EF4-FFF2-40B4-BE49-F238E27FC236}">
                <a16:creationId xmlns:a16="http://schemas.microsoft.com/office/drawing/2014/main" id="{C146286A-4834-4400-BD80-1CB824AD675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2E60E0D-136C-4C5C-A86F-82C8686949F3}"/>
              </a:ext>
            </a:extLst>
          </p:cNvPr>
          <p:cNvSpPr>
            <a:spLocks noGrp="1"/>
          </p:cNvSpPr>
          <p:nvPr>
            <p:ph type="sldNum" sz="quarter" idx="12"/>
          </p:nvPr>
        </p:nvSpPr>
        <p:spPr/>
        <p:txBody>
          <a:bodyPr/>
          <a:lstStyle>
            <a:lvl1pPr>
              <a:defRPr/>
            </a:lvl1pPr>
          </a:lstStyle>
          <a:p>
            <a:pPr>
              <a:defRPr/>
            </a:pPr>
            <a:fld id="{943F10E0-A2AD-4C90-900A-BDD4C128CE4D}" type="slidenum">
              <a:rPr lang="en-GB" altLang="en-US"/>
              <a:pPr>
                <a:defRPr/>
              </a:pPr>
              <a:t>‹#›</a:t>
            </a:fld>
            <a:endParaRPr lang="en-GB" altLang="en-US"/>
          </a:p>
        </p:txBody>
      </p:sp>
    </p:spTree>
    <p:extLst>
      <p:ext uri="{BB962C8B-B14F-4D97-AF65-F5344CB8AC3E}">
        <p14:creationId xmlns:p14="http://schemas.microsoft.com/office/powerpoint/2010/main" val="2029229932"/>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9D4D652-AE70-4FCB-9BE3-0E216C52113C}"/>
              </a:ext>
            </a:extLst>
          </p:cNvPr>
          <p:cNvSpPr>
            <a:spLocks noGrp="1"/>
          </p:cNvSpPr>
          <p:nvPr>
            <p:ph type="dt" sz="half" idx="10"/>
          </p:nvPr>
        </p:nvSpPr>
        <p:spPr/>
        <p:txBody>
          <a:bodyPr/>
          <a:lstStyle>
            <a:lvl1pPr>
              <a:defRPr/>
            </a:lvl1pPr>
          </a:lstStyle>
          <a:p>
            <a:pPr>
              <a:defRPr/>
            </a:pPr>
            <a:fld id="{A55C2238-7248-486D-A29A-4D39C3CDA77F}" type="datetimeFigureOut">
              <a:rPr lang="en-US" altLang="en-US"/>
              <a:pPr>
                <a:defRPr/>
              </a:pPr>
              <a:t>11/6/2023</a:t>
            </a:fld>
            <a:endParaRPr lang="en-GB" altLang="en-US"/>
          </a:p>
        </p:txBody>
      </p:sp>
      <p:sp>
        <p:nvSpPr>
          <p:cNvPr id="6" name="Footer Placeholder 4">
            <a:extLst>
              <a:ext uri="{FF2B5EF4-FFF2-40B4-BE49-F238E27FC236}">
                <a16:creationId xmlns:a16="http://schemas.microsoft.com/office/drawing/2014/main" id="{119DCEF7-5C88-4DC7-9A75-72871CB560A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D7AC1A3C-7375-4972-855A-7F595377A6DF}"/>
              </a:ext>
            </a:extLst>
          </p:cNvPr>
          <p:cNvSpPr>
            <a:spLocks noGrp="1"/>
          </p:cNvSpPr>
          <p:nvPr>
            <p:ph type="sldNum" sz="quarter" idx="12"/>
          </p:nvPr>
        </p:nvSpPr>
        <p:spPr/>
        <p:txBody>
          <a:bodyPr/>
          <a:lstStyle>
            <a:lvl1pPr>
              <a:defRPr/>
            </a:lvl1pPr>
          </a:lstStyle>
          <a:p>
            <a:pPr>
              <a:defRPr/>
            </a:pPr>
            <a:fld id="{5BFCD42E-8D26-402A-8E8B-0CF806604446}" type="slidenum">
              <a:rPr lang="en-GB" altLang="en-US"/>
              <a:pPr>
                <a:defRPr/>
              </a:pPr>
              <a:t>‹#›</a:t>
            </a:fld>
            <a:endParaRPr lang="en-GB" altLang="en-US"/>
          </a:p>
        </p:txBody>
      </p:sp>
    </p:spTree>
    <p:extLst>
      <p:ext uri="{BB962C8B-B14F-4D97-AF65-F5344CB8AC3E}">
        <p14:creationId xmlns:p14="http://schemas.microsoft.com/office/powerpoint/2010/main" val="3085217925"/>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C9E054-EF3F-4EDD-8869-26D782DF60C4}"/>
              </a:ext>
            </a:extLst>
          </p:cNvPr>
          <p:cNvSpPr>
            <a:spLocks noGrp="1"/>
          </p:cNvSpPr>
          <p:nvPr>
            <p:ph type="dt" sz="half" idx="10"/>
          </p:nvPr>
        </p:nvSpPr>
        <p:spPr/>
        <p:txBody>
          <a:bodyPr/>
          <a:lstStyle>
            <a:lvl1pPr>
              <a:defRPr/>
            </a:lvl1pPr>
          </a:lstStyle>
          <a:p>
            <a:pPr>
              <a:defRPr/>
            </a:pPr>
            <a:fld id="{58CF17CE-8D46-4E35-A502-4DFB2685093C}" type="datetimeFigureOut">
              <a:rPr lang="en-US" altLang="en-US"/>
              <a:pPr>
                <a:defRPr/>
              </a:pPr>
              <a:t>11/6/2023</a:t>
            </a:fld>
            <a:endParaRPr lang="en-GB" altLang="en-US"/>
          </a:p>
        </p:txBody>
      </p:sp>
      <p:sp>
        <p:nvSpPr>
          <p:cNvPr id="5" name="Footer Placeholder 4">
            <a:extLst>
              <a:ext uri="{FF2B5EF4-FFF2-40B4-BE49-F238E27FC236}">
                <a16:creationId xmlns:a16="http://schemas.microsoft.com/office/drawing/2014/main" id="{896F0BE5-9AB1-42D5-A051-439D70A9D9E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4650041-FEC8-406B-80DC-16645F765BDD}"/>
              </a:ext>
            </a:extLst>
          </p:cNvPr>
          <p:cNvSpPr>
            <a:spLocks noGrp="1"/>
          </p:cNvSpPr>
          <p:nvPr>
            <p:ph type="sldNum" sz="quarter" idx="12"/>
          </p:nvPr>
        </p:nvSpPr>
        <p:spPr/>
        <p:txBody>
          <a:bodyPr/>
          <a:lstStyle>
            <a:lvl1pPr>
              <a:defRPr/>
            </a:lvl1pPr>
          </a:lstStyle>
          <a:p>
            <a:pPr>
              <a:defRPr/>
            </a:pPr>
            <a:fld id="{CDF75A58-08A1-4DCF-9711-70ED3447CD9C}" type="slidenum">
              <a:rPr lang="en-GB" altLang="en-US"/>
              <a:pPr>
                <a:defRPr/>
              </a:pPr>
              <a:t>‹#›</a:t>
            </a:fld>
            <a:endParaRPr lang="en-GB" altLang="en-US"/>
          </a:p>
        </p:txBody>
      </p:sp>
    </p:spTree>
    <p:extLst>
      <p:ext uri="{BB962C8B-B14F-4D97-AF65-F5344CB8AC3E}">
        <p14:creationId xmlns:p14="http://schemas.microsoft.com/office/powerpoint/2010/main" val="554197536"/>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1BE65E-93BE-4205-B274-0C25AD20505B}"/>
              </a:ext>
            </a:extLst>
          </p:cNvPr>
          <p:cNvSpPr>
            <a:spLocks noGrp="1"/>
          </p:cNvSpPr>
          <p:nvPr>
            <p:ph type="dt" sz="half" idx="10"/>
          </p:nvPr>
        </p:nvSpPr>
        <p:spPr/>
        <p:txBody>
          <a:bodyPr/>
          <a:lstStyle>
            <a:lvl1pPr>
              <a:defRPr/>
            </a:lvl1pPr>
          </a:lstStyle>
          <a:p>
            <a:pPr>
              <a:defRPr/>
            </a:pPr>
            <a:fld id="{E86228F7-A756-45E5-A7C3-E43694EF9887}" type="datetimeFigureOut">
              <a:rPr lang="en-US" altLang="en-US"/>
              <a:pPr>
                <a:defRPr/>
              </a:pPr>
              <a:t>11/6/2023</a:t>
            </a:fld>
            <a:endParaRPr lang="en-GB" altLang="en-US"/>
          </a:p>
        </p:txBody>
      </p:sp>
      <p:sp>
        <p:nvSpPr>
          <p:cNvPr id="5" name="Footer Placeholder 4">
            <a:extLst>
              <a:ext uri="{FF2B5EF4-FFF2-40B4-BE49-F238E27FC236}">
                <a16:creationId xmlns:a16="http://schemas.microsoft.com/office/drawing/2014/main" id="{9D840518-08DB-4498-8183-F98C595A33A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BEFDB27-2F7B-4C7C-B4AF-E936D426B975}"/>
              </a:ext>
            </a:extLst>
          </p:cNvPr>
          <p:cNvSpPr>
            <a:spLocks noGrp="1"/>
          </p:cNvSpPr>
          <p:nvPr>
            <p:ph type="sldNum" sz="quarter" idx="12"/>
          </p:nvPr>
        </p:nvSpPr>
        <p:spPr/>
        <p:txBody>
          <a:bodyPr/>
          <a:lstStyle>
            <a:lvl1pPr>
              <a:defRPr/>
            </a:lvl1pPr>
          </a:lstStyle>
          <a:p>
            <a:pPr>
              <a:defRPr/>
            </a:pPr>
            <a:fld id="{714C834F-D500-453C-838D-5F686B87C644}" type="slidenum">
              <a:rPr lang="en-GB" altLang="en-US"/>
              <a:pPr>
                <a:defRPr/>
              </a:pPr>
              <a:t>‹#›</a:t>
            </a:fld>
            <a:endParaRPr lang="en-GB" altLang="en-US"/>
          </a:p>
        </p:txBody>
      </p:sp>
    </p:spTree>
    <p:extLst>
      <p:ext uri="{BB962C8B-B14F-4D97-AF65-F5344CB8AC3E}">
        <p14:creationId xmlns:p14="http://schemas.microsoft.com/office/powerpoint/2010/main" val="161010295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90A28CC6-1C97-B20F-6F7E-7407D22DA130}"/>
              </a:ext>
            </a:extLst>
          </p:cNvPr>
          <p:cNvSpPr>
            <a:spLocks noGrp="1"/>
          </p:cNvSpPr>
          <p:nvPr>
            <p:ph type="dt" sz="half" idx="10"/>
          </p:nvPr>
        </p:nvSpPr>
        <p:spPr/>
        <p:txBody>
          <a:bodyPr/>
          <a:lstStyle>
            <a:lvl1pPr>
              <a:defRPr/>
            </a:lvl1pPr>
          </a:lstStyle>
          <a:p>
            <a:pPr>
              <a:defRPr/>
            </a:pPr>
            <a:fld id="{A3B8C3B4-B208-48BE-AA9E-D5BF0738EA72}" type="datetimeFigureOut">
              <a:rPr lang="en-GB" altLang="en-US"/>
              <a:pPr>
                <a:defRPr/>
              </a:pPr>
              <a:t>06/11/2023</a:t>
            </a:fld>
            <a:endParaRPr lang="en-GB" altLang="en-US"/>
          </a:p>
        </p:txBody>
      </p:sp>
      <p:sp>
        <p:nvSpPr>
          <p:cNvPr id="8" name="Footer Placeholder 4">
            <a:extLst>
              <a:ext uri="{FF2B5EF4-FFF2-40B4-BE49-F238E27FC236}">
                <a16:creationId xmlns:a16="http://schemas.microsoft.com/office/drawing/2014/main" id="{03DCB46F-2820-46A7-0371-0402D621F46A}"/>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06F9121C-88F8-BA00-67CB-4D87CA8A5999}"/>
              </a:ext>
            </a:extLst>
          </p:cNvPr>
          <p:cNvSpPr>
            <a:spLocks noGrp="1"/>
          </p:cNvSpPr>
          <p:nvPr>
            <p:ph type="sldNum" sz="quarter" idx="12"/>
          </p:nvPr>
        </p:nvSpPr>
        <p:spPr/>
        <p:txBody>
          <a:bodyPr/>
          <a:lstStyle>
            <a:lvl1pPr>
              <a:defRPr/>
            </a:lvl1pPr>
          </a:lstStyle>
          <a:p>
            <a:pPr>
              <a:defRPr/>
            </a:pPr>
            <a:fld id="{0F82BACA-2EA3-470F-8428-37D84875075E}" type="slidenum">
              <a:rPr lang="en-GB" altLang="en-US"/>
              <a:pPr>
                <a:defRPr/>
              </a:pPr>
              <a:t>‹#›</a:t>
            </a:fld>
            <a:endParaRPr lang="en-GB" altLang="en-US"/>
          </a:p>
        </p:txBody>
      </p:sp>
    </p:spTree>
    <p:extLst>
      <p:ext uri="{BB962C8B-B14F-4D97-AF65-F5344CB8AC3E}">
        <p14:creationId xmlns:p14="http://schemas.microsoft.com/office/powerpoint/2010/main" val="24954704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DB848123-80F7-A429-C988-71BD1A7D40B4}"/>
              </a:ext>
            </a:extLst>
          </p:cNvPr>
          <p:cNvSpPr>
            <a:spLocks noGrp="1"/>
          </p:cNvSpPr>
          <p:nvPr>
            <p:ph type="dt" sz="half" idx="10"/>
          </p:nvPr>
        </p:nvSpPr>
        <p:spPr/>
        <p:txBody>
          <a:bodyPr/>
          <a:lstStyle>
            <a:lvl1pPr>
              <a:defRPr/>
            </a:lvl1pPr>
          </a:lstStyle>
          <a:p>
            <a:pPr>
              <a:defRPr/>
            </a:pPr>
            <a:fld id="{37BBA56B-73BB-4F20-A9E5-7B44C7B86C47}" type="datetimeFigureOut">
              <a:rPr lang="en-GB" altLang="en-US"/>
              <a:pPr>
                <a:defRPr/>
              </a:pPr>
              <a:t>06/11/2023</a:t>
            </a:fld>
            <a:endParaRPr lang="en-GB" altLang="en-US"/>
          </a:p>
        </p:txBody>
      </p:sp>
      <p:sp>
        <p:nvSpPr>
          <p:cNvPr id="4" name="Footer Placeholder 4">
            <a:extLst>
              <a:ext uri="{FF2B5EF4-FFF2-40B4-BE49-F238E27FC236}">
                <a16:creationId xmlns:a16="http://schemas.microsoft.com/office/drawing/2014/main" id="{905C0DB0-75C9-0435-D4D4-C357FA4476E2}"/>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040DC9D9-8772-B64D-3E28-2080EFD17278}"/>
              </a:ext>
            </a:extLst>
          </p:cNvPr>
          <p:cNvSpPr>
            <a:spLocks noGrp="1"/>
          </p:cNvSpPr>
          <p:nvPr>
            <p:ph type="sldNum" sz="quarter" idx="12"/>
          </p:nvPr>
        </p:nvSpPr>
        <p:spPr/>
        <p:txBody>
          <a:bodyPr/>
          <a:lstStyle>
            <a:lvl1pPr>
              <a:defRPr/>
            </a:lvl1pPr>
          </a:lstStyle>
          <a:p>
            <a:pPr>
              <a:defRPr/>
            </a:pPr>
            <a:fld id="{79203B87-7E43-4F4D-B5A0-47BB7A786AE2}" type="slidenum">
              <a:rPr lang="en-GB" altLang="en-US"/>
              <a:pPr>
                <a:defRPr/>
              </a:pPr>
              <a:t>‹#›</a:t>
            </a:fld>
            <a:endParaRPr lang="en-GB" altLang="en-US"/>
          </a:p>
        </p:txBody>
      </p:sp>
    </p:spTree>
    <p:extLst>
      <p:ext uri="{BB962C8B-B14F-4D97-AF65-F5344CB8AC3E}">
        <p14:creationId xmlns:p14="http://schemas.microsoft.com/office/powerpoint/2010/main" val="31660837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27569DC-EA41-80E9-1B75-D29330D0B51D}"/>
              </a:ext>
            </a:extLst>
          </p:cNvPr>
          <p:cNvSpPr>
            <a:spLocks noGrp="1"/>
          </p:cNvSpPr>
          <p:nvPr>
            <p:ph type="dt" sz="half" idx="10"/>
          </p:nvPr>
        </p:nvSpPr>
        <p:spPr/>
        <p:txBody>
          <a:bodyPr/>
          <a:lstStyle>
            <a:lvl1pPr>
              <a:defRPr/>
            </a:lvl1pPr>
          </a:lstStyle>
          <a:p>
            <a:pPr>
              <a:defRPr/>
            </a:pPr>
            <a:fld id="{4C417C8A-8526-4F21-AE5D-4F392C0FE64C}" type="datetimeFigureOut">
              <a:rPr lang="en-GB" altLang="en-US"/>
              <a:pPr>
                <a:defRPr/>
              </a:pPr>
              <a:t>06/11/2023</a:t>
            </a:fld>
            <a:endParaRPr lang="en-GB" altLang="en-US"/>
          </a:p>
        </p:txBody>
      </p:sp>
      <p:sp>
        <p:nvSpPr>
          <p:cNvPr id="3" name="Footer Placeholder 4">
            <a:extLst>
              <a:ext uri="{FF2B5EF4-FFF2-40B4-BE49-F238E27FC236}">
                <a16:creationId xmlns:a16="http://schemas.microsoft.com/office/drawing/2014/main" id="{31DC163A-1901-6CA6-31D0-34BAB2734136}"/>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3066A846-58DD-D013-117F-3961CD8ABFD2}"/>
              </a:ext>
            </a:extLst>
          </p:cNvPr>
          <p:cNvSpPr>
            <a:spLocks noGrp="1"/>
          </p:cNvSpPr>
          <p:nvPr>
            <p:ph type="sldNum" sz="quarter" idx="12"/>
          </p:nvPr>
        </p:nvSpPr>
        <p:spPr/>
        <p:txBody>
          <a:bodyPr/>
          <a:lstStyle>
            <a:lvl1pPr>
              <a:defRPr/>
            </a:lvl1pPr>
          </a:lstStyle>
          <a:p>
            <a:pPr>
              <a:defRPr/>
            </a:pPr>
            <a:fld id="{67E5772F-8D1B-4883-B42E-5E2FCEADB733}" type="slidenum">
              <a:rPr lang="en-GB" altLang="en-US"/>
              <a:pPr>
                <a:defRPr/>
              </a:pPr>
              <a:t>‹#›</a:t>
            </a:fld>
            <a:endParaRPr lang="en-GB" altLang="en-US"/>
          </a:p>
        </p:txBody>
      </p:sp>
    </p:spTree>
    <p:extLst>
      <p:ext uri="{BB962C8B-B14F-4D97-AF65-F5344CB8AC3E}">
        <p14:creationId xmlns:p14="http://schemas.microsoft.com/office/powerpoint/2010/main" val="21540847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8528C3E-CABA-48A5-AACD-15A1F3F5BF76}"/>
              </a:ext>
            </a:extLst>
          </p:cNvPr>
          <p:cNvSpPr>
            <a:spLocks noGrp="1"/>
          </p:cNvSpPr>
          <p:nvPr>
            <p:ph type="dt" sz="half" idx="10"/>
          </p:nvPr>
        </p:nvSpPr>
        <p:spPr/>
        <p:txBody>
          <a:bodyPr/>
          <a:lstStyle>
            <a:lvl1pPr>
              <a:defRPr/>
            </a:lvl1pPr>
          </a:lstStyle>
          <a:p>
            <a:pPr>
              <a:defRPr/>
            </a:pPr>
            <a:fld id="{006F19E2-8DA9-468E-8DCF-A059EE245041}" type="datetimeFigureOut">
              <a:rPr lang="en-GB" altLang="en-US"/>
              <a:pPr>
                <a:defRPr/>
              </a:pPr>
              <a:t>06/11/2023</a:t>
            </a:fld>
            <a:endParaRPr lang="en-GB" altLang="en-US"/>
          </a:p>
        </p:txBody>
      </p:sp>
      <p:sp>
        <p:nvSpPr>
          <p:cNvPr id="6" name="Footer Placeholder 4">
            <a:extLst>
              <a:ext uri="{FF2B5EF4-FFF2-40B4-BE49-F238E27FC236}">
                <a16:creationId xmlns:a16="http://schemas.microsoft.com/office/drawing/2014/main" id="{935D8C05-6CBC-7B9A-94B0-5742D552682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80278C0-C494-88C5-4026-07BA921F0993}"/>
              </a:ext>
            </a:extLst>
          </p:cNvPr>
          <p:cNvSpPr>
            <a:spLocks noGrp="1"/>
          </p:cNvSpPr>
          <p:nvPr>
            <p:ph type="sldNum" sz="quarter" idx="12"/>
          </p:nvPr>
        </p:nvSpPr>
        <p:spPr/>
        <p:txBody>
          <a:bodyPr/>
          <a:lstStyle>
            <a:lvl1pPr>
              <a:defRPr/>
            </a:lvl1pPr>
          </a:lstStyle>
          <a:p>
            <a:pPr>
              <a:defRPr/>
            </a:pPr>
            <a:fld id="{0BAE00AC-E4B9-4BAA-A8BB-C0FC9236C540}" type="slidenum">
              <a:rPr lang="en-GB" altLang="en-US"/>
              <a:pPr>
                <a:defRPr/>
              </a:pPr>
              <a:t>‹#›</a:t>
            </a:fld>
            <a:endParaRPr lang="en-GB" altLang="en-US"/>
          </a:p>
        </p:txBody>
      </p:sp>
    </p:spTree>
    <p:extLst>
      <p:ext uri="{BB962C8B-B14F-4D97-AF65-F5344CB8AC3E}">
        <p14:creationId xmlns:p14="http://schemas.microsoft.com/office/powerpoint/2010/main" val="28440654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7A82994-5232-0834-DF59-EECE1F2477CF}"/>
              </a:ext>
            </a:extLst>
          </p:cNvPr>
          <p:cNvSpPr>
            <a:spLocks noGrp="1"/>
          </p:cNvSpPr>
          <p:nvPr>
            <p:ph type="dt" sz="half" idx="10"/>
          </p:nvPr>
        </p:nvSpPr>
        <p:spPr/>
        <p:txBody>
          <a:bodyPr/>
          <a:lstStyle>
            <a:lvl1pPr>
              <a:defRPr/>
            </a:lvl1pPr>
          </a:lstStyle>
          <a:p>
            <a:pPr>
              <a:defRPr/>
            </a:pPr>
            <a:fld id="{0BCA3A70-3AFB-4735-85CD-6D3784AE037F}" type="datetimeFigureOut">
              <a:rPr lang="en-GB" altLang="en-US"/>
              <a:pPr>
                <a:defRPr/>
              </a:pPr>
              <a:t>06/11/2023</a:t>
            </a:fld>
            <a:endParaRPr lang="en-GB" altLang="en-US"/>
          </a:p>
        </p:txBody>
      </p:sp>
      <p:sp>
        <p:nvSpPr>
          <p:cNvPr id="6" name="Footer Placeholder 4">
            <a:extLst>
              <a:ext uri="{FF2B5EF4-FFF2-40B4-BE49-F238E27FC236}">
                <a16:creationId xmlns:a16="http://schemas.microsoft.com/office/drawing/2014/main" id="{8E6500DA-68A7-3B61-D09B-0D8CF19E7D3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5081987-9137-22AE-9FD0-CA13925C5494}"/>
              </a:ext>
            </a:extLst>
          </p:cNvPr>
          <p:cNvSpPr>
            <a:spLocks noGrp="1"/>
          </p:cNvSpPr>
          <p:nvPr>
            <p:ph type="sldNum" sz="quarter" idx="12"/>
          </p:nvPr>
        </p:nvSpPr>
        <p:spPr/>
        <p:txBody>
          <a:bodyPr/>
          <a:lstStyle>
            <a:lvl1pPr>
              <a:defRPr/>
            </a:lvl1pPr>
          </a:lstStyle>
          <a:p>
            <a:pPr>
              <a:defRPr/>
            </a:pPr>
            <a:fld id="{2D2827FB-32F8-4FFF-A2D5-A5108351C8D7}" type="slidenum">
              <a:rPr lang="en-GB" altLang="en-US"/>
              <a:pPr>
                <a:defRPr/>
              </a:pPr>
              <a:t>‹#›</a:t>
            </a:fld>
            <a:endParaRPr lang="en-GB" altLang="en-US"/>
          </a:p>
        </p:txBody>
      </p:sp>
    </p:spTree>
    <p:extLst>
      <p:ext uri="{BB962C8B-B14F-4D97-AF65-F5344CB8AC3E}">
        <p14:creationId xmlns:p14="http://schemas.microsoft.com/office/powerpoint/2010/main" val="18016016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EC3B937-3456-FE0D-97C5-2D05533D814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DCAB4012-387B-0688-A37D-C137AF8F8B8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41209F9D-3628-D55C-28C4-90566B2BB82E}"/>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anose="020F0502020204030204" pitchFamily="34" charset="0"/>
              </a:defRPr>
            </a:lvl1pPr>
          </a:lstStyle>
          <a:p>
            <a:pPr>
              <a:defRPr/>
            </a:pPr>
            <a:fld id="{A8C273AA-2731-4BC5-88F2-BE11C2200010}" type="datetimeFigureOut">
              <a:rPr lang="en-GB" altLang="en-US"/>
              <a:pPr>
                <a:defRPr/>
              </a:pPr>
              <a:t>06/11/2023</a:t>
            </a:fld>
            <a:endParaRPr lang="en-GB" altLang="en-US"/>
          </a:p>
        </p:txBody>
      </p:sp>
      <p:sp>
        <p:nvSpPr>
          <p:cNvPr id="5" name="Footer Placeholder 4">
            <a:extLst>
              <a:ext uri="{FF2B5EF4-FFF2-40B4-BE49-F238E27FC236}">
                <a16:creationId xmlns:a16="http://schemas.microsoft.com/office/drawing/2014/main" id="{578DB1E5-3711-9B23-B826-26DA8DD2E67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48CA5712-71D6-AE3C-000D-0AECDC19F36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5F1C2D20-0BCF-48F0-AD3C-0FB9197587D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1EEDC110-2F5F-9E62-6AB1-819C170AE73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2051" name="Text Placeholder 2">
            <a:extLst>
              <a:ext uri="{FF2B5EF4-FFF2-40B4-BE49-F238E27FC236}">
                <a16:creationId xmlns:a16="http://schemas.microsoft.com/office/drawing/2014/main" id="{E424AFFE-5748-A2D5-2A07-DDAB50649A1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AEC5829A-7E5C-28B0-16BC-838727554C6E}"/>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ea typeface="MS PGothic" panose="020B0600070205080204" pitchFamily="34" charset="-128"/>
              </a:defRPr>
            </a:lvl1pPr>
          </a:lstStyle>
          <a:p>
            <a:pPr>
              <a:defRPr/>
            </a:pPr>
            <a:fld id="{864090BE-1DF4-4E98-94B8-F750E6B4F09F}" type="datetimeFigureOut">
              <a:rPr lang="en-US" altLang="en-US"/>
              <a:pPr>
                <a:defRPr/>
              </a:pPr>
              <a:t>11/6/2023</a:t>
            </a:fld>
            <a:endParaRPr lang="en-US" altLang="en-US"/>
          </a:p>
        </p:txBody>
      </p:sp>
      <p:sp>
        <p:nvSpPr>
          <p:cNvPr id="5" name="Footer Placeholder 4">
            <a:extLst>
              <a:ext uri="{FF2B5EF4-FFF2-40B4-BE49-F238E27FC236}">
                <a16:creationId xmlns:a16="http://schemas.microsoft.com/office/drawing/2014/main" id="{9A9DA091-3152-1537-CA32-8B9BDDC33D9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ACD0BFCC-E982-81B2-2AE9-4C1C3BD5F20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pPr>
              <a:defRPr/>
            </a:pPr>
            <a:fld id="{1BDBBE36-C833-4065-BB4A-D0A95AB67317}"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5980AD5-8086-4F95-B7CC-19DB018878F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FA90AE13-0752-4C50-8BAF-119FFF81645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4F4D231D-C9A2-492B-942A-F504B6963F2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FFFFFF"/>
                </a:solidFill>
              </a:defRPr>
            </a:lvl1pPr>
          </a:lstStyle>
          <a:p>
            <a:pPr>
              <a:defRPr/>
            </a:pPr>
            <a:fld id="{F8333D04-FCF3-4451-9BE6-1A6AC43AE76E}" type="datetimeFigureOut">
              <a:rPr lang="en-US" altLang="en-US"/>
              <a:pPr>
                <a:defRPr/>
              </a:pPr>
              <a:t>11/6/2023</a:t>
            </a:fld>
            <a:endParaRPr lang="en-US" altLang="en-US"/>
          </a:p>
        </p:txBody>
      </p:sp>
      <p:sp>
        <p:nvSpPr>
          <p:cNvPr id="5" name="Footer Placeholder 4">
            <a:extLst>
              <a:ext uri="{FF2B5EF4-FFF2-40B4-BE49-F238E27FC236}">
                <a16:creationId xmlns:a16="http://schemas.microsoft.com/office/drawing/2014/main" id="{12947938-F22C-4379-8904-9D9A654EC2A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03988F8F-2B30-491A-83DF-F80C8CE4640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FFFFFF"/>
                </a:solidFill>
              </a:defRPr>
            </a:lvl1pPr>
          </a:lstStyle>
          <a:p>
            <a:pPr>
              <a:defRPr/>
            </a:pPr>
            <a:fld id="{CB2794A5-ACAB-4262-82E5-B9CBF328C7DD}" type="slidenum">
              <a:rPr lang="en-US" altLang="en-US"/>
              <a:pPr>
                <a:defRPr/>
              </a:pPr>
              <a:t>‹#›</a:t>
            </a:fld>
            <a:endParaRPr lang="en-US" altLang="en-US"/>
          </a:p>
        </p:txBody>
      </p:sp>
    </p:spTree>
    <p:extLst>
      <p:ext uri="{BB962C8B-B14F-4D97-AF65-F5344CB8AC3E}">
        <p14:creationId xmlns:p14="http://schemas.microsoft.com/office/powerpoint/2010/main" val="1934417371"/>
      </p:ext>
    </p:extLst>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3513D038-EA51-44E5-AF7C-F0D16FFF759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5123" name="Text Placeholder 2">
            <a:extLst>
              <a:ext uri="{FF2B5EF4-FFF2-40B4-BE49-F238E27FC236}">
                <a16:creationId xmlns:a16="http://schemas.microsoft.com/office/drawing/2014/main" id="{21734670-86C2-4E70-8A08-DD49046A234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CE68305B-1C73-4433-ACF7-4A6E15E17064}"/>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8F534311-4781-4E90-B9C5-11D3A76BEE32}" type="datetimeFigureOut">
              <a:rPr lang="en-US" altLang="en-US"/>
              <a:pPr>
                <a:defRPr/>
              </a:pPr>
              <a:t>11/6/2023</a:t>
            </a:fld>
            <a:endParaRPr lang="en-GB" altLang="en-US"/>
          </a:p>
        </p:txBody>
      </p:sp>
      <p:sp>
        <p:nvSpPr>
          <p:cNvPr id="5" name="Footer Placeholder 4">
            <a:extLst>
              <a:ext uri="{FF2B5EF4-FFF2-40B4-BE49-F238E27FC236}">
                <a16:creationId xmlns:a16="http://schemas.microsoft.com/office/drawing/2014/main" id="{042BB2D4-9B60-48C6-BFE3-561C9BD0AE6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0743E9C4-C772-41B6-9D3F-D8D23D72229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B96E89F0-5659-4D7A-B8D2-30D0297F6F5A}" type="slidenum">
              <a:rPr lang="en-GB" altLang="en-US"/>
              <a:pPr>
                <a:defRPr/>
              </a:pPr>
              <a:t>‹#›</a:t>
            </a:fld>
            <a:endParaRPr lang="en-GB" altLang="en-US"/>
          </a:p>
        </p:txBody>
      </p:sp>
    </p:spTree>
    <p:extLst>
      <p:ext uri="{BB962C8B-B14F-4D97-AF65-F5344CB8AC3E}">
        <p14:creationId xmlns:p14="http://schemas.microsoft.com/office/powerpoint/2010/main" val="333639489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3.xml"/><Relationship Id="rId5" Type="http://schemas.openxmlformats.org/officeDocument/2006/relationships/image" Target="../media/image1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50B7B9-7FE7-3B42-1131-369C2B753611}"/>
              </a:ext>
            </a:extLst>
          </p:cNvPr>
          <p:cNvSpPr txBox="1">
            <a:spLocks noChangeArrowheads="1"/>
          </p:cNvSpPr>
          <p:nvPr/>
        </p:nvSpPr>
        <p:spPr bwMode="auto">
          <a:xfrm>
            <a:off x="395536" y="366713"/>
            <a:ext cx="8309867"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solidFill>
                  <a:srgbClr val="FFFFFF"/>
                </a:solidFill>
                <a:latin typeface="Century Gothic" panose="020B0502020202020204" pitchFamily="34" charset="0"/>
              </a:rPr>
              <a:t>Leader:</a:t>
            </a:r>
            <a:r>
              <a:rPr lang="en-GB" altLang="en-US" sz="4000" dirty="0">
                <a:solidFill>
                  <a:srgbClr val="FFFFFF"/>
                </a:solidFill>
                <a:latin typeface="Century Gothic" panose="020B0502020202020204" pitchFamily="34" charset="0"/>
              </a:rPr>
              <a:t> We are here together</a:t>
            </a:r>
          </a:p>
          <a:p>
            <a:pPr eaLnBrk="1" hangingPunct="1">
              <a:spcBef>
                <a:spcPct val="0"/>
              </a:spcBef>
              <a:buFontTx/>
              <a:buNone/>
            </a:pPr>
            <a:r>
              <a:rPr lang="en-GB" altLang="en-US" sz="4000" b="1" dirty="0">
                <a:solidFill>
                  <a:srgbClr val="FFFFFF"/>
                </a:solidFill>
                <a:latin typeface="Century Gothic" panose="020B0502020202020204" pitchFamily="34" charset="0"/>
              </a:rPr>
              <a:t>Children:</a:t>
            </a:r>
            <a:r>
              <a:rPr lang="en-GB" altLang="en-US" sz="4000" dirty="0">
                <a:solidFill>
                  <a:srgbClr val="FFFFFF"/>
                </a:solidFill>
                <a:latin typeface="Century Gothic" panose="020B0502020202020204" pitchFamily="34" charset="0"/>
              </a:rPr>
              <a:t> With </a:t>
            </a:r>
            <a:r>
              <a:rPr lang="en-GB" altLang="en-US" sz="4000" b="1" dirty="0">
                <a:solidFill>
                  <a:srgbClr val="FFFFFF"/>
                </a:solidFill>
                <a:latin typeface="Century Gothic" panose="020B0502020202020204" pitchFamily="34" charset="0"/>
              </a:rPr>
              <a:t>ears ready to hear </a:t>
            </a:r>
            <a:r>
              <a:rPr lang="en-GB" altLang="en-US" sz="4000" dirty="0">
                <a:solidFill>
                  <a:srgbClr val="FFFFFF"/>
                </a:solidFill>
                <a:latin typeface="Century Gothic" panose="020B0502020202020204" pitchFamily="34" charset="0"/>
              </a:rPr>
              <a:t>and </a:t>
            </a:r>
            <a:r>
              <a:rPr lang="en-GB" altLang="en-US" sz="4000" b="1" dirty="0">
                <a:solidFill>
                  <a:srgbClr val="FFFFFF"/>
                </a:solidFill>
                <a:latin typeface="Century Gothic" panose="020B0502020202020204" pitchFamily="34" charset="0"/>
              </a:rPr>
              <a:t>hands ready to serve.</a:t>
            </a:r>
          </a:p>
          <a:p>
            <a:pPr eaLnBrk="1" hangingPunct="1">
              <a:spcBef>
                <a:spcPct val="0"/>
              </a:spcBef>
              <a:buFontTx/>
              <a:buNone/>
            </a:pPr>
            <a:endParaRPr lang="en-GB" altLang="en-US" sz="4000" dirty="0">
              <a:solidFill>
                <a:srgbClr val="FFFFFF"/>
              </a:solidFill>
              <a:latin typeface="Century Gothic" panose="020B0502020202020204" pitchFamily="34" charset="0"/>
            </a:endParaRPr>
          </a:p>
          <a:p>
            <a:pPr eaLnBrk="1" hangingPunct="1">
              <a:spcBef>
                <a:spcPct val="0"/>
              </a:spcBef>
              <a:buFontTx/>
              <a:buNone/>
            </a:pPr>
            <a:endParaRPr lang="en-GB" altLang="en-US" sz="4000" dirty="0">
              <a:solidFill>
                <a:srgbClr val="FFFFFF"/>
              </a:solidFill>
              <a:latin typeface="Century Gothic" panose="020B0502020202020204" pitchFamily="34" charset="0"/>
            </a:endParaRPr>
          </a:p>
          <a:p>
            <a:pPr eaLnBrk="1" hangingPunct="1">
              <a:spcBef>
                <a:spcPct val="0"/>
              </a:spcBef>
              <a:buFontTx/>
              <a:buNone/>
            </a:pPr>
            <a:endParaRPr lang="en-GB" altLang="en-US" sz="4000" dirty="0">
              <a:solidFill>
                <a:srgbClr val="FFFFFF"/>
              </a:solidFill>
              <a:latin typeface="Century Gothic" panose="020B0502020202020204" pitchFamily="34" charset="0"/>
            </a:endParaRPr>
          </a:p>
          <a:p>
            <a:pPr eaLnBrk="1" hangingPunct="1">
              <a:spcBef>
                <a:spcPct val="0"/>
              </a:spcBef>
              <a:buFontTx/>
              <a:buNone/>
            </a:pPr>
            <a:endParaRPr lang="en-GB" altLang="en-US" sz="4400" dirty="0">
              <a:solidFill>
                <a:srgbClr val="FFFFFF"/>
              </a:solidFill>
              <a:latin typeface="Century Gothic" panose="020B0502020202020204" pitchFamily="34" charset="0"/>
            </a:endParaRPr>
          </a:p>
          <a:p>
            <a:pPr eaLnBrk="1" hangingPunct="1">
              <a:spcBef>
                <a:spcPct val="0"/>
              </a:spcBef>
              <a:buFontTx/>
              <a:buNone/>
            </a:pPr>
            <a:r>
              <a:rPr lang="en-GB" altLang="en-US" sz="4000" b="1" dirty="0">
                <a:solidFill>
                  <a:srgbClr val="FFFFFF"/>
                </a:solidFill>
                <a:latin typeface="Century Gothic" panose="020B0502020202020204" pitchFamily="34" charset="0"/>
              </a:rPr>
              <a:t>ALL: May we be wise                       in all our actions today.</a:t>
            </a:r>
            <a:endParaRPr lang="en-US" altLang="en-US" sz="4000" b="1" dirty="0">
              <a:solidFill>
                <a:srgbClr val="FFFFFF"/>
              </a:solidFill>
              <a:latin typeface="Century Gothic" panose="020B0502020202020204" pitchFamily="34" charset="0"/>
            </a:endParaRPr>
          </a:p>
        </p:txBody>
      </p:sp>
      <p:grpSp>
        <p:nvGrpSpPr>
          <p:cNvPr id="6" name="Group 5">
            <a:extLst>
              <a:ext uri="{FF2B5EF4-FFF2-40B4-BE49-F238E27FC236}">
                <a16:creationId xmlns:a16="http://schemas.microsoft.com/office/drawing/2014/main" id="{D83EED1C-09AE-1A90-33F8-CDC78C526D75}"/>
              </a:ext>
            </a:extLst>
          </p:cNvPr>
          <p:cNvGrpSpPr>
            <a:grpSpLocks/>
          </p:cNvGrpSpPr>
          <p:nvPr/>
        </p:nvGrpSpPr>
        <p:grpSpPr bwMode="auto">
          <a:xfrm>
            <a:off x="4510088" y="2511425"/>
            <a:ext cx="3767137" cy="1952625"/>
            <a:chOff x="4391893" y="2712146"/>
            <a:chExt cx="3768438" cy="1953493"/>
          </a:xfrm>
        </p:grpSpPr>
        <p:pic>
          <p:nvPicPr>
            <p:cNvPr id="4" name="Graphic 3" descr="Open hand with solid fill">
              <a:extLst>
                <a:ext uri="{FF2B5EF4-FFF2-40B4-BE49-F238E27FC236}">
                  <a16:creationId xmlns:a16="http://schemas.microsoft.com/office/drawing/2014/main" id="{AC7E49F7-05BA-345E-ACB3-4904658E9478}"/>
                </a:ext>
              </a:extLst>
            </p:cNvPr>
            <p:cNvPicPr>
              <a:picLocks noChangeAspect="1"/>
            </p:cNvPicPr>
            <p:nvPr/>
          </p:nvPicPr>
          <p:blipFill>
            <a:blip r:embed="rId3"/>
            <a:stretch>
              <a:fillRect/>
            </a:stretch>
          </p:blipFill>
          <p:spPr>
            <a:xfrm rot="20386669">
              <a:off x="6207032" y="2712146"/>
              <a:ext cx="1953299" cy="1953493"/>
            </a:xfrm>
            <a:prstGeom prst="rect">
              <a:avLst/>
            </a:prstGeom>
          </p:spPr>
        </p:pic>
        <p:pic>
          <p:nvPicPr>
            <p:cNvPr id="5" name="Graphic 4" descr="Open hand with solid fill">
              <a:extLst>
                <a:ext uri="{FF2B5EF4-FFF2-40B4-BE49-F238E27FC236}">
                  <a16:creationId xmlns:a16="http://schemas.microsoft.com/office/drawing/2014/main" id="{CA6F8AD7-F443-7420-B3BA-E22FE4BE15B3}"/>
                </a:ext>
              </a:extLst>
            </p:cNvPr>
            <p:cNvPicPr>
              <a:picLocks noChangeAspect="1"/>
            </p:cNvPicPr>
            <p:nvPr/>
          </p:nvPicPr>
          <p:blipFill>
            <a:blip r:embed="rId3"/>
            <a:stretch>
              <a:fillRect/>
            </a:stretch>
          </p:blipFill>
          <p:spPr>
            <a:xfrm rot="1213331" flipH="1">
              <a:off x="4391893" y="2712146"/>
              <a:ext cx="1953299" cy="1953493"/>
            </a:xfrm>
            <a:prstGeom prst="rect">
              <a:avLst/>
            </a:prstGeom>
          </p:spPr>
        </p:pic>
      </p:grpSp>
      <p:pic>
        <p:nvPicPr>
          <p:cNvPr id="7" name="Graphic 6" descr="Owl outline">
            <a:extLst>
              <a:ext uri="{FF2B5EF4-FFF2-40B4-BE49-F238E27FC236}">
                <a16:creationId xmlns:a16="http://schemas.microsoft.com/office/drawing/2014/main" id="{866EABF6-20E4-2CC7-6F63-9EA523A71151}"/>
              </a:ext>
            </a:extLst>
          </p:cNvPr>
          <p:cNvPicPr>
            <a:picLocks noChangeAspect="1"/>
          </p:cNvPicPr>
          <p:nvPr/>
        </p:nvPicPr>
        <p:blipFill>
          <a:blip r:embed="rId4"/>
          <a:stretch>
            <a:fillRect/>
          </a:stretch>
        </p:blipFill>
        <p:spPr>
          <a:xfrm>
            <a:off x="6948488" y="4364038"/>
            <a:ext cx="2012950" cy="2012950"/>
          </a:xfrm>
          <a:prstGeom prst="rect">
            <a:avLst/>
          </a:prstGeom>
        </p:spPr>
      </p:pic>
      <p:pic>
        <p:nvPicPr>
          <p:cNvPr id="8" name="Graphic 7" descr="Ear with solid fill">
            <a:extLst>
              <a:ext uri="{FF2B5EF4-FFF2-40B4-BE49-F238E27FC236}">
                <a16:creationId xmlns:a16="http://schemas.microsoft.com/office/drawing/2014/main" id="{7E73C9A3-31EB-9546-539A-1A637CEFE10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31639" y="2573336"/>
            <a:ext cx="1935783" cy="19357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dissolve">
                                      <p:cBhvr>
                                        <p:cTn id="25" dur="500"/>
                                        <p:tgtEl>
                                          <p:spTgt spid="2">
                                            <p:txEl>
                                              <p:pRg st="6" end="6"/>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gold surface&#10;&#10;Description automatically generated">
            <a:extLst>
              <a:ext uri="{FF2B5EF4-FFF2-40B4-BE49-F238E27FC236}">
                <a16:creationId xmlns:a16="http://schemas.microsoft.com/office/drawing/2014/main" id="{9DB03FD0-1A8B-5B5A-786E-8426BF0364B9}"/>
              </a:ext>
            </a:extLst>
          </p:cNvPr>
          <p:cNvPicPr>
            <a:picLocks noChangeAspect="1"/>
          </p:cNvPicPr>
          <p:nvPr/>
        </p:nvPicPr>
        <p:blipFill rotWithShape="1">
          <a:blip r:embed="rId3">
            <a:extLst>
              <a:ext uri="{28A0092B-C50C-407E-A947-70E740481C1C}">
                <a14:useLocalDpi xmlns:a14="http://schemas.microsoft.com/office/drawing/2010/main" val="0"/>
              </a:ext>
            </a:extLst>
          </a:blip>
          <a:srcRect l="934" r="10065" b="-1"/>
          <a:stretch/>
        </p:blipFill>
        <p:spPr>
          <a:xfrm>
            <a:off x="20" y="10"/>
            <a:ext cx="9143980" cy="6857990"/>
          </a:xfrm>
          <a:prstGeom prst="rect">
            <a:avLst/>
          </a:prstGeom>
        </p:spPr>
      </p:pic>
      <p:sp>
        <p:nvSpPr>
          <p:cNvPr id="17" name="Rectangle 16">
            <a:extLst>
              <a:ext uri="{FF2B5EF4-FFF2-40B4-BE49-F238E27FC236}">
                <a16:creationId xmlns:a16="http://schemas.microsoft.com/office/drawing/2014/main" id="{216BB327-7AA9-4EC5-815F-9D8E6BC53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4" y="115193"/>
            <a:ext cx="8954691"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een circle with a white check mark&#10;&#10;Description automatically generated">
            <a:extLst>
              <a:ext uri="{FF2B5EF4-FFF2-40B4-BE49-F238E27FC236}">
                <a16:creationId xmlns:a16="http://schemas.microsoft.com/office/drawing/2014/main" id="{E12C6AC7-C584-16DC-810A-9B9CB47DC7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476672"/>
            <a:ext cx="3642176" cy="3645024"/>
          </a:xfrm>
          <a:prstGeom prst="rect">
            <a:avLst/>
          </a:prstGeom>
        </p:spPr>
      </p:pic>
      <p:sp>
        <p:nvSpPr>
          <p:cNvPr id="7" name="Rectangle: Rounded Corners 6">
            <a:extLst>
              <a:ext uri="{FF2B5EF4-FFF2-40B4-BE49-F238E27FC236}">
                <a16:creationId xmlns:a16="http://schemas.microsoft.com/office/drawing/2014/main" id="{2ED81A3A-83FA-C3A5-7E70-03CB9D567ACE}"/>
              </a:ext>
            </a:extLst>
          </p:cNvPr>
          <p:cNvSpPr/>
          <p:nvPr/>
        </p:nvSpPr>
        <p:spPr>
          <a:xfrm>
            <a:off x="899592" y="4797152"/>
            <a:ext cx="2880320" cy="1152128"/>
          </a:xfrm>
          <a:prstGeom prst="roundRect">
            <a:avLst/>
          </a:prstGeom>
          <a:solidFill>
            <a:srgbClr val="00B050">
              <a:alpha val="76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b="1" dirty="0">
                <a:solidFill>
                  <a:schemeClr val="bg1"/>
                </a:solidFill>
                <a:latin typeface="Century Gothic" panose="020B0502020202020204" pitchFamily="34" charset="0"/>
              </a:rPr>
              <a:t>wise</a:t>
            </a:r>
          </a:p>
        </p:txBody>
      </p:sp>
      <p:pic>
        <p:nvPicPr>
          <p:cNvPr id="8" name="Picture 7" descr="A red circle with a white x in it&#10;&#10;Description automatically generated">
            <a:extLst>
              <a:ext uri="{FF2B5EF4-FFF2-40B4-BE49-F238E27FC236}">
                <a16:creationId xmlns:a16="http://schemas.microsoft.com/office/drawing/2014/main" id="{FF03D010-9DCF-F21D-2955-E586E207C2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5936" y="-387424"/>
            <a:ext cx="5472608" cy="5472608"/>
          </a:xfrm>
          <a:prstGeom prst="rect">
            <a:avLst/>
          </a:prstGeom>
        </p:spPr>
      </p:pic>
      <p:sp>
        <p:nvSpPr>
          <p:cNvPr id="9" name="Rectangle: Rounded Corners 8">
            <a:extLst>
              <a:ext uri="{FF2B5EF4-FFF2-40B4-BE49-F238E27FC236}">
                <a16:creationId xmlns:a16="http://schemas.microsoft.com/office/drawing/2014/main" id="{30634AC3-FD34-9AC3-7E90-AC131747978E}"/>
              </a:ext>
            </a:extLst>
          </p:cNvPr>
          <p:cNvSpPr/>
          <p:nvPr/>
        </p:nvSpPr>
        <p:spPr>
          <a:xfrm>
            <a:off x="5004048" y="4799248"/>
            <a:ext cx="3600400" cy="1152128"/>
          </a:xfrm>
          <a:prstGeom prst="roundRect">
            <a:avLst/>
          </a:prstGeom>
          <a:solidFill>
            <a:srgbClr val="FF0000">
              <a:alpha val="77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b="1" dirty="0">
                <a:solidFill>
                  <a:schemeClr val="bg1"/>
                </a:solidFill>
                <a:latin typeface="Century Gothic" panose="020B0502020202020204" pitchFamily="34" charset="0"/>
              </a:rPr>
              <a:t>foolish</a:t>
            </a:r>
          </a:p>
        </p:txBody>
      </p:sp>
    </p:spTree>
    <p:extLst>
      <p:ext uri="{BB962C8B-B14F-4D97-AF65-F5344CB8AC3E}">
        <p14:creationId xmlns:p14="http://schemas.microsoft.com/office/powerpoint/2010/main" val="24258074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6D2E15B-1072-ADF4-CC8D-618CC2F17A40}"/>
              </a:ext>
            </a:extLst>
          </p:cNvPr>
          <p:cNvSpPr/>
          <p:nvPr/>
        </p:nvSpPr>
        <p:spPr>
          <a:xfrm>
            <a:off x="323528" y="260648"/>
            <a:ext cx="8496944" cy="14401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b="1" dirty="0">
                <a:effectLst/>
                <a:latin typeface="Century Gothic" panose="020B0502020202020204" pitchFamily="34" charset="0"/>
                <a:ea typeface="Times New Roman" panose="02020603050405020304" pitchFamily="18" charset="0"/>
              </a:rPr>
              <a:t>someone who is hardworking</a:t>
            </a:r>
            <a:endParaRPr lang="en-GB" sz="4400" b="1" dirty="0">
              <a:solidFill>
                <a:schemeClr val="bg1"/>
              </a:solidFill>
              <a:latin typeface="Century Gothic" panose="020B0502020202020204" pitchFamily="34" charset="0"/>
            </a:endParaRPr>
          </a:p>
        </p:txBody>
      </p:sp>
      <p:sp>
        <p:nvSpPr>
          <p:cNvPr id="3" name="Rectangle: Rounded Corners 2">
            <a:extLst>
              <a:ext uri="{FF2B5EF4-FFF2-40B4-BE49-F238E27FC236}">
                <a16:creationId xmlns:a16="http://schemas.microsoft.com/office/drawing/2014/main" id="{5C3B0D38-9311-690F-6228-01FD8C83F71A}"/>
              </a:ext>
            </a:extLst>
          </p:cNvPr>
          <p:cNvSpPr/>
          <p:nvPr/>
        </p:nvSpPr>
        <p:spPr>
          <a:xfrm>
            <a:off x="323528" y="260648"/>
            <a:ext cx="8496944" cy="1440160"/>
          </a:xfrm>
          <a:prstGeom prst="roundRect">
            <a:avLst/>
          </a:prstGeom>
          <a:solidFill>
            <a:srgbClr val="00B050">
              <a:alpha val="87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b="1" dirty="0">
                <a:effectLst/>
                <a:latin typeface="Century Gothic" panose="020B0502020202020204" pitchFamily="34" charset="0"/>
                <a:ea typeface="Times New Roman" panose="02020603050405020304" pitchFamily="18" charset="0"/>
              </a:rPr>
              <a:t>someone who is hardworking</a:t>
            </a:r>
            <a:endParaRPr lang="en-GB" sz="4400" b="1" dirty="0">
              <a:solidFill>
                <a:schemeClr val="bg1"/>
              </a:solidFill>
              <a:latin typeface="Century Gothic" panose="020B0502020202020204" pitchFamily="34" charset="0"/>
            </a:endParaRPr>
          </a:p>
        </p:txBody>
      </p:sp>
      <p:sp>
        <p:nvSpPr>
          <p:cNvPr id="4" name="Rectangle: Rounded Corners 3">
            <a:extLst>
              <a:ext uri="{FF2B5EF4-FFF2-40B4-BE49-F238E27FC236}">
                <a16:creationId xmlns:a16="http://schemas.microsoft.com/office/drawing/2014/main" id="{15E05059-66D9-A04D-50F3-D6ACD5E90967}"/>
              </a:ext>
            </a:extLst>
          </p:cNvPr>
          <p:cNvSpPr/>
          <p:nvPr/>
        </p:nvSpPr>
        <p:spPr>
          <a:xfrm>
            <a:off x="323528" y="1916832"/>
            <a:ext cx="8496944" cy="14401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b="1" dirty="0">
                <a:effectLst/>
                <a:latin typeface="Century Gothic" panose="020B0502020202020204" pitchFamily="34" charset="0"/>
                <a:ea typeface="Times New Roman" panose="02020603050405020304" pitchFamily="18" charset="0"/>
              </a:rPr>
              <a:t>someone who </a:t>
            </a:r>
            <a:r>
              <a:rPr lang="en-GB" sz="4400" b="1" dirty="0">
                <a:latin typeface="Century Gothic" panose="020B0502020202020204" pitchFamily="34" charset="0"/>
                <a:ea typeface="Times New Roman" panose="02020603050405020304" pitchFamily="18" charset="0"/>
              </a:rPr>
              <a:t>thinks only of themselves</a:t>
            </a:r>
            <a:endParaRPr lang="en-GB" sz="4400" b="1" dirty="0">
              <a:solidFill>
                <a:schemeClr val="bg1"/>
              </a:solidFill>
              <a:latin typeface="Century Gothic" panose="020B0502020202020204" pitchFamily="34" charset="0"/>
            </a:endParaRPr>
          </a:p>
        </p:txBody>
      </p:sp>
      <p:sp>
        <p:nvSpPr>
          <p:cNvPr id="5" name="Rectangle: Rounded Corners 4">
            <a:extLst>
              <a:ext uri="{FF2B5EF4-FFF2-40B4-BE49-F238E27FC236}">
                <a16:creationId xmlns:a16="http://schemas.microsoft.com/office/drawing/2014/main" id="{ED96A7EE-D364-AFCF-A2B3-81DF4D56EA64}"/>
              </a:ext>
            </a:extLst>
          </p:cNvPr>
          <p:cNvSpPr/>
          <p:nvPr/>
        </p:nvSpPr>
        <p:spPr>
          <a:xfrm>
            <a:off x="318498" y="1916832"/>
            <a:ext cx="8496944" cy="1440160"/>
          </a:xfrm>
          <a:prstGeom prst="roundRect">
            <a:avLst/>
          </a:prstGeom>
          <a:solidFill>
            <a:srgbClr val="FF0000">
              <a:alpha val="72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b="1" dirty="0">
                <a:effectLst/>
                <a:latin typeface="Century Gothic" panose="020B0502020202020204" pitchFamily="34" charset="0"/>
                <a:ea typeface="Times New Roman" panose="02020603050405020304" pitchFamily="18" charset="0"/>
              </a:rPr>
              <a:t>someone who thinks only of themselves</a:t>
            </a:r>
            <a:endParaRPr lang="en-GB" sz="4400" b="1" dirty="0">
              <a:solidFill>
                <a:schemeClr val="bg1"/>
              </a:solidFill>
              <a:latin typeface="Century Gothic" panose="020B0502020202020204" pitchFamily="34" charset="0"/>
            </a:endParaRPr>
          </a:p>
        </p:txBody>
      </p:sp>
      <p:sp>
        <p:nvSpPr>
          <p:cNvPr id="6" name="Rectangle: Rounded Corners 5">
            <a:extLst>
              <a:ext uri="{FF2B5EF4-FFF2-40B4-BE49-F238E27FC236}">
                <a16:creationId xmlns:a16="http://schemas.microsoft.com/office/drawing/2014/main" id="{7C6E6791-6F47-AA36-154C-5F6306C33F5F}"/>
              </a:ext>
            </a:extLst>
          </p:cNvPr>
          <p:cNvSpPr/>
          <p:nvPr/>
        </p:nvSpPr>
        <p:spPr>
          <a:xfrm>
            <a:off x="323528" y="3566606"/>
            <a:ext cx="8496944" cy="14401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b="1" dirty="0">
                <a:effectLst/>
                <a:latin typeface="Century Gothic" panose="020B0502020202020204" pitchFamily="34" charset="0"/>
                <a:ea typeface="Times New Roman" panose="02020603050405020304" pitchFamily="18" charset="0"/>
              </a:rPr>
              <a:t>someone who won’t share</a:t>
            </a:r>
            <a:endParaRPr lang="en-GB" sz="4400" b="1" dirty="0">
              <a:solidFill>
                <a:schemeClr val="bg1"/>
              </a:solidFill>
              <a:latin typeface="Century Gothic" panose="020B0502020202020204" pitchFamily="34" charset="0"/>
            </a:endParaRPr>
          </a:p>
        </p:txBody>
      </p:sp>
      <p:sp>
        <p:nvSpPr>
          <p:cNvPr id="8" name="Rectangle: Rounded Corners 7">
            <a:extLst>
              <a:ext uri="{FF2B5EF4-FFF2-40B4-BE49-F238E27FC236}">
                <a16:creationId xmlns:a16="http://schemas.microsoft.com/office/drawing/2014/main" id="{6A98E688-25D0-5E84-2314-23F8589503B3}"/>
              </a:ext>
            </a:extLst>
          </p:cNvPr>
          <p:cNvSpPr/>
          <p:nvPr/>
        </p:nvSpPr>
        <p:spPr>
          <a:xfrm>
            <a:off x="318498" y="5224980"/>
            <a:ext cx="8496944" cy="144016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b="1" dirty="0">
                <a:effectLst/>
                <a:latin typeface="Century Gothic" panose="020B0502020202020204" pitchFamily="34" charset="0"/>
                <a:ea typeface="Times New Roman" panose="02020603050405020304" pitchFamily="18" charset="0"/>
              </a:rPr>
              <a:t>someone who </a:t>
            </a:r>
            <a:r>
              <a:rPr lang="en-GB" sz="4400" b="1" dirty="0">
                <a:latin typeface="Century Gothic" panose="020B0502020202020204" pitchFamily="34" charset="0"/>
                <a:ea typeface="Times New Roman" panose="02020603050405020304" pitchFamily="18" charset="0"/>
              </a:rPr>
              <a:t>takes care of animals</a:t>
            </a:r>
            <a:endParaRPr lang="en-GB" sz="4400" b="1" dirty="0">
              <a:solidFill>
                <a:schemeClr val="bg1"/>
              </a:solidFill>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2818E138-5BFB-F12C-1811-06ED884D41C4}"/>
              </a:ext>
            </a:extLst>
          </p:cNvPr>
          <p:cNvSpPr/>
          <p:nvPr/>
        </p:nvSpPr>
        <p:spPr>
          <a:xfrm>
            <a:off x="328558" y="5231390"/>
            <a:ext cx="8496944" cy="1440160"/>
          </a:xfrm>
          <a:prstGeom prst="roundRect">
            <a:avLst/>
          </a:prstGeom>
          <a:solidFill>
            <a:srgbClr val="00B050">
              <a:alpha val="72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b="1" dirty="0">
                <a:effectLst/>
                <a:latin typeface="Century Gothic" panose="020B0502020202020204" pitchFamily="34" charset="0"/>
                <a:ea typeface="Times New Roman" panose="02020603050405020304" pitchFamily="18" charset="0"/>
              </a:rPr>
              <a:t>someone who takes care of animals</a:t>
            </a:r>
            <a:endParaRPr lang="en-GB" sz="4400" b="1" dirty="0">
              <a:solidFill>
                <a:schemeClr val="bg1"/>
              </a:solidFill>
              <a:latin typeface="Century Gothic" panose="020B0502020202020204" pitchFamily="34" charset="0"/>
            </a:endParaRPr>
          </a:p>
        </p:txBody>
      </p:sp>
      <p:sp>
        <p:nvSpPr>
          <p:cNvPr id="10" name="Rectangle: Rounded Corners 9">
            <a:extLst>
              <a:ext uri="{FF2B5EF4-FFF2-40B4-BE49-F238E27FC236}">
                <a16:creationId xmlns:a16="http://schemas.microsoft.com/office/drawing/2014/main" id="{084383DA-5267-31F2-7B0B-82750E5642E3}"/>
              </a:ext>
            </a:extLst>
          </p:cNvPr>
          <p:cNvSpPr/>
          <p:nvPr/>
        </p:nvSpPr>
        <p:spPr>
          <a:xfrm>
            <a:off x="318498" y="3592083"/>
            <a:ext cx="8496944" cy="1440160"/>
          </a:xfrm>
          <a:prstGeom prst="roundRect">
            <a:avLst/>
          </a:prstGeom>
          <a:solidFill>
            <a:srgbClr val="FF0000">
              <a:alpha val="72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b="1" dirty="0">
                <a:effectLst/>
                <a:latin typeface="Century Gothic" panose="020B0502020202020204" pitchFamily="34" charset="0"/>
                <a:ea typeface="Times New Roman" panose="02020603050405020304" pitchFamily="18" charset="0"/>
              </a:rPr>
              <a:t>someone who won’t share</a:t>
            </a:r>
            <a:endParaRPr lang="en-GB" sz="4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873422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http://unitedkingdomfinanceblog.com/wp-content/uploads/2010/03/Gold-Coins.jpg">
            <a:extLst>
              <a:ext uri="{FF2B5EF4-FFF2-40B4-BE49-F238E27FC236}">
                <a16:creationId xmlns:a16="http://schemas.microsoft.com/office/drawing/2014/main" id="{32081BAC-5613-A984-C4EB-5ED9BCB62A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6520C9F-F552-BDBD-85DD-EBFD4E6772A0}"/>
              </a:ext>
            </a:extLst>
          </p:cNvPr>
          <p:cNvSpPr/>
          <p:nvPr/>
        </p:nvSpPr>
        <p:spPr>
          <a:xfrm>
            <a:off x="269926" y="3212976"/>
            <a:ext cx="8604147" cy="3416320"/>
          </a:xfrm>
          <a:prstGeom prst="rect">
            <a:avLst/>
          </a:prstGeom>
          <a:solidFill>
            <a:schemeClr val="bg1">
              <a:alpha val="75000"/>
            </a:schemeClr>
          </a:solidFill>
        </p:spPr>
        <p:txBody>
          <a:bodyPr>
            <a:spAutoFit/>
          </a:bodyPr>
          <a:lstStyle/>
          <a:p>
            <a:pPr algn="ctr">
              <a:defRPr/>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cs typeface="Arial" charset="0"/>
              </a:rPr>
              <a:t>‘</a:t>
            </a:r>
            <a:r>
              <a:rPr lang="en-GB"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cs typeface="Arial" charset="0"/>
              </a:rPr>
              <a:t>It is better to get wisdom than gold. It is better to choose understanding   than silver!</a:t>
            </a: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cs typeface="Arial" charset="0"/>
              </a:rPr>
              <a:t>’                              </a:t>
            </a:r>
            <a:r>
              <a:rPr lang="en-US" sz="2400"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cs typeface="Arial" charset="0"/>
              </a:rPr>
              <a:t>(Proverbs 16: 16)</a:t>
            </a:r>
            <a:endPar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entury Gothic" panose="020B0502020202020204" pitchFamily="34" charset="0"/>
              <a:cs typeface="Arial" charset="0"/>
            </a:endParaRPr>
          </a:p>
        </p:txBody>
      </p:sp>
      <p:pic>
        <p:nvPicPr>
          <p:cNvPr id="3" name="Picture 2" descr="A cartoon of an owl&#10;&#10;Description automatically generated">
            <a:extLst>
              <a:ext uri="{FF2B5EF4-FFF2-40B4-BE49-F238E27FC236}">
                <a16:creationId xmlns:a16="http://schemas.microsoft.com/office/drawing/2014/main" id="{820B2BB1-7CA6-5813-E16F-FEC91F6ECF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2999" y="1124744"/>
            <a:ext cx="1536037" cy="2391882"/>
          </a:xfrm>
          <a:prstGeom prst="rect">
            <a:avLst/>
          </a:prstGeom>
        </p:spPr>
      </p:pic>
    </p:spTree>
    <p:extLst>
      <p:ext uri="{BB962C8B-B14F-4D97-AF65-F5344CB8AC3E}">
        <p14:creationId xmlns:p14="http://schemas.microsoft.com/office/powerpoint/2010/main" val="39140758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gold surface&#10;&#10;Description automatically generated">
            <a:extLst>
              <a:ext uri="{FF2B5EF4-FFF2-40B4-BE49-F238E27FC236}">
                <a16:creationId xmlns:a16="http://schemas.microsoft.com/office/drawing/2014/main" id="{9DB03FD0-1A8B-5B5A-786E-8426BF0364B9}"/>
              </a:ext>
            </a:extLst>
          </p:cNvPr>
          <p:cNvPicPr>
            <a:picLocks noChangeAspect="1"/>
          </p:cNvPicPr>
          <p:nvPr/>
        </p:nvPicPr>
        <p:blipFill rotWithShape="1">
          <a:blip r:embed="rId3">
            <a:extLst>
              <a:ext uri="{28A0092B-C50C-407E-A947-70E740481C1C}">
                <a14:useLocalDpi xmlns:a14="http://schemas.microsoft.com/office/drawing/2010/main" val="0"/>
              </a:ext>
            </a:extLst>
          </a:blip>
          <a:srcRect l="934" r="10065" b="-1"/>
          <a:stretch/>
        </p:blipFill>
        <p:spPr>
          <a:xfrm>
            <a:off x="20" y="10"/>
            <a:ext cx="9143980" cy="6857990"/>
          </a:xfrm>
          <a:prstGeom prst="rect">
            <a:avLst/>
          </a:prstGeom>
        </p:spPr>
      </p:pic>
      <p:sp>
        <p:nvSpPr>
          <p:cNvPr id="17" name="Rectangle 16">
            <a:extLst>
              <a:ext uri="{FF2B5EF4-FFF2-40B4-BE49-F238E27FC236}">
                <a16:creationId xmlns:a16="http://schemas.microsoft.com/office/drawing/2014/main" id="{216BB327-7AA9-4EC5-815F-9D8E6BC53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4" y="115193"/>
            <a:ext cx="8954691"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een circle with a white check mark&#10;&#10;Description automatically generated">
            <a:extLst>
              <a:ext uri="{FF2B5EF4-FFF2-40B4-BE49-F238E27FC236}">
                <a16:creationId xmlns:a16="http://schemas.microsoft.com/office/drawing/2014/main" id="{E12C6AC7-C584-16DC-810A-9B9CB47DC7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476672"/>
            <a:ext cx="3642176" cy="3645024"/>
          </a:xfrm>
          <a:prstGeom prst="rect">
            <a:avLst/>
          </a:prstGeom>
        </p:spPr>
      </p:pic>
      <p:sp>
        <p:nvSpPr>
          <p:cNvPr id="7" name="Rectangle: Rounded Corners 6">
            <a:extLst>
              <a:ext uri="{FF2B5EF4-FFF2-40B4-BE49-F238E27FC236}">
                <a16:creationId xmlns:a16="http://schemas.microsoft.com/office/drawing/2014/main" id="{2ED81A3A-83FA-C3A5-7E70-03CB9D567ACE}"/>
              </a:ext>
            </a:extLst>
          </p:cNvPr>
          <p:cNvSpPr/>
          <p:nvPr/>
        </p:nvSpPr>
        <p:spPr>
          <a:xfrm>
            <a:off x="755576" y="4797152"/>
            <a:ext cx="2880320" cy="1152128"/>
          </a:xfrm>
          <a:prstGeom prst="roundRect">
            <a:avLst/>
          </a:prstGeom>
          <a:solidFill>
            <a:srgbClr val="00B050">
              <a:alpha val="76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600" b="1" dirty="0">
                <a:solidFill>
                  <a:schemeClr val="bg1"/>
                </a:solidFill>
                <a:latin typeface="Century Gothic" panose="020B0502020202020204" pitchFamily="34" charset="0"/>
              </a:rPr>
              <a:t>wise</a:t>
            </a:r>
          </a:p>
        </p:txBody>
      </p:sp>
      <p:sp>
        <p:nvSpPr>
          <p:cNvPr id="3" name="TextBox 2">
            <a:extLst>
              <a:ext uri="{FF2B5EF4-FFF2-40B4-BE49-F238E27FC236}">
                <a16:creationId xmlns:a16="http://schemas.microsoft.com/office/drawing/2014/main" id="{94B70652-485B-0DEE-6C53-79F8015423C5}"/>
              </a:ext>
            </a:extLst>
          </p:cNvPr>
          <p:cNvSpPr txBox="1">
            <a:spLocks noChangeArrowheads="1"/>
          </p:cNvSpPr>
          <p:nvPr/>
        </p:nvSpPr>
        <p:spPr bwMode="auto">
          <a:xfrm>
            <a:off x="4355426" y="612845"/>
            <a:ext cx="4668253" cy="5632311"/>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Font typeface="Arial" panose="020B0604020202020204" pitchFamily="34" charset="0"/>
              <a:buNone/>
              <a:defRPr/>
            </a:pPr>
            <a:r>
              <a:rPr lang="en-GB" sz="2800" b="1" dirty="0">
                <a:solidFill>
                  <a:prstClr val="black"/>
                </a:solidFill>
                <a:latin typeface="Century Gothic" panose="020B0502020202020204" pitchFamily="34" charset="0"/>
              </a:rPr>
              <a:t>….I wonder why wisdom might be worth more than gold?....</a:t>
            </a:r>
            <a:endParaRPr lang="en-GB" sz="2800" b="1" dirty="0">
              <a:solidFill>
                <a:prstClr val="black"/>
              </a:solidFill>
              <a:latin typeface="Century Gothic" panose="020B0502020202020204" pitchFamily="34" charset="0"/>
              <a:ea typeface="MS Mincho" panose="02020609040205080304" pitchFamily="49" charset="-128"/>
              <a:cs typeface="Times New Roman" panose="02020603050405020304" pitchFamily="18" charset="0"/>
            </a:endParaRPr>
          </a:p>
          <a:p>
            <a:pPr algn="ctr" fontAlgn="auto">
              <a:spcAft>
                <a:spcPts val="0"/>
              </a:spcAft>
              <a:buFont typeface="Arial" panose="020B0604020202020204" pitchFamily="34" charset="0"/>
              <a:buNone/>
              <a:defRPr/>
            </a:pPr>
            <a:endParaRPr lang="en-GB" altLang="en-US" sz="1800" b="1" kern="0" dirty="0">
              <a:solidFill>
                <a:prstClr val="black"/>
              </a:solidFill>
              <a:latin typeface="Century Gothic" panose="020B0502020202020204" pitchFamily="34" charset="0"/>
              <a:ea typeface="MS Mincho" panose="02020609040205080304" pitchFamily="49" charset="-128"/>
              <a:cs typeface="Tahoma" panose="020B0604030504040204" pitchFamily="34" charset="0"/>
            </a:endParaRPr>
          </a:p>
          <a:p>
            <a:pPr algn="ctr" fontAlgn="auto">
              <a:spcAft>
                <a:spcPts val="0"/>
              </a:spcAft>
              <a:buFont typeface="Arial" panose="020B0604020202020204" pitchFamily="34" charset="0"/>
              <a:buNone/>
              <a:defRPr/>
            </a:pPr>
            <a:r>
              <a:rPr lang="en-GB" altLang="en-US" sz="2800" b="1" kern="0" dirty="0">
                <a:solidFill>
                  <a:prstClr val="black"/>
                </a:solidFill>
                <a:latin typeface="Century Gothic" panose="020B0502020202020204" pitchFamily="34" charset="0"/>
                <a:ea typeface="MS Mincho" panose="02020609040205080304" pitchFamily="49" charset="-128"/>
                <a:cs typeface="Tahoma" panose="020B0604030504040204" pitchFamily="34" charset="0"/>
              </a:rPr>
              <a:t>….I </a:t>
            </a:r>
            <a:r>
              <a:rPr lang="en-GB" sz="2800" b="1" dirty="0">
                <a:solidFill>
                  <a:prstClr val="black"/>
                </a:solidFill>
                <a:latin typeface="Century Gothic" panose="020B0502020202020204" pitchFamily="34" charset="0"/>
              </a:rPr>
              <a:t>wonder how our school’s values might help us to be wise?....</a:t>
            </a:r>
          </a:p>
          <a:p>
            <a:pPr algn="ctr" fontAlgn="auto">
              <a:spcAft>
                <a:spcPts val="0"/>
              </a:spcAft>
              <a:buFont typeface="Arial" panose="020B0604020202020204" pitchFamily="34" charset="0"/>
              <a:buNone/>
              <a:defRPr/>
            </a:pPr>
            <a:endParaRPr lang="en-GB" sz="1600" b="1" dirty="0">
              <a:solidFill>
                <a:prstClr val="black"/>
              </a:solidFill>
              <a:latin typeface="Century Gothic" panose="020B0502020202020204" pitchFamily="34" charset="0"/>
            </a:endParaRPr>
          </a:p>
          <a:p>
            <a:pPr algn="ctr" fontAlgn="auto">
              <a:spcAft>
                <a:spcPts val="0"/>
              </a:spcAft>
              <a:buNone/>
              <a:defRPr/>
            </a:pPr>
            <a:r>
              <a:rPr lang="en-GB" altLang="en-US" sz="2800" b="1" kern="0" dirty="0">
                <a:solidFill>
                  <a:prstClr val="black"/>
                </a:solidFill>
                <a:latin typeface="Century Gothic" panose="020B0502020202020204" pitchFamily="34" charset="0"/>
                <a:ea typeface="MS Mincho" panose="02020609040205080304" pitchFamily="49" charset="-128"/>
                <a:cs typeface="Tahoma" panose="020B0604030504040204" pitchFamily="34" charset="0"/>
              </a:rPr>
              <a:t>….I</a:t>
            </a:r>
            <a:r>
              <a:rPr lang="en-GB" sz="2800" b="1" dirty="0">
                <a:solidFill>
                  <a:prstClr val="black"/>
                </a:solidFill>
                <a:latin typeface="Century Gothic" panose="020B0502020202020204" pitchFamily="34" charset="0"/>
              </a:rPr>
              <a:t> wonder </a:t>
            </a:r>
            <a:r>
              <a:rPr lang="en-GB" sz="2800" b="1" dirty="0">
                <a:solidFill>
                  <a:prstClr val="black"/>
                </a:solidFill>
                <a:latin typeface="Century Gothic" panose="020B0502020202020204" pitchFamily="34" charset="0"/>
                <a:ea typeface="MS Mincho" panose="02020609040205080304" pitchFamily="49" charset="-128"/>
                <a:cs typeface="Times New Roman" panose="02020603050405020304" pitchFamily="18" charset="0"/>
              </a:rPr>
              <a:t>what being ‘wise’ means for you?....or what wise words you might want to live by this New Year?....</a:t>
            </a:r>
            <a:endParaRPr lang="en-GB" sz="28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8863127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alendar with a check mark&#10;&#10;Description automatically generated">
            <a:extLst>
              <a:ext uri="{FF2B5EF4-FFF2-40B4-BE49-F238E27FC236}">
                <a16:creationId xmlns:a16="http://schemas.microsoft.com/office/drawing/2014/main" id="{153F3CC2-F7B2-61AB-766A-9C42C7B38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88640"/>
            <a:ext cx="4680520" cy="4680520"/>
          </a:xfrm>
          <a:prstGeom prst="rect">
            <a:avLst/>
          </a:prstGeom>
        </p:spPr>
      </p:pic>
      <p:sp>
        <p:nvSpPr>
          <p:cNvPr id="3" name="Rectangle 2">
            <a:extLst>
              <a:ext uri="{FF2B5EF4-FFF2-40B4-BE49-F238E27FC236}">
                <a16:creationId xmlns:a16="http://schemas.microsoft.com/office/drawing/2014/main" id="{63AAACF0-B7E2-48FC-099E-A7AB8BAC9E30}"/>
              </a:ext>
            </a:extLst>
          </p:cNvPr>
          <p:cNvSpPr/>
          <p:nvPr/>
        </p:nvSpPr>
        <p:spPr>
          <a:xfrm>
            <a:off x="107504" y="5201905"/>
            <a:ext cx="8928992" cy="1323439"/>
          </a:xfrm>
          <a:prstGeom prst="rect">
            <a:avLst/>
          </a:prstGeom>
          <a:noFill/>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eaLnBrk="1" hangingPunct="1">
              <a:defRPr/>
            </a:pPr>
            <a:r>
              <a:rPr lang="en-US" sz="8000" b="1" dirty="0">
                <a:ln>
                  <a:prstDash val="solid"/>
                </a:ln>
                <a:solidFill>
                  <a:srgbClr val="CC0099"/>
                </a:solidFill>
                <a:effectLst>
                  <a:outerShdw blurRad="88000" dist="50800" dir="5040000" algn="tl">
                    <a:schemeClr val="accent4">
                      <a:tint val="80000"/>
                      <a:satMod val="250000"/>
                      <a:alpha val="45000"/>
                    </a:schemeClr>
                  </a:outerShdw>
                </a:effectLst>
                <a:latin typeface="Century Gothic" panose="020B0502020202020204" pitchFamily="34" charset="0"/>
                <a:ea typeface="+mn-ea"/>
                <a:cs typeface="Arial" charset="0"/>
              </a:rPr>
              <a:t>Happy New Year!</a:t>
            </a:r>
          </a:p>
        </p:txBody>
      </p:sp>
      <p:pic>
        <p:nvPicPr>
          <p:cNvPr id="5" name="Picture 4" descr="A blue and black shoe next to a stack of dumbbells&#10;&#10;Description automatically generated">
            <a:extLst>
              <a:ext uri="{FF2B5EF4-FFF2-40B4-BE49-F238E27FC236}">
                <a16:creationId xmlns:a16="http://schemas.microsoft.com/office/drawing/2014/main" id="{95E957E4-EDE6-12D0-6F9F-D86948416C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08" y="1113296"/>
            <a:ext cx="4248472" cy="2831208"/>
          </a:xfrm>
          <a:prstGeom prst="rect">
            <a:avLst/>
          </a:prstGeom>
          <a:ln>
            <a:solidFill>
              <a:schemeClr val="bg1"/>
            </a:solid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DBA148E-157C-CC41-F726-CDDF219EC4ED}"/>
              </a:ext>
            </a:extLst>
          </p:cNvPr>
          <p:cNvSpPr txBox="1"/>
          <p:nvPr/>
        </p:nvSpPr>
        <p:spPr>
          <a:xfrm>
            <a:off x="56561" y="5410986"/>
            <a:ext cx="7805394" cy="1015663"/>
          </a:xfrm>
          <a:prstGeom prst="rect">
            <a:avLst/>
          </a:prstGeom>
          <a:noFill/>
        </p:spPr>
        <p:txBody>
          <a:bodyPr wrap="square" rtlCol="0">
            <a:spAutoFit/>
          </a:bodyPr>
          <a:lstStyle/>
          <a:p>
            <a:r>
              <a:rPr lang="en-GB" sz="6000" b="1" dirty="0">
                <a:solidFill>
                  <a:schemeClr val="bg1"/>
                </a:solidFill>
                <a:latin typeface="Century Gothic" panose="020B0502020202020204" pitchFamily="34" charset="0"/>
              </a:rPr>
              <a:t>God, </a:t>
            </a:r>
          </a:p>
        </p:txBody>
      </p:sp>
      <p:sp>
        <p:nvSpPr>
          <p:cNvPr id="3" name="TextBox 2">
            <a:extLst>
              <a:ext uri="{FF2B5EF4-FFF2-40B4-BE49-F238E27FC236}">
                <a16:creationId xmlns:a16="http://schemas.microsoft.com/office/drawing/2014/main" id="{E594F401-D652-3668-7168-ADD90B974926}"/>
              </a:ext>
            </a:extLst>
          </p:cNvPr>
          <p:cNvSpPr txBox="1"/>
          <p:nvPr/>
        </p:nvSpPr>
        <p:spPr>
          <a:xfrm>
            <a:off x="2149312" y="5412554"/>
            <a:ext cx="7147088" cy="1015663"/>
          </a:xfrm>
          <a:prstGeom prst="rect">
            <a:avLst/>
          </a:prstGeom>
          <a:noFill/>
        </p:spPr>
        <p:txBody>
          <a:bodyPr wrap="square" rtlCol="0">
            <a:spAutoFit/>
          </a:bodyPr>
          <a:lstStyle/>
          <a:p>
            <a:r>
              <a:rPr lang="en-GB" sz="6000" b="1" dirty="0">
                <a:solidFill>
                  <a:schemeClr val="bg1"/>
                </a:solidFill>
                <a:latin typeface="Century Gothic" panose="020B0502020202020204" pitchFamily="34" charset="0"/>
              </a:rPr>
              <a:t>help us to be wise.</a:t>
            </a:r>
          </a:p>
        </p:txBody>
      </p:sp>
      <p:pic>
        <p:nvPicPr>
          <p:cNvPr id="5" name="Picture 4" descr="A person holding a candle&#10;&#10;Description automatically generated">
            <a:extLst>
              <a:ext uri="{FF2B5EF4-FFF2-40B4-BE49-F238E27FC236}">
                <a16:creationId xmlns:a16="http://schemas.microsoft.com/office/drawing/2014/main" id="{B76EA1AF-901A-0F84-9F08-CA42C7AB9FD8}"/>
              </a:ext>
            </a:extLst>
          </p:cNvPr>
          <p:cNvPicPr>
            <a:picLocks noChangeAspect="1"/>
          </p:cNvPicPr>
          <p:nvPr/>
        </p:nvPicPr>
        <p:blipFill rotWithShape="1">
          <a:blip r:embed="rId3">
            <a:extLst>
              <a:ext uri="{28A0092B-C50C-407E-A947-70E740481C1C}">
                <a14:useLocalDpi xmlns:a14="http://schemas.microsoft.com/office/drawing/2010/main" val="0"/>
              </a:ext>
            </a:extLst>
          </a:blip>
          <a:srcRect t="9646"/>
          <a:stretch/>
        </p:blipFill>
        <p:spPr>
          <a:xfrm>
            <a:off x="0" y="222391"/>
            <a:ext cx="9144000" cy="5060426"/>
          </a:xfrm>
          <a:prstGeom prst="rect">
            <a:avLst/>
          </a:prstGeom>
        </p:spPr>
      </p:pic>
    </p:spTree>
    <p:extLst>
      <p:ext uri="{BB962C8B-B14F-4D97-AF65-F5344CB8AC3E}">
        <p14:creationId xmlns:p14="http://schemas.microsoft.com/office/powerpoint/2010/main" val="13792713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A02A0A-63BF-E0FE-D9C0-BB927FE042A7}"/>
              </a:ext>
            </a:extLst>
          </p:cNvPr>
          <p:cNvSpPr txBox="1"/>
          <p:nvPr/>
        </p:nvSpPr>
        <p:spPr>
          <a:xfrm>
            <a:off x="56561" y="5410986"/>
            <a:ext cx="7805394" cy="1015663"/>
          </a:xfrm>
          <a:prstGeom prst="rect">
            <a:avLst/>
          </a:prstGeom>
          <a:noFill/>
        </p:spPr>
        <p:txBody>
          <a:bodyPr wrap="square" rtlCol="0">
            <a:spAutoFit/>
          </a:bodyPr>
          <a:lstStyle/>
          <a:p>
            <a:r>
              <a:rPr lang="en-GB" sz="6000" b="1" dirty="0">
                <a:solidFill>
                  <a:schemeClr val="bg1"/>
                </a:solidFill>
                <a:latin typeface="Century Gothic" panose="020B0502020202020204" pitchFamily="34" charset="0"/>
              </a:rPr>
              <a:t>God, </a:t>
            </a:r>
          </a:p>
        </p:txBody>
      </p:sp>
      <p:sp>
        <p:nvSpPr>
          <p:cNvPr id="6" name="TextBox 5">
            <a:extLst>
              <a:ext uri="{FF2B5EF4-FFF2-40B4-BE49-F238E27FC236}">
                <a16:creationId xmlns:a16="http://schemas.microsoft.com/office/drawing/2014/main" id="{3CF719EA-D311-2DF5-73A9-9308C3D7E157}"/>
              </a:ext>
            </a:extLst>
          </p:cNvPr>
          <p:cNvSpPr txBox="1"/>
          <p:nvPr/>
        </p:nvSpPr>
        <p:spPr>
          <a:xfrm>
            <a:off x="2149312" y="5412554"/>
            <a:ext cx="7147088" cy="1015663"/>
          </a:xfrm>
          <a:prstGeom prst="rect">
            <a:avLst/>
          </a:prstGeom>
          <a:noFill/>
        </p:spPr>
        <p:txBody>
          <a:bodyPr wrap="square" rtlCol="0">
            <a:spAutoFit/>
          </a:bodyPr>
          <a:lstStyle/>
          <a:p>
            <a:r>
              <a:rPr lang="en-GB" sz="6000" b="1" dirty="0">
                <a:solidFill>
                  <a:schemeClr val="bg1"/>
                </a:solidFill>
                <a:latin typeface="Century Gothic" panose="020B0502020202020204" pitchFamily="34" charset="0"/>
              </a:rPr>
              <a:t>help us to be wise.</a:t>
            </a:r>
          </a:p>
        </p:txBody>
      </p:sp>
      <p:pic>
        <p:nvPicPr>
          <p:cNvPr id="7" name="Picture 6" descr="A book with text overlay&#10;&#10;Description automatically generated">
            <a:extLst>
              <a:ext uri="{FF2B5EF4-FFF2-40B4-BE49-F238E27FC236}">
                <a16:creationId xmlns:a16="http://schemas.microsoft.com/office/drawing/2014/main" id="{DA7D11CE-EA3F-D944-E4B4-963785ACD7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7" y="0"/>
            <a:ext cx="9144000" cy="5143500"/>
          </a:xfrm>
          <a:prstGeom prst="rect">
            <a:avLst/>
          </a:prstGeom>
        </p:spPr>
      </p:pic>
    </p:spTree>
    <p:extLst>
      <p:ext uri="{BB962C8B-B14F-4D97-AF65-F5344CB8AC3E}">
        <p14:creationId xmlns:p14="http://schemas.microsoft.com/office/powerpoint/2010/main" val="25003209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ngers with drawings on them&#10;&#10;Description automatically generated">
            <a:extLst>
              <a:ext uri="{FF2B5EF4-FFF2-40B4-BE49-F238E27FC236}">
                <a16:creationId xmlns:a16="http://schemas.microsoft.com/office/drawing/2014/main" id="{B40558B2-B765-A758-129F-207AC90C069E}"/>
              </a:ext>
            </a:extLst>
          </p:cNvPr>
          <p:cNvPicPr>
            <a:picLocks noChangeAspect="1"/>
          </p:cNvPicPr>
          <p:nvPr/>
        </p:nvPicPr>
        <p:blipFill rotWithShape="1">
          <a:blip r:embed="rId3">
            <a:extLst>
              <a:ext uri="{28A0092B-C50C-407E-A947-70E740481C1C}">
                <a14:useLocalDpi xmlns:a14="http://schemas.microsoft.com/office/drawing/2010/main" val="0"/>
              </a:ext>
            </a:extLst>
          </a:blip>
          <a:srcRect t="27354" b="5292"/>
          <a:stretch/>
        </p:blipFill>
        <p:spPr>
          <a:xfrm>
            <a:off x="709127" y="131971"/>
            <a:ext cx="7725746" cy="5203595"/>
          </a:xfrm>
          <a:prstGeom prst="rect">
            <a:avLst/>
          </a:prstGeom>
          <a:ln>
            <a:solidFill>
              <a:schemeClr val="tx1"/>
            </a:solidFill>
          </a:ln>
        </p:spPr>
      </p:pic>
      <p:sp>
        <p:nvSpPr>
          <p:cNvPr id="2" name="TextBox 1">
            <a:extLst>
              <a:ext uri="{FF2B5EF4-FFF2-40B4-BE49-F238E27FC236}">
                <a16:creationId xmlns:a16="http://schemas.microsoft.com/office/drawing/2014/main" id="{E4807890-AC5A-910E-4162-0CE55A302A47}"/>
              </a:ext>
            </a:extLst>
          </p:cNvPr>
          <p:cNvSpPr txBox="1"/>
          <p:nvPr/>
        </p:nvSpPr>
        <p:spPr>
          <a:xfrm>
            <a:off x="56561" y="5410986"/>
            <a:ext cx="7805394" cy="1015663"/>
          </a:xfrm>
          <a:prstGeom prst="rect">
            <a:avLst/>
          </a:prstGeom>
          <a:noFill/>
        </p:spPr>
        <p:txBody>
          <a:bodyPr wrap="square" rtlCol="0">
            <a:spAutoFit/>
          </a:bodyPr>
          <a:lstStyle/>
          <a:p>
            <a:r>
              <a:rPr lang="en-GB" sz="6000" b="1" dirty="0">
                <a:solidFill>
                  <a:schemeClr val="bg1"/>
                </a:solidFill>
                <a:latin typeface="Century Gothic" panose="020B0502020202020204" pitchFamily="34" charset="0"/>
              </a:rPr>
              <a:t>God, </a:t>
            </a:r>
          </a:p>
        </p:txBody>
      </p:sp>
      <p:sp>
        <p:nvSpPr>
          <p:cNvPr id="3" name="TextBox 2">
            <a:extLst>
              <a:ext uri="{FF2B5EF4-FFF2-40B4-BE49-F238E27FC236}">
                <a16:creationId xmlns:a16="http://schemas.microsoft.com/office/drawing/2014/main" id="{0DF13A5D-D856-F19B-DEE7-A08B403DC3E5}"/>
              </a:ext>
            </a:extLst>
          </p:cNvPr>
          <p:cNvSpPr txBox="1"/>
          <p:nvPr/>
        </p:nvSpPr>
        <p:spPr>
          <a:xfrm>
            <a:off x="2149312" y="5412554"/>
            <a:ext cx="7147088" cy="1015663"/>
          </a:xfrm>
          <a:prstGeom prst="rect">
            <a:avLst/>
          </a:prstGeom>
          <a:noFill/>
        </p:spPr>
        <p:txBody>
          <a:bodyPr wrap="square" rtlCol="0">
            <a:spAutoFit/>
          </a:bodyPr>
          <a:lstStyle/>
          <a:p>
            <a:r>
              <a:rPr lang="en-GB" sz="6000" b="1" dirty="0">
                <a:solidFill>
                  <a:schemeClr val="bg1"/>
                </a:solidFill>
                <a:latin typeface="Century Gothic" panose="020B0502020202020204" pitchFamily="34" charset="0"/>
              </a:rPr>
              <a:t>help us to be wise.</a:t>
            </a:r>
          </a:p>
        </p:txBody>
      </p:sp>
    </p:spTree>
    <p:extLst>
      <p:ext uri="{BB962C8B-B14F-4D97-AF65-F5344CB8AC3E}">
        <p14:creationId xmlns:p14="http://schemas.microsoft.com/office/powerpoint/2010/main" val="26491632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1FF7AB-7DD0-3309-4F21-B256FBBBB265}"/>
              </a:ext>
            </a:extLst>
          </p:cNvPr>
          <p:cNvSpPr txBox="1"/>
          <p:nvPr/>
        </p:nvSpPr>
        <p:spPr>
          <a:xfrm>
            <a:off x="56561" y="5410986"/>
            <a:ext cx="7805394" cy="1015663"/>
          </a:xfrm>
          <a:prstGeom prst="rect">
            <a:avLst/>
          </a:prstGeom>
          <a:noFill/>
        </p:spPr>
        <p:txBody>
          <a:bodyPr wrap="square" rtlCol="0">
            <a:spAutoFit/>
          </a:bodyPr>
          <a:lstStyle/>
          <a:p>
            <a:r>
              <a:rPr lang="en-GB" sz="6000" b="1" dirty="0">
                <a:solidFill>
                  <a:schemeClr val="bg1"/>
                </a:solidFill>
                <a:latin typeface="Century Gothic" panose="020B0502020202020204" pitchFamily="34" charset="0"/>
              </a:rPr>
              <a:t>God, </a:t>
            </a:r>
          </a:p>
        </p:txBody>
      </p:sp>
      <p:sp>
        <p:nvSpPr>
          <p:cNvPr id="6" name="TextBox 5">
            <a:extLst>
              <a:ext uri="{FF2B5EF4-FFF2-40B4-BE49-F238E27FC236}">
                <a16:creationId xmlns:a16="http://schemas.microsoft.com/office/drawing/2014/main" id="{7882540F-08B8-363D-0ABC-BA5E5A075735}"/>
              </a:ext>
            </a:extLst>
          </p:cNvPr>
          <p:cNvSpPr txBox="1"/>
          <p:nvPr/>
        </p:nvSpPr>
        <p:spPr>
          <a:xfrm>
            <a:off x="2149312" y="5412554"/>
            <a:ext cx="7147088" cy="1015663"/>
          </a:xfrm>
          <a:prstGeom prst="rect">
            <a:avLst/>
          </a:prstGeom>
          <a:noFill/>
        </p:spPr>
        <p:txBody>
          <a:bodyPr wrap="square" rtlCol="0">
            <a:spAutoFit/>
          </a:bodyPr>
          <a:lstStyle/>
          <a:p>
            <a:r>
              <a:rPr lang="en-GB" sz="6000" b="1" dirty="0">
                <a:solidFill>
                  <a:schemeClr val="bg1"/>
                </a:solidFill>
                <a:latin typeface="Century Gothic" panose="020B0502020202020204" pitchFamily="34" charset="0"/>
              </a:rPr>
              <a:t>help us to be wise.</a:t>
            </a:r>
          </a:p>
        </p:txBody>
      </p:sp>
      <p:pic>
        <p:nvPicPr>
          <p:cNvPr id="8" name="Picture 7" descr="A green and red street sign&#10;&#10;Description automatically generated">
            <a:extLst>
              <a:ext uri="{FF2B5EF4-FFF2-40B4-BE49-F238E27FC236}">
                <a16:creationId xmlns:a16="http://schemas.microsoft.com/office/drawing/2014/main" id="{170103B3-9200-EEED-A6A6-C6A094714B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6752"/>
            <a:ext cx="9144000" cy="3386138"/>
          </a:xfrm>
          <a:prstGeom prst="rect">
            <a:avLst/>
          </a:prstGeom>
          <a:ln>
            <a:solidFill>
              <a:schemeClr val="bg1"/>
            </a:solidFill>
          </a:ln>
        </p:spPr>
      </p:pic>
    </p:spTree>
    <p:extLst>
      <p:ext uri="{BB962C8B-B14F-4D97-AF65-F5344CB8AC3E}">
        <p14:creationId xmlns:p14="http://schemas.microsoft.com/office/powerpoint/2010/main" val="15954435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807890-AC5A-910E-4162-0CE55A302A47}"/>
              </a:ext>
            </a:extLst>
          </p:cNvPr>
          <p:cNvSpPr txBox="1"/>
          <p:nvPr/>
        </p:nvSpPr>
        <p:spPr>
          <a:xfrm>
            <a:off x="56561" y="5410986"/>
            <a:ext cx="7805394" cy="1015663"/>
          </a:xfrm>
          <a:prstGeom prst="rect">
            <a:avLst/>
          </a:prstGeom>
          <a:noFill/>
        </p:spPr>
        <p:txBody>
          <a:bodyPr wrap="square" rtlCol="0">
            <a:spAutoFit/>
          </a:bodyPr>
          <a:lstStyle/>
          <a:p>
            <a:r>
              <a:rPr lang="en-GB" sz="6000" b="1" dirty="0">
                <a:solidFill>
                  <a:schemeClr val="bg1"/>
                </a:solidFill>
                <a:latin typeface="Century Gothic" panose="020B0502020202020204" pitchFamily="34" charset="0"/>
              </a:rPr>
              <a:t>God, </a:t>
            </a:r>
          </a:p>
        </p:txBody>
      </p:sp>
      <p:sp>
        <p:nvSpPr>
          <p:cNvPr id="3" name="TextBox 2">
            <a:extLst>
              <a:ext uri="{FF2B5EF4-FFF2-40B4-BE49-F238E27FC236}">
                <a16:creationId xmlns:a16="http://schemas.microsoft.com/office/drawing/2014/main" id="{0DF13A5D-D856-F19B-DEE7-A08B403DC3E5}"/>
              </a:ext>
            </a:extLst>
          </p:cNvPr>
          <p:cNvSpPr txBox="1"/>
          <p:nvPr/>
        </p:nvSpPr>
        <p:spPr>
          <a:xfrm>
            <a:off x="2149312" y="5412554"/>
            <a:ext cx="7147088" cy="1015663"/>
          </a:xfrm>
          <a:prstGeom prst="rect">
            <a:avLst/>
          </a:prstGeom>
          <a:noFill/>
        </p:spPr>
        <p:txBody>
          <a:bodyPr wrap="square" rtlCol="0">
            <a:spAutoFit/>
          </a:bodyPr>
          <a:lstStyle/>
          <a:p>
            <a:r>
              <a:rPr lang="en-GB" sz="6000" b="1" dirty="0">
                <a:solidFill>
                  <a:schemeClr val="bg1"/>
                </a:solidFill>
                <a:latin typeface="Century Gothic" panose="020B0502020202020204" pitchFamily="34" charset="0"/>
              </a:rPr>
              <a:t>help us to be wise.</a:t>
            </a:r>
          </a:p>
        </p:txBody>
      </p:sp>
      <p:pic>
        <p:nvPicPr>
          <p:cNvPr id="5" name="Picture 4" descr="A close-up of a hand holding a hand&#10;&#10;Description automatically generated">
            <a:extLst>
              <a:ext uri="{FF2B5EF4-FFF2-40B4-BE49-F238E27FC236}">
                <a16:creationId xmlns:a16="http://schemas.microsoft.com/office/drawing/2014/main" id="{C35E250E-A3F7-0C87-0FD9-81D467622169}"/>
              </a:ext>
            </a:extLst>
          </p:cNvPr>
          <p:cNvPicPr>
            <a:picLocks noChangeAspect="1"/>
          </p:cNvPicPr>
          <p:nvPr/>
        </p:nvPicPr>
        <p:blipFill rotWithShape="1">
          <a:blip r:embed="rId3">
            <a:extLst>
              <a:ext uri="{28A0092B-C50C-407E-A947-70E740481C1C}">
                <a14:useLocalDpi xmlns:a14="http://schemas.microsoft.com/office/drawing/2010/main" val="0"/>
              </a:ext>
            </a:extLst>
          </a:blip>
          <a:srcRect t="24801" b="29000"/>
          <a:stretch/>
        </p:blipFill>
        <p:spPr>
          <a:xfrm>
            <a:off x="592813" y="0"/>
            <a:ext cx="7958374" cy="5517232"/>
          </a:xfrm>
          <a:prstGeom prst="rect">
            <a:avLst/>
          </a:prstGeom>
        </p:spPr>
      </p:pic>
    </p:spTree>
    <p:extLst>
      <p:ext uri="{BB962C8B-B14F-4D97-AF65-F5344CB8AC3E}">
        <p14:creationId xmlns:p14="http://schemas.microsoft.com/office/powerpoint/2010/main" val="16822699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ook with text overlay&#10;&#10;Description automatically generated">
            <a:extLst>
              <a:ext uri="{FF2B5EF4-FFF2-40B4-BE49-F238E27FC236}">
                <a16:creationId xmlns:a16="http://schemas.microsoft.com/office/drawing/2014/main" id="{FBD3AE5A-4EE3-224A-3146-DD2CB519ED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6" y="4637087"/>
            <a:ext cx="8679468" cy="2208231"/>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May today’s words help us to        </a:t>
            </a:r>
            <a:r>
              <a:rPr kumimoji="0" lang="en-GB" sz="3200" b="1" i="0" u="none" strike="noStrike" kern="1200" cap="none" spc="0" normalizeH="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 make wise choices</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7639526" y="5657851"/>
            <a:ext cx="1579856" cy="1035362"/>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screen"/>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screen"/>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screen"/>
            <a:stretch>
              <a:fillRect/>
            </a:stretch>
          </p:blipFill>
          <p:spPr>
            <a:xfrm rot="5400000">
              <a:off x="372533" y="0"/>
              <a:ext cx="914400" cy="914400"/>
            </a:xfrm>
            <a:prstGeom prst="rect">
              <a:avLst/>
            </a:prstGeom>
          </p:spPr>
        </p:pic>
      </p:grpSp>
      <p:pic>
        <p:nvPicPr>
          <p:cNvPr id="2" name="Picture 1" descr="A cartoon of an owl&#10;&#10;Description automatically generated">
            <a:extLst>
              <a:ext uri="{FF2B5EF4-FFF2-40B4-BE49-F238E27FC236}">
                <a16:creationId xmlns:a16="http://schemas.microsoft.com/office/drawing/2014/main" id="{0AD27714-AAB5-A529-D6C1-D1B69CE051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6317" y="88477"/>
            <a:ext cx="2931367" cy="456465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alendar with a check mark&#10;&#10;Description automatically generated">
            <a:extLst>
              <a:ext uri="{FF2B5EF4-FFF2-40B4-BE49-F238E27FC236}">
                <a16:creationId xmlns:a16="http://schemas.microsoft.com/office/drawing/2014/main" id="{153F3CC2-F7B2-61AB-766A-9C42C7B38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88640"/>
            <a:ext cx="4680520" cy="4680520"/>
          </a:xfrm>
          <a:prstGeom prst="rect">
            <a:avLst/>
          </a:prstGeom>
        </p:spPr>
      </p:pic>
      <p:sp>
        <p:nvSpPr>
          <p:cNvPr id="3" name="Rectangle 2">
            <a:extLst>
              <a:ext uri="{FF2B5EF4-FFF2-40B4-BE49-F238E27FC236}">
                <a16:creationId xmlns:a16="http://schemas.microsoft.com/office/drawing/2014/main" id="{63AAACF0-B7E2-48FC-099E-A7AB8BAC9E30}"/>
              </a:ext>
            </a:extLst>
          </p:cNvPr>
          <p:cNvSpPr/>
          <p:nvPr/>
        </p:nvSpPr>
        <p:spPr>
          <a:xfrm>
            <a:off x="107504" y="5201905"/>
            <a:ext cx="8928992" cy="1323439"/>
          </a:xfrm>
          <a:prstGeom prst="rect">
            <a:avLst/>
          </a:prstGeom>
          <a:noFill/>
        </p:spPr>
        <p:txBody>
          <a:bodyPr wrap="squar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eaLnBrk="1" hangingPunct="1">
              <a:defRPr/>
            </a:pPr>
            <a:r>
              <a:rPr lang="en-US" sz="8000" b="1" dirty="0">
                <a:ln>
                  <a:prstDash val="solid"/>
                </a:ln>
                <a:solidFill>
                  <a:srgbClr val="CC0099"/>
                </a:solidFill>
                <a:effectLst>
                  <a:outerShdw blurRad="88000" dist="50800" dir="5040000" algn="tl">
                    <a:schemeClr val="accent4">
                      <a:tint val="80000"/>
                      <a:satMod val="250000"/>
                      <a:alpha val="45000"/>
                    </a:schemeClr>
                  </a:outerShdw>
                </a:effectLst>
                <a:latin typeface="Century Gothic" panose="020B0502020202020204" pitchFamily="34" charset="0"/>
                <a:ea typeface="+mn-ea"/>
                <a:cs typeface="Arial" charset="0"/>
              </a:rPr>
              <a:t>Happy New Year!</a:t>
            </a:r>
          </a:p>
        </p:txBody>
      </p:sp>
      <p:pic>
        <p:nvPicPr>
          <p:cNvPr id="5" name="Picture 4" descr="A blue and black shoe next to a stack of dumbbells&#10;&#10;Description automatically generated">
            <a:extLst>
              <a:ext uri="{FF2B5EF4-FFF2-40B4-BE49-F238E27FC236}">
                <a16:creationId xmlns:a16="http://schemas.microsoft.com/office/drawing/2014/main" id="{95E957E4-EDE6-12D0-6F9F-D86948416C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08" y="1113296"/>
            <a:ext cx="4248472" cy="2831208"/>
          </a:xfrm>
          <a:prstGeom prst="rect">
            <a:avLst/>
          </a:prstGeom>
          <a:ln>
            <a:solidFill>
              <a:schemeClr val="bg1"/>
            </a:solidFill>
          </a:ln>
        </p:spPr>
      </p:pic>
    </p:spTree>
    <p:extLst>
      <p:ext uri="{BB962C8B-B14F-4D97-AF65-F5344CB8AC3E}">
        <p14:creationId xmlns:p14="http://schemas.microsoft.com/office/powerpoint/2010/main" val="6663017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old crown with a black background&#10;&#10;Description automatically generated">
            <a:extLst>
              <a:ext uri="{FF2B5EF4-FFF2-40B4-BE49-F238E27FC236}">
                <a16:creationId xmlns:a16="http://schemas.microsoft.com/office/drawing/2014/main" id="{7E1406CB-C9F4-D0EC-F14E-9CFA37DE5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283" y="188640"/>
            <a:ext cx="6463434" cy="5645406"/>
          </a:xfrm>
          <a:prstGeom prst="rect">
            <a:avLst/>
          </a:prstGeom>
        </p:spPr>
      </p:pic>
      <p:sp>
        <p:nvSpPr>
          <p:cNvPr id="4" name="TextBox 3">
            <a:extLst>
              <a:ext uri="{FF2B5EF4-FFF2-40B4-BE49-F238E27FC236}">
                <a16:creationId xmlns:a16="http://schemas.microsoft.com/office/drawing/2014/main" id="{28280B68-1DA4-0502-52E5-162AB0F8E086}"/>
              </a:ext>
            </a:extLst>
          </p:cNvPr>
          <p:cNvSpPr txBox="1"/>
          <p:nvPr/>
        </p:nvSpPr>
        <p:spPr>
          <a:xfrm>
            <a:off x="1907704" y="5805264"/>
            <a:ext cx="5328592" cy="923330"/>
          </a:xfrm>
          <a:prstGeom prst="rect">
            <a:avLst/>
          </a:prstGeom>
          <a:noFill/>
        </p:spPr>
        <p:txBody>
          <a:bodyPr wrap="square" rtlCol="0">
            <a:spAutoFit/>
          </a:bodyPr>
          <a:lstStyle/>
          <a:p>
            <a:pPr algn="ctr"/>
            <a:r>
              <a:rPr lang="en-GB" sz="5400" b="1" dirty="0">
                <a:solidFill>
                  <a:schemeClr val="bg1"/>
                </a:solidFill>
                <a:latin typeface="Century Gothic" panose="020B0502020202020204" pitchFamily="34" charset="0"/>
              </a:rPr>
              <a:t>King Solomon</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
        <p:nvSpPr>
          <p:cNvPr id="3" name="Multiplication Sign 2">
            <a:extLst>
              <a:ext uri="{FF2B5EF4-FFF2-40B4-BE49-F238E27FC236}">
                <a16:creationId xmlns:a16="http://schemas.microsoft.com/office/drawing/2014/main" id="{22EC0CCA-1670-7F00-5EDD-656B47AE3DF1}"/>
              </a:ext>
            </a:extLst>
          </p:cNvPr>
          <p:cNvSpPr/>
          <p:nvPr/>
        </p:nvSpPr>
        <p:spPr>
          <a:xfrm>
            <a:off x="3707904" y="2348880"/>
            <a:ext cx="6192688" cy="4176464"/>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peech Bubble: Oval 3">
            <a:extLst>
              <a:ext uri="{FF2B5EF4-FFF2-40B4-BE49-F238E27FC236}">
                <a16:creationId xmlns:a16="http://schemas.microsoft.com/office/drawing/2014/main" id="{2BA81D64-EE35-CEF1-5CEB-2B539B49B95F}"/>
              </a:ext>
            </a:extLst>
          </p:cNvPr>
          <p:cNvSpPr/>
          <p:nvPr/>
        </p:nvSpPr>
        <p:spPr>
          <a:xfrm>
            <a:off x="2411760" y="589274"/>
            <a:ext cx="4646950" cy="2912588"/>
          </a:xfrm>
          <a:prstGeom prst="wedgeEllipseCallout">
            <a:avLst>
              <a:gd name="adj1" fmla="val -51413"/>
              <a:gd name="adj2" fmla="val 65221"/>
            </a:avLst>
          </a:prstGeom>
          <a:blipFill dpi="0" rotWithShape="1">
            <a:blip r:embed="rId4" cstate="email">
              <a:extLst>
                <a:ext uri="{28A0092B-C50C-407E-A947-70E740481C1C}">
                  <a14:useLocalDpi xmlns:a14="http://schemas.microsoft.com/office/drawing/2010/main" val="0"/>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Century Gothic" panose="020B0502020202020204" pitchFamily="34" charset="0"/>
              </a:rPr>
              <a:t>I’d like wisdom please, not gold!</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eart shaped light shining through a book&#10;&#10;Description automatically generated">
            <a:extLst>
              <a:ext uri="{FF2B5EF4-FFF2-40B4-BE49-F238E27FC236}">
                <a16:creationId xmlns:a16="http://schemas.microsoft.com/office/drawing/2014/main" id="{6C7062CB-7ACF-460F-67AF-EB606D560D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9340"/>
            <a:ext cx="9144000" cy="5979319"/>
          </a:xfrm>
          <a:prstGeom prst="rect">
            <a:avLst/>
          </a:prstGeom>
        </p:spPr>
      </p:pic>
      <p:sp>
        <p:nvSpPr>
          <p:cNvPr id="6" name="TextBox 5">
            <a:extLst>
              <a:ext uri="{FF2B5EF4-FFF2-40B4-BE49-F238E27FC236}">
                <a16:creationId xmlns:a16="http://schemas.microsoft.com/office/drawing/2014/main" id="{862E9D2C-90BD-988B-F807-0444277E29E3}"/>
              </a:ext>
            </a:extLst>
          </p:cNvPr>
          <p:cNvSpPr txBox="1"/>
          <p:nvPr/>
        </p:nvSpPr>
        <p:spPr>
          <a:xfrm>
            <a:off x="1277634" y="3789040"/>
            <a:ext cx="6588732" cy="830997"/>
          </a:xfrm>
          <a:prstGeom prst="rect">
            <a:avLst/>
          </a:prstGeom>
          <a:solidFill>
            <a:schemeClr val="tx1">
              <a:alpha val="39000"/>
            </a:schemeClr>
          </a:solidFill>
          <a:ln>
            <a:noFill/>
          </a:ln>
        </p:spPr>
        <p:txBody>
          <a:bodyPr wrap="square">
            <a:spAutoFit/>
          </a:bodyPr>
          <a:lstStyle/>
          <a:p>
            <a:pPr algn="ctr"/>
            <a:r>
              <a:rPr lang="en-GB" sz="4800" b="1" i="0" dirty="0">
                <a:solidFill>
                  <a:schemeClr val="bg1"/>
                </a:solidFill>
                <a:effectLst/>
                <a:latin typeface="Century Gothic" panose="020B0502020202020204" pitchFamily="34" charset="0"/>
              </a:rPr>
              <a:t>It’s </a:t>
            </a:r>
            <a:r>
              <a:rPr lang="en-GB" sz="4800" b="1" i="0" dirty="0">
                <a:solidFill>
                  <a:srgbClr val="00B050"/>
                </a:solidFill>
                <a:effectLst/>
                <a:latin typeface="Century Gothic" panose="020B0502020202020204" pitchFamily="34" charset="0"/>
              </a:rPr>
              <a:t>wise</a:t>
            </a:r>
            <a:r>
              <a:rPr lang="en-GB" sz="4800" b="1" i="0" dirty="0">
                <a:solidFill>
                  <a:schemeClr val="bg1"/>
                </a:solidFill>
                <a:effectLst/>
                <a:latin typeface="Century Gothic" panose="020B0502020202020204" pitchFamily="34" charset="0"/>
              </a:rPr>
              <a:t> to be patient,     </a:t>
            </a:r>
            <a:endParaRPr lang="en-GB" sz="4800" b="1" dirty="0">
              <a:solidFill>
                <a:schemeClr val="bg1"/>
              </a:solidFill>
              <a:latin typeface="Century Gothic" panose="020B0502020202020204" pitchFamily="34" charset="0"/>
            </a:endParaRPr>
          </a:p>
        </p:txBody>
      </p:sp>
      <p:sp>
        <p:nvSpPr>
          <p:cNvPr id="10" name="TextBox 9">
            <a:extLst>
              <a:ext uri="{FF2B5EF4-FFF2-40B4-BE49-F238E27FC236}">
                <a16:creationId xmlns:a16="http://schemas.microsoft.com/office/drawing/2014/main" id="{5979D1D7-ACDC-11BA-246A-FDADDE0642AB}"/>
              </a:ext>
            </a:extLst>
          </p:cNvPr>
          <p:cNvSpPr txBox="1"/>
          <p:nvPr/>
        </p:nvSpPr>
        <p:spPr>
          <a:xfrm>
            <a:off x="1277634" y="4595644"/>
            <a:ext cx="6588732" cy="1569660"/>
          </a:xfrm>
          <a:prstGeom prst="rect">
            <a:avLst/>
          </a:prstGeom>
          <a:solidFill>
            <a:schemeClr val="tx1">
              <a:alpha val="39000"/>
            </a:schemeClr>
          </a:solidFill>
          <a:ln>
            <a:noFill/>
          </a:ln>
        </p:spPr>
        <p:txBody>
          <a:bodyPr wrap="square">
            <a:spAutoFit/>
          </a:bodyPr>
          <a:lstStyle/>
          <a:p>
            <a:pPr algn="ctr"/>
            <a:r>
              <a:rPr kumimoji="0" lang="en-GB" sz="48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rPr>
              <a:t>but it’s </a:t>
            </a:r>
            <a:r>
              <a:rPr kumimoji="0" lang="en-GB" sz="4800" b="1" i="0" u="none" strike="noStrike" kern="1200" cap="none" spc="0" normalizeH="0" baseline="0" noProof="0" dirty="0">
                <a:ln>
                  <a:noFill/>
                </a:ln>
                <a:solidFill>
                  <a:srgbClr val="FF0000"/>
                </a:solidFill>
                <a:effectLst/>
                <a:uLnTx/>
                <a:uFillTx/>
                <a:latin typeface="Century Gothic" panose="020B0502020202020204" pitchFamily="34" charset="0"/>
                <a:ea typeface="MS PGothic" panose="020B0600070205080204" pitchFamily="34" charset="-128"/>
                <a:cs typeface="+mn-cs"/>
              </a:rPr>
              <a:t>foolish</a:t>
            </a:r>
            <a:r>
              <a:rPr kumimoji="0" lang="en-GB" sz="4800" b="1" i="0" u="none" strike="noStrike" kern="1200" cap="none" spc="0" normalizeH="0" baseline="0" noProof="0" dirty="0">
                <a:ln>
                  <a:noFill/>
                </a:ln>
                <a:solidFill>
                  <a:prstClr val="white"/>
                </a:solidFill>
                <a:effectLst/>
                <a:uLnTx/>
                <a:uFillTx/>
                <a:latin typeface="Century Gothic" panose="020B0502020202020204" pitchFamily="34" charset="0"/>
                <a:ea typeface="MS PGothic" panose="020B0600070205080204" pitchFamily="34" charset="-128"/>
                <a:cs typeface="+mn-cs"/>
              </a:rPr>
              <a:t> to lose your temper.</a:t>
            </a:r>
            <a:endParaRPr lang="en-GB" dirty="0"/>
          </a:p>
        </p:txBody>
      </p:sp>
    </p:spTree>
    <p:extLst>
      <p:ext uri="{BB962C8B-B14F-4D97-AF65-F5344CB8AC3E}">
        <p14:creationId xmlns:p14="http://schemas.microsoft.com/office/powerpoint/2010/main" val="24865730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849</TotalTime>
  <Words>1339</Words>
  <Application>Microsoft Office PowerPoint</Application>
  <PresentationFormat>On-screen Show (4:3)</PresentationFormat>
  <Paragraphs>117</Paragraphs>
  <Slides>22</Slides>
  <Notes>22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22</vt:i4>
      </vt:variant>
    </vt:vector>
  </HeadingPairs>
  <TitlesOfParts>
    <vt:vector size="32" baseType="lpstr">
      <vt:lpstr>Arial</vt:lpstr>
      <vt:lpstr>Calibri</vt:lpstr>
      <vt:lpstr>Cambria</vt:lpstr>
      <vt:lpstr>Century Gothic</vt:lpstr>
      <vt:lpstr>Symbol</vt:lpstr>
      <vt:lpstr>Times New Roman</vt:lpstr>
      <vt:lpstr>Office Theme</vt:lpstr>
      <vt:lpstr> Black </vt:lpstr>
      <vt:lpstr>1_ Black </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Rachel</dc:creator>
  <cp:lastModifiedBy>Rachel Boxer</cp:lastModifiedBy>
  <cp:revision>75</cp:revision>
  <dcterms:created xsi:type="dcterms:W3CDTF">2011-01-20T16:25:54Z</dcterms:created>
  <dcterms:modified xsi:type="dcterms:W3CDTF">2023-11-07T00:21:01Z</dcterms:modified>
</cp:coreProperties>
</file>