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530" r:id="rId3"/>
    <p:sldId id="531" r:id="rId4"/>
    <p:sldId id="562" r:id="rId5"/>
    <p:sldId id="553" r:id="rId6"/>
    <p:sldId id="558" r:id="rId7"/>
    <p:sldId id="257" r:id="rId8"/>
    <p:sldId id="258" r:id="rId9"/>
    <p:sldId id="564" r:id="rId10"/>
    <p:sldId id="563" r:id="rId11"/>
    <p:sldId id="260" r:id="rId12"/>
    <p:sldId id="566" r:id="rId13"/>
    <p:sldId id="567" r:id="rId14"/>
    <p:sldId id="267" r:id="rId15"/>
    <p:sldId id="276" r:id="rId16"/>
    <p:sldId id="568" r:id="rId17"/>
    <p:sldId id="569" r:id="rId18"/>
    <p:sldId id="565" r:id="rId19"/>
    <p:sldId id="570" r:id="rId20"/>
    <p:sldId id="572" r:id="rId21"/>
    <p:sldId id="571" r:id="rId22"/>
    <p:sldId id="604" r:id="rId23"/>
    <p:sldId id="605" r:id="rId24"/>
    <p:sldId id="603" r:id="rId25"/>
    <p:sldId id="606" r:id="rId26"/>
    <p:sldId id="607" r:id="rId27"/>
    <p:sldId id="608" r:id="rId28"/>
    <p:sldId id="609" r:id="rId29"/>
    <p:sldId id="610" r:id="rId30"/>
    <p:sldId id="611" r:id="rId31"/>
    <p:sldId id="612" r:id="rId32"/>
    <p:sldId id="613" r:id="rId33"/>
    <p:sldId id="614" r:id="rId34"/>
    <p:sldId id="615" r:id="rId35"/>
    <p:sldId id="630" r:id="rId36"/>
    <p:sldId id="617" r:id="rId37"/>
    <p:sldId id="618" r:id="rId38"/>
    <p:sldId id="619" r:id="rId39"/>
    <p:sldId id="620" r:id="rId40"/>
    <p:sldId id="621" r:id="rId41"/>
    <p:sldId id="622" r:id="rId42"/>
    <p:sldId id="623" r:id="rId43"/>
    <p:sldId id="624" r:id="rId44"/>
    <p:sldId id="625" r:id="rId45"/>
    <p:sldId id="626" r:id="rId46"/>
    <p:sldId id="627" r:id="rId47"/>
    <p:sldId id="631" r:id="rId48"/>
    <p:sldId id="629" r:id="rId49"/>
    <p:sldId id="600" r:id="rId50"/>
    <p:sldId id="555" r:id="rId51"/>
    <p:sldId id="381" r:id="rId52"/>
    <p:sldId id="601" r:id="rId53"/>
    <p:sldId id="378" r:id="rId54"/>
    <p:sldId id="383" r:id="rId55"/>
    <p:sldId id="384" r:id="rId56"/>
    <p:sldId id="385" r:id="rId57"/>
    <p:sldId id="386" r:id="rId58"/>
    <p:sldId id="328" r:id="rId59"/>
    <p:sldId id="533" r:id="rId60"/>
    <p:sldId id="31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87" autoAdjust="0"/>
  </p:normalViewPr>
  <p:slideViewPr>
    <p:cSldViewPr snapToGrid="0" snapToObjects="1">
      <p:cViewPr varScale="1">
        <p:scale>
          <a:sx n="101" d="100"/>
          <a:sy n="101" d="100"/>
        </p:scale>
        <p:origin x="19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AE637-112F-4F80-AB78-8F0030F50262}" type="datetimeFigureOut">
              <a:rPr lang="en-GB" smtClean="0"/>
              <a:t>16/10/2023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F61D-C166-475F-BF62-A28A83202821}" type="slidenum">
              <a:rPr lang="en-GB" smtClean="0"/>
              <a:t>‹#›</a:t>
            </a:fld>
            <a:endParaRPr lang="en-GB"/>
          </a:p>
        </p:txBody>
      </p:sp>
    </p:spTree>
    <p:extLst>
      <p:ext uri="{BB962C8B-B14F-4D97-AF65-F5344CB8AC3E}">
        <p14:creationId xmlns:p14="http://schemas.microsoft.com/office/powerpoint/2010/main" val="15273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1891F61D-C166-475F-BF62-A28A83202821}" type="slidenum">
              <a:rPr lang="en-GB" smtClean="0"/>
              <a:t>11</a:t>
            </a:fld>
            <a:endParaRPr lang="en-GB"/>
          </a:p>
        </p:txBody>
      </p:sp>
    </p:spTree>
    <p:extLst>
      <p:ext uri="{BB962C8B-B14F-4D97-AF65-F5344CB8AC3E}">
        <p14:creationId xmlns:p14="http://schemas.microsoft.com/office/powerpoint/2010/main" val="241058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b="0" dirty="0"/>
              <a:t>Uh-oh!</a:t>
            </a:r>
          </a:p>
          <a:p>
            <a:r>
              <a:rPr lang="en-GB" b="0" dirty="0"/>
              <a:t>A desert, a wide open desert</a:t>
            </a:r>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12</a:t>
            </a:fld>
            <a:endParaRPr lang="en-GB"/>
          </a:p>
        </p:txBody>
      </p:sp>
    </p:spTree>
    <p:extLst>
      <p:ext uri="{BB962C8B-B14F-4D97-AF65-F5344CB8AC3E}">
        <p14:creationId xmlns:p14="http://schemas.microsoft.com/office/powerpoint/2010/main" val="380128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13</a:t>
            </a:fld>
            <a:endParaRPr lang="en-GB"/>
          </a:p>
        </p:txBody>
      </p:sp>
    </p:spTree>
    <p:extLst>
      <p:ext uri="{BB962C8B-B14F-4D97-AF65-F5344CB8AC3E}">
        <p14:creationId xmlns:p14="http://schemas.microsoft.com/office/powerpoint/2010/main" val="17426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Slide 15: </a:t>
            </a:r>
            <a:r>
              <a:rPr lang="en-GB" sz="1200" b="0"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Uh-oh!!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It’s night time – we want to go to bed now!</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15</a:t>
            </a:fld>
            <a:endParaRPr lang="en-GB"/>
          </a:p>
        </p:txBody>
      </p:sp>
    </p:spTree>
    <p:extLst>
      <p:ext uri="{BB962C8B-B14F-4D97-AF65-F5344CB8AC3E}">
        <p14:creationId xmlns:p14="http://schemas.microsoft.com/office/powerpoint/2010/main" val="194475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16</a:t>
            </a:fld>
            <a:endParaRPr lang="en-GB"/>
          </a:p>
        </p:txBody>
      </p:sp>
    </p:spTree>
    <p:extLst>
      <p:ext uri="{BB962C8B-B14F-4D97-AF65-F5344CB8AC3E}">
        <p14:creationId xmlns:p14="http://schemas.microsoft.com/office/powerpoint/2010/main" val="1670063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a:t>
            </a:r>
            <a:r>
              <a:rPr lang="en-GB" dirty="0"/>
              <a:t>:</a:t>
            </a:r>
            <a:endPar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1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 Manna! White, crispy manna….</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18</a:t>
            </a:fld>
            <a:endParaRPr lang="en-GB"/>
          </a:p>
        </p:txBody>
      </p:sp>
    </p:spTree>
    <p:extLst>
      <p:ext uri="{BB962C8B-B14F-4D97-AF65-F5344CB8AC3E}">
        <p14:creationId xmlns:p14="http://schemas.microsoft.com/office/powerpoint/2010/main" val="146938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21</a:t>
            </a:r>
            <a:r>
              <a:rPr lang="en-GB" dirty="0"/>
              <a:t>:</a:t>
            </a:r>
            <a:endPar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1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 </a:t>
            </a:r>
          </a:p>
          <a:p>
            <a:pPr>
              <a:defRPr/>
            </a:pP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The cloud…. The cloud is on the move!!</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21</a:t>
            </a:fld>
            <a:endParaRPr lang="en-GB"/>
          </a:p>
        </p:txBody>
      </p:sp>
    </p:spTree>
    <p:extLst>
      <p:ext uri="{BB962C8B-B14F-4D97-AF65-F5344CB8AC3E}">
        <p14:creationId xmlns:p14="http://schemas.microsoft.com/office/powerpoint/2010/main" val="337298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23</a:t>
            </a:fld>
            <a:endParaRPr lang="en-GB"/>
          </a:p>
        </p:txBody>
      </p:sp>
    </p:spTree>
    <p:extLst>
      <p:ext uri="{BB962C8B-B14F-4D97-AF65-F5344CB8AC3E}">
        <p14:creationId xmlns:p14="http://schemas.microsoft.com/office/powerpoint/2010/main" val="149868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24: </a:t>
            </a:r>
            <a:r>
              <a:rPr lang="en-GB" b="0" dirty="0"/>
              <a:t>Uh-oh!</a:t>
            </a:r>
          </a:p>
          <a:p>
            <a:r>
              <a:rPr lang="en-GB" b="0" dirty="0"/>
              <a:t>A desert, a wide open desert</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1F61D-C166-475F-BF62-A28A83202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10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1F61D-C166-475F-BF62-A28A83202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45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Slide 27: </a:t>
            </a:r>
            <a:r>
              <a:rPr lang="en-GB" sz="1200" b="0"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Uh-oh!!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It’s night time – we want to go to bed now!</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1F61D-C166-475F-BF62-A28A83202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72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1F61D-C166-475F-BF62-A28A83202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44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30</a:t>
            </a:r>
            <a:r>
              <a:rPr lang="en-GB" dirty="0"/>
              <a:t>:</a:t>
            </a:r>
            <a:endPar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1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 Manna! White, crispy manna….</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1F61D-C166-475F-BF62-A28A83202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689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33</a:t>
            </a:r>
            <a:r>
              <a:rPr lang="en-GB" dirty="0"/>
              <a:t>:</a:t>
            </a:r>
            <a:endPar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1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 </a:t>
            </a:r>
          </a:p>
          <a:p>
            <a:pPr>
              <a:defRPr/>
            </a:pP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The cloud…. The cloud is on the move!!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1F61D-C166-475F-BF62-A28A83202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760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34</a:t>
            </a:fld>
            <a:endParaRPr lang="cs-CZ"/>
          </a:p>
        </p:txBody>
      </p:sp>
    </p:spTree>
    <p:extLst>
      <p:ext uri="{BB962C8B-B14F-4D97-AF65-F5344CB8AC3E}">
        <p14:creationId xmlns:p14="http://schemas.microsoft.com/office/powerpoint/2010/main" val="1568118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1F61D-C166-475F-BF62-A28A83202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428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36: </a:t>
            </a:r>
            <a:r>
              <a:rPr lang="en-GB" b="0" dirty="0"/>
              <a:t>Uh-oh!</a:t>
            </a:r>
          </a:p>
          <a:p>
            <a:r>
              <a:rPr lang="en-GB" b="0" dirty="0"/>
              <a:t>A desert, a wide open desert</a:t>
            </a:r>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36</a:t>
            </a:fld>
            <a:endParaRPr lang="en-GB"/>
          </a:p>
        </p:txBody>
      </p:sp>
    </p:spTree>
    <p:extLst>
      <p:ext uri="{BB962C8B-B14F-4D97-AF65-F5344CB8AC3E}">
        <p14:creationId xmlns:p14="http://schemas.microsoft.com/office/powerpoint/2010/main" val="361544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37</a:t>
            </a:fld>
            <a:endParaRPr lang="en-GB"/>
          </a:p>
        </p:txBody>
      </p:sp>
    </p:spTree>
    <p:extLst>
      <p:ext uri="{BB962C8B-B14F-4D97-AF65-F5344CB8AC3E}">
        <p14:creationId xmlns:p14="http://schemas.microsoft.com/office/powerpoint/2010/main" val="35865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Slide 39: </a:t>
            </a:r>
            <a:r>
              <a:rPr lang="en-GB" sz="1200" b="0"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Uh-oh!!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It’s night time – we want to go to bed now!</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39</a:t>
            </a:fld>
            <a:endParaRPr lang="en-GB"/>
          </a:p>
        </p:txBody>
      </p:sp>
    </p:spTree>
    <p:extLst>
      <p:ext uri="{BB962C8B-B14F-4D97-AF65-F5344CB8AC3E}">
        <p14:creationId xmlns:p14="http://schemas.microsoft.com/office/powerpoint/2010/main" val="12376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Are we nearly there yet?!!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if you’ve ever said these words? Where were you – and how long was your journey?!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[share stories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3</a:t>
            </a:fld>
            <a:endParaRPr lang="en-GB"/>
          </a:p>
        </p:txBody>
      </p:sp>
    </p:spTree>
    <p:extLst>
      <p:ext uri="{BB962C8B-B14F-4D97-AF65-F5344CB8AC3E}">
        <p14:creationId xmlns:p14="http://schemas.microsoft.com/office/powerpoint/2010/main" val="324369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40</a:t>
            </a:fld>
            <a:endParaRPr lang="en-GB"/>
          </a:p>
        </p:txBody>
      </p:sp>
    </p:spTree>
    <p:extLst>
      <p:ext uri="{BB962C8B-B14F-4D97-AF65-F5344CB8AC3E}">
        <p14:creationId xmlns:p14="http://schemas.microsoft.com/office/powerpoint/2010/main" val="139858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42</a:t>
            </a:r>
            <a:r>
              <a:rPr lang="en-GB" dirty="0"/>
              <a:t>:</a:t>
            </a:r>
            <a:endPar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1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 Manna! White, crispy manna….</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42</a:t>
            </a:fld>
            <a:endParaRPr lang="en-GB"/>
          </a:p>
        </p:txBody>
      </p:sp>
    </p:spTree>
    <p:extLst>
      <p:ext uri="{BB962C8B-B14F-4D97-AF65-F5344CB8AC3E}">
        <p14:creationId xmlns:p14="http://schemas.microsoft.com/office/powerpoint/2010/main" val="2202405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45</a:t>
            </a:r>
            <a:r>
              <a:rPr lang="en-GB" dirty="0"/>
              <a:t>:</a:t>
            </a:r>
            <a:endPar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1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 </a:t>
            </a:r>
          </a:p>
          <a:p>
            <a:pPr>
              <a:defRPr/>
            </a:pP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The cloud…. The cloud is on the move!!</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45</a:t>
            </a:fld>
            <a:endParaRPr lang="en-GB"/>
          </a:p>
        </p:txBody>
      </p:sp>
    </p:spTree>
    <p:extLst>
      <p:ext uri="{BB962C8B-B14F-4D97-AF65-F5344CB8AC3E}">
        <p14:creationId xmlns:p14="http://schemas.microsoft.com/office/powerpoint/2010/main" val="3408770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46</a:t>
            </a:fld>
            <a:endParaRPr lang="cs-CZ"/>
          </a:p>
        </p:txBody>
      </p:sp>
    </p:spTree>
    <p:extLst>
      <p:ext uri="{BB962C8B-B14F-4D97-AF65-F5344CB8AC3E}">
        <p14:creationId xmlns:p14="http://schemas.microsoft.com/office/powerpoint/2010/main" val="1559019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47</a:t>
            </a:fld>
            <a:endParaRPr lang="en-GB"/>
          </a:p>
        </p:txBody>
      </p:sp>
    </p:spTree>
    <p:extLst>
      <p:ext uri="{BB962C8B-B14F-4D97-AF65-F5344CB8AC3E}">
        <p14:creationId xmlns:p14="http://schemas.microsoft.com/office/powerpoint/2010/main" val="510869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48</a:t>
            </a:r>
            <a:r>
              <a:rPr lang="en-GB" dirty="0"/>
              <a:t>:</a:t>
            </a:r>
          </a:p>
          <a:p>
            <a:r>
              <a:rPr lang="en-GB" dirty="0"/>
              <a:t>……unfortunately, no!</a:t>
            </a:r>
          </a:p>
          <a:p>
            <a:endParaRPr lang="en-GB" dirty="0"/>
          </a:p>
          <a:p>
            <a:r>
              <a:rPr lang="en-GB" dirty="0"/>
              <a:t>The journey went on – and on…. And on!</a:t>
            </a:r>
          </a:p>
          <a:p>
            <a:r>
              <a:rPr lang="en-GB" dirty="0"/>
              <a:t>For 40 years, God’s people wandered in the desert </a:t>
            </a:r>
            <a:r>
              <a:rPr lang="en-GB" sz="1800" dirty="0">
                <a:effectLst/>
                <a:latin typeface="Calibri" panose="020F0502020204030204" pitchFamily="34" charset="0"/>
                <a:ea typeface="MS Mincho" panose="02020609040205080304" pitchFamily="49" charset="-128"/>
              </a:rPr>
              <a:t>– and for today, this is where we leave them </a:t>
            </a:r>
            <a:r>
              <a:rPr lang="en-GB" sz="1800" i="1" dirty="0">
                <a:effectLst/>
                <a:latin typeface="Calibri" panose="020F0502020204030204" pitchFamily="34" charset="0"/>
                <a:ea typeface="MS Mincho" panose="02020609040205080304" pitchFamily="49" charset="-128"/>
              </a:rPr>
              <a:t>[add your own cliffhanger sound effect here]</a:t>
            </a:r>
            <a:endParaRPr lang="en-GB"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48</a:t>
            </a:fld>
            <a:endParaRPr lang="en-GB"/>
          </a:p>
        </p:txBody>
      </p:sp>
    </p:spTree>
    <p:extLst>
      <p:ext uri="{BB962C8B-B14F-4D97-AF65-F5344CB8AC3E}">
        <p14:creationId xmlns:p14="http://schemas.microsoft.com/office/powerpoint/2010/main" val="3595980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spcAft>
                <a:spcPts val="0"/>
              </a:spcAft>
              <a:buNone/>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40: Wondering questions</a:t>
            </a:r>
            <a:r>
              <a:rPr lang="en-GB" sz="2800" b="1" dirty="0">
                <a:solidFill>
                  <a:schemeClr val="bg1"/>
                </a:solidFill>
                <a:latin typeface="Century Gothic" panose="020B0502020202020204" pitchFamily="34" charset="0"/>
              </a:rPr>
              <a:t>…</a:t>
            </a:r>
          </a:p>
          <a:p>
            <a:pPr algn="ctr" fontAlgn="auto">
              <a:spcAft>
                <a:spcPts val="0"/>
              </a:spcAft>
              <a:buNone/>
              <a:defRPr/>
            </a:pPr>
            <a:r>
              <a:rPr lang="en-GB" sz="2800" b="1" dirty="0">
                <a:solidFill>
                  <a:schemeClr val="bg1"/>
                </a:solidFill>
                <a:latin typeface="Century Gothic" panose="020B0502020202020204" pitchFamily="34" charset="0"/>
              </a:rPr>
              <a:t>….I wonder why the journey of God’s people was such a long one?....</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sz="2800" b="1" dirty="0">
                <a:solidFill>
                  <a:schemeClr val="bg1"/>
                </a:solidFill>
                <a:latin typeface="Century Gothic" panose="020B0502020202020204" pitchFamily="34" charset="0"/>
              </a:rPr>
              <a:t>….I wonder what they learned about God as they travelled?....</a:t>
            </a:r>
          </a:p>
          <a:p>
            <a:pPr algn="ctr" fontAlgn="auto">
              <a:spcAft>
                <a:spcPts val="0"/>
              </a:spcAft>
              <a:buNone/>
              <a:defRPr/>
            </a:pPr>
            <a:endParaRPr lang="en-GB" sz="1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what </a:t>
            </a:r>
            <a:r>
              <a:rPr lang="en-GB" sz="28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we </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have learned during our time together this term?....</a:t>
            </a:r>
          </a:p>
          <a:p>
            <a:pPr algn="ctr" fontAlgn="auto">
              <a:spcAft>
                <a:spcPts val="0"/>
              </a:spcAft>
              <a:buNone/>
              <a:defRPr/>
            </a:pPr>
            <a:endParaRPr lang="en-GB" sz="28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800" b="0"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[you might also want to spend some time reflecting on / talking about whether you’ve ever felt stuck in a ‘loop’, like God’s people did in the desert]</a:t>
            </a:r>
          </a:p>
          <a:p>
            <a:pPr marL="0" lvl="0" indent="0">
              <a:buFont typeface="Symbol" panose="05050102010706020507" pitchFamily="18" charset="2"/>
              <a:buNone/>
            </a:pPr>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49</a:t>
            </a:fld>
            <a:endParaRPr lang="en-GB"/>
          </a:p>
        </p:txBody>
      </p:sp>
    </p:spTree>
    <p:extLst>
      <p:ext uri="{BB962C8B-B14F-4D97-AF65-F5344CB8AC3E}">
        <p14:creationId xmlns:p14="http://schemas.microsoft.com/office/powerpoint/2010/main" val="257148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49: </a:t>
            </a:r>
            <a:r>
              <a:rPr lang="en-GB" sz="1800" kern="1200" dirty="0">
                <a:solidFill>
                  <a:srgbClr val="000000"/>
                </a:solidFill>
                <a:effectLst/>
                <a:latin typeface="Calibri" panose="020F0502020204030204" pitchFamily="34" charset="0"/>
                <a:ea typeface="Calibri" panose="020F0502020204030204" pitchFamily="34" charset="0"/>
              </a:rPr>
              <a:t>I’m going to turn my thoughts into a prayer now. If you’d like to pray too, then find a way to make it your own….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S PGothic" charset="0"/>
              </a:rPr>
              <a:t>Today’s prayer is a blessing that is very old, probably from Ireland (which is one part of the British Isles) This blessing talks about wishing someone well as they go on their journey….that their journey will be an easy one.  This may be an actual journey, but it could also mean the journey of people’s day-to-day lives. As you listen, you might not understand every word, because the language is like a poem, so I’m going to use some pictures to help us. </a:t>
            </a:r>
            <a:r>
              <a:rPr lang="en-GB" sz="1200" i="1" kern="1200" dirty="0">
                <a:solidFill>
                  <a:schemeClr val="tx1"/>
                </a:solidFill>
                <a:effectLst/>
                <a:latin typeface="+mn-lt"/>
                <a:ea typeface="MS PGothic" panose="020B0600070205080204" pitchFamily="34" charset="-128"/>
                <a:cs typeface="MS PGothic" charset="0"/>
              </a:rPr>
              <a:t>[Try to leave a pause between each slide, and resist the urge to explain the words: let them sink in and let the words and pictures ‘speak’ to children at whatever level they will absorb them, even if it’s only to enjoy how they sound. Read it more than once if you think it will help.]</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50</a:t>
            </a:fld>
            <a:endParaRPr lang="en-US" altLang="en-US"/>
          </a:p>
        </p:txBody>
      </p:sp>
    </p:spTree>
    <p:extLst>
      <p:ext uri="{BB962C8B-B14F-4D97-AF65-F5344CB8AC3E}">
        <p14:creationId xmlns:p14="http://schemas.microsoft.com/office/powerpoint/2010/main" val="1322274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56</a:t>
            </a:fld>
            <a:endParaRPr lang="en-US" altLang="en-US"/>
          </a:p>
        </p:txBody>
      </p:sp>
    </p:spTree>
    <p:extLst>
      <p:ext uri="{BB962C8B-B14F-4D97-AF65-F5344CB8AC3E}">
        <p14:creationId xmlns:p14="http://schemas.microsoft.com/office/powerpoint/2010/main" val="3550454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57</a:t>
            </a:fld>
            <a:endParaRPr lang="en-US" altLang="en-US"/>
          </a:p>
        </p:txBody>
      </p:sp>
    </p:spTree>
    <p:extLst>
      <p:ext uri="{BB962C8B-B14F-4D97-AF65-F5344CB8AC3E}">
        <p14:creationId xmlns:p14="http://schemas.microsoft.com/office/powerpoint/2010/main" val="395062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Last week, we took a little time out of the story of Moses and God’s people to remember: just like they did, we ‘Remembered that….’ Today, we are going to re-tell some of their story as we join the Israelites, God’s people, back on their journey.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use a very familiar story frame to help us – a model that you may know from this book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[show Bear Hunt book]</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 there are parts for you to join in with, just like the bear hunt story.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a:t>
            </a:fld>
            <a:endParaRPr lang="en-GB"/>
          </a:p>
        </p:txBody>
      </p:sp>
    </p:spTree>
    <p:extLst>
      <p:ext uri="{BB962C8B-B14F-4D97-AF65-F5344CB8AC3E}">
        <p14:creationId xmlns:p14="http://schemas.microsoft.com/office/powerpoint/2010/main" val="602331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16: </a:t>
            </a:r>
            <a:r>
              <a:rPr lang="en-GB" altLang="en-US" dirty="0"/>
              <a:t>Remind children of today’s key message – to ‘Remember that…..’</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activity: ‘Are we nearly there yet?!!’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Create a map that reflects the journey of your life so far.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Who has helped you on your journey?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want to write their names on your map along your ‘journey’.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Say thank you!</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59</a:t>
            </a:fld>
            <a:endParaRPr lang="en-GB"/>
          </a:p>
        </p:txBody>
      </p:sp>
    </p:spTree>
    <p:extLst>
      <p:ext uri="{BB962C8B-B14F-4D97-AF65-F5344CB8AC3E}">
        <p14:creationId xmlns:p14="http://schemas.microsoft.com/office/powerpoint/2010/main" val="142819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Our story is called,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‘We’re going on a journey’....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it’s full of many of the extraordinary things that happened to God’s people. Some we’ve already heard about, and others are new, as they carry on their journey to the land that God has promised them, their new home.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script on p.3-4]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5</a:t>
            </a:fld>
            <a:endParaRPr lang="en-GB"/>
          </a:p>
        </p:txBody>
      </p:sp>
    </p:spTree>
    <p:extLst>
      <p:ext uri="{BB962C8B-B14F-4D97-AF65-F5344CB8AC3E}">
        <p14:creationId xmlns:p14="http://schemas.microsoft.com/office/powerpoint/2010/main" val="327034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Slide 6: </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 </a:t>
            </a:r>
          </a:p>
          <a:p>
            <a:pPr>
              <a:defRPr/>
            </a:pPr>
            <a:r>
              <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Soldiers, hairy, scary soldiers!</a:t>
            </a:r>
          </a:p>
          <a:p>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6</a:t>
            </a:fld>
            <a:endParaRPr lang="en-GB"/>
          </a:p>
        </p:txBody>
      </p:sp>
    </p:spTree>
    <p:extLst>
      <p:ext uri="{BB962C8B-B14F-4D97-AF65-F5344CB8AC3E}">
        <p14:creationId xmlns:p14="http://schemas.microsoft.com/office/powerpoint/2010/main" val="132205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Slide 9: </a:t>
            </a:r>
            <a:r>
              <a:rPr lang="en-GB" sz="1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 </a:t>
            </a:r>
          </a:p>
          <a:p>
            <a:pPr>
              <a:defRPr/>
            </a:pPr>
            <a:r>
              <a:rPr lang="en-GB"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The sea! The wide, Red Sea.</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9</a:t>
            </a:fld>
            <a:endParaRPr lang="en-GB"/>
          </a:p>
        </p:txBody>
      </p:sp>
    </p:spTree>
    <p:extLst>
      <p:ext uri="{BB962C8B-B14F-4D97-AF65-F5344CB8AC3E}">
        <p14:creationId xmlns:p14="http://schemas.microsoft.com/office/powerpoint/2010/main" val="261896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43875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6171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268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10/16/2023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216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10/16/2023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413697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10/16/2023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36919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10/16/2023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32545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10/16/2023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148635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10/16/2023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4908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40555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7619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117485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4E8996CA-51DA-9110-B8E6-E7AAC342038D}"/>
              </a:ext>
            </a:extLst>
          </p:cNvPr>
          <p:cNvSpPr txBox="1"/>
          <p:nvPr/>
        </p:nvSpPr>
        <p:spPr>
          <a:xfrm>
            <a:off x="215516" y="4403377"/>
            <a:ext cx="8712968" cy="2308324"/>
          </a:xfrm>
          <a:prstGeom prst="rect">
            <a:avLst/>
          </a:prstGeom>
          <a:solidFill>
            <a:schemeClr val="bg1">
              <a:alpha val="52000"/>
            </a:schemeClr>
          </a:solidFill>
        </p:spPr>
        <p:txBody>
          <a:bodyPr>
            <a:spAutoFit/>
          </a:bodyPr>
          <a:lstStyle/>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around it.</a:t>
            </a:r>
          </a:p>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across it.</a:t>
            </a:r>
          </a:p>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But we can go </a:t>
            </a:r>
            <a:r>
              <a:rPr lang="en-GB" sz="4800" b="1" u="sng"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through</a:t>
            </a: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1494071"/>
            <a:ext cx="7272808" cy="3447098"/>
          </a:xfrm>
          <a:prstGeom prst="rect">
            <a:avLst/>
          </a:prstGeom>
          <a:noFill/>
          <a:ln w="9525">
            <a:noFill/>
            <a:miter lim="800000"/>
            <a:headEnd/>
            <a:tailEnd/>
          </a:ln>
          <a:effectLst/>
        </p:spPr>
        <p:txBody>
          <a:bodyPr anchor="ctr">
            <a:spAutoFit/>
          </a:bodyPr>
          <a:lstStyle/>
          <a:p>
            <a:pPr algn="ctr" eaLnBrk="0" hangingPunct="0">
              <a:defRPr/>
            </a:pP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Oh wow!! </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Oh wow!! </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OH WOW!!!</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29406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a:t>
            </a:r>
          </a:p>
        </p:txBody>
      </p:sp>
      <p:pic>
        <p:nvPicPr>
          <p:cNvPr id="4" name="Picture 3" descr="A rock formation in the desert&#10;&#10;Description automatically generated">
            <a:extLst>
              <a:ext uri="{FF2B5EF4-FFF2-40B4-BE49-F238E27FC236}">
                <a16:creationId xmlns:a16="http://schemas.microsoft.com/office/drawing/2014/main" id="{8F89A844-BE0D-DADE-6066-D65465D063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2239" y="3359225"/>
            <a:ext cx="4690241" cy="3224850"/>
          </a:xfrm>
          <a:prstGeom prst="rect">
            <a:avLst/>
          </a:prstGeom>
          <a:ln>
            <a:solidFill>
              <a:schemeClr val="tx1"/>
            </a:solidFill>
          </a:ln>
        </p:spPr>
      </p:pic>
    </p:spTree>
    <p:extLst>
      <p:ext uri="{BB962C8B-B14F-4D97-AF65-F5344CB8AC3E}">
        <p14:creationId xmlns:p14="http://schemas.microsoft.com/office/powerpoint/2010/main" val="78946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ck formation in the desert&#10;&#10;Description automatically generated">
            <a:extLst>
              <a:ext uri="{FF2B5EF4-FFF2-40B4-BE49-F238E27FC236}">
                <a16:creationId xmlns:a16="http://schemas.microsoft.com/office/drawing/2014/main" id="{524829AC-AC1E-0584-48C2-15270E9DEA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7067"/>
            <a:ext cx="9135688" cy="6281388"/>
          </a:xfrm>
          <a:prstGeom prst="rect">
            <a:avLst/>
          </a:prstGeom>
          <a:ln>
            <a:solidFill>
              <a:schemeClr val="tx1"/>
            </a:solidFill>
          </a:ln>
        </p:spPr>
      </p:pic>
      <p:sp>
        <p:nvSpPr>
          <p:cNvPr id="3" name="TextBox 2">
            <a:extLst>
              <a:ext uri="{FF2B5EF4-FFF2-40B4-BE49-F238E27FC236}">
                <a16:creationId xmlns:a16="http://schemas.microsoft.com/office/drawing/2014/main" id="{5B00F04E-2BE6-C5FA-AD85-8DBBAC51AB8A}"/>
              </a:ext>
            </a:extLst>
          </p:cNvPr>
          <p:cNvSpPr txBox="1"/>
          <p:nvPr/>
        </p:nvSpPr>
        <p:spPr>
          <a:xfrm>
            <a:off x="117130" y="3772212"/>
            <a:ext cx="8901427" cy="2585323"/>
          </a:xfrm>
          <a:prstGeom prst="rect">
            <a:avLst/>
          </a:prstGeom>
          <a:solidFill>
            <a:schemeClr val="bg1">
              <a:alpha val="48000"/>
            </a:schemeClr>
          </a:solidFill>
        </p:spPr>
        <p:txBody>
          <a:bodyPr wrap="square">
            <a:spAutoFit/>
          </a:bodyPr>
          <a:lstStyle/>
          <a:p>
            <a:pPr algn="ctr">
              <a:defRPr/>
            </a:pP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over it.</a:t>
            </a:r>
          </a:p>
          <a:p>
            <a:pPr algn="ctr">
              <a:defRPr/>
            </a:pP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under it.</a:t>
            </a:r>
          </a:p>
          <a:p>
            <a:pPr algn="ctr">
              <a:defRPr/>
            </a:pP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We’ll have to go </a:t>
            </a:r>
            <a:r>
              <a:rPr lang="en-GB" sz="5400" b="1" i="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across</a:t>
            </a: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924683"/>
            <a:ext cx="7272808" cy="4585871"/>
          </a:xfrm>
          <a:prstGeom prst="rect">
            <a:avLst/>
          </a:prstGeom>
          <a:noFill/>
          <a:ln w="9525">
            <a:noFill/>
            <a:miter lim="800000"/>
            <a:headEnd/>
            <a:tailEnd/>
          </a:ln>
          <a:effectLst/>
        </p:spPr>
        <p:txBody>
          <a:bodyPr anchor="ctr">
            <a:spAutoFit/>
          </a:bodyPr>
          <a:lstStyle/>
          <a:p>
            <a:pPr algn="ctr" eaLnBrk="0" hangingPunct="0">
              <a:defRPr/>
            </a:pP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crunch, crunch,</a:t>
            </a: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 </a:t>
            </a:r>
          </a:p>
          <a:p>
            <a:pPr algn="ctr" eaLnBrk="0" hangingPunct="0">
              <a:defRPr/>
            </a:pP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crunch, crunch, </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crunch, crunch!</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a:t>
            </a:r>
          </a:p>
        </p:txBody>
      </p:sp>
      <p:pic>
        <p:nvPicPr>
          <p:cNvPr id="5" name="Picture 4" descr="A full moon in the sky&#10;&#10;Description automatically generated">
            <a:extLst>
              <a:ext uri="{FF2B5EF4-FFF2-40B4-BE49-F238E27FC236}">
                <a16:creationId xmlns:a16="http://schemas.microsoft.com/office/drawing/2014/main" id="{2F512FF2-B717-4F7B-0BFF-52D1CDD49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270705"/>
            <a:ext cx="4002229" cy="3476936"/>
          </a:xfrm>
          <a:prstGeom prst="rect">
            <a:avLst/>
          </a:prstGeom>
        </p:spPr>
      </p:pic>
    </p:spTree>
    <p:extLst>
      <p:ext uri="{BB962C8B-B14F-4D97-AF65-F5344CB8AC3E}">
        <p14:creationId xmlns:p14="http://schemas.microsoft.com/office/powerpoint/2010/main" val="306634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ull moon in the sky&#10;&#10;Description automatically generated">
            <a:extLst>
              <a:ext uri="{FF2B5EF4-FFF2-40B4-BE49-F238E27FC236}">
                <a16:creationId xmlns:a16="http://schemas.microsoft.com/office/drawing/2014/main" id="{11EF4B3D-EFAD-C443-040D-1A82B04DBC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917" y="62423"/>
            <a:ext cx="7788166" cy="6765968"/>
          </a:xfrm>
          <a:prstGeom prst="rect">
            <a:avLst/>
          </a:prstGeom>
        </p:spPr>
      </p:pic>
      <p:sp>
        <p:nvSpPr>
          <p:cNvPr id="3" name="TextBox 2">
            <a:extLst>
              <a:ext uri="{FF2B5EF4-FFF2-40B4-BE49-F238E27FC236}">
                <a16:creationId xmlns:a16="http://schemas.microsoft.com/office/drawing/2014/main" id="{5B00F04E-2BE6-C5FA-AD85-8DBBAC51AB8A}"/>
              </a:ext>
            </a:extLst>
          </p:cNvPr>
          <p:cNvSpPr txBox="1"/>
          <p:nvPr/>
        </p:nvSpPr>
        <p:spPr>
          <a:xfrm>
            <a:off x="0" y="4487253"/>
            <a:ext cx="9144000" cy="2308324"/>
          </a:xfrm>
          <a:prstGeom prst="rect">
            <a:avLst/>
          </a:prstGeom>
          <a:solidFill>
            <a:schemeClr val="bg1">
              <a:alpha val="48000"/>
            </a:schemeClr>
          </a:solidFill>
        </p:spPr>
        <p:txBody>
          <a:bodyPr wrap="square">
            <a:spAutoFit/>
          </a:bodyPr>
          <a:lstStyle/>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to sleep yet,</a:t>
            </a:r>
          </a:p>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need to put the tents up….</a:t>
            </a:r>
          </a:p>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Night, night everyone!!!</a:t>
            </a:r>
          </a:p>
        </p:txBody>
      </p:sp>
    </p:spTree>
    <p:extLst>
      <p:ext uri="{BB962C8B-B14F-4D97-AF65-F5344CB8AC3E}">
        <p14:creationId xmlns:p14="http://schemas.microsoft.com/office/powerpoint/2010/main" val="30191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1494071"/>
            <a:ext cx="7272808" cy="3447098"/>
          </a:xfrm>
          <a:prstGeom prst="rect">
            <a:avLst/>
          </a:prstGeom>
          <a:noFill/>
          <a:ln w="9525">
            <a:noFill/>
            <a:miter lim="800000"/>
            <a:headEnd/>
            <a:tailEnd/>
          </a:ln>
          <a:effectLst/>
        </p:spPr>
        <p:txBody>
          <a:bodyPr anchor="ctr">
            <a:spAutoFit/>
          </a:bodyPr>
          <a:lstStyle/>
          <a:p>
            <a:pPr algn="ctr" eaLnBrk="0" hangingPunct="0">
              <a:defRPr/>
            </a:pP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snore, snore,</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snore, snore,</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snore, snore!</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84765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a:t>
            </a:r>
          </a:p>
        </p:txBody>
      </p:sp>
      <p:pic>
        <p:nvPicPr>
          <p:cNvPr id="4" name="Picture 2">
            <a:extLst>
              <a:ext uri="{FF2B5EF4-FFF2-40B4-BE49-F238E27FC236}">
                <a16:creationId xmlns:a16="http://schemas.microsoft.com/office/drawing/2014/main" id="{06D95139-AAF5-6DBA-E617-07070F148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6821" y="3243600"/>
            <a:ext cx="4375659" cy="3281744"/>
          </a:xfrm>
          <a:prstGeom prst="rect">
            <a:avLst/>
          </a:prstGeom>
          <a:ln>
            <a:solidFill>
              <a:schemeClr val="tx1"/>
            </a:solidFill>
          </a:ln>
        </p:spPr>
      </p:pic>
    </p:spTree>
    <p:extLst>
      <p:ext uri="{BB962C8B-B14F-4D97-AF65-F5344CB8AC3E}">
        <p14:creationId xmlns:p14="http://schemas.microsoft.com/office/powerpoint/2010/main" val="333070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329AA1-7AFA-B7EC-047D-DBD26E85F551}"/>
              </a:ext>
            </a:extLst>
          </p:cNvPr>
          <p:cNvPicPr>
            <a:picLocks noChangeAspect="1"/>
          </p:cNvPicPr>
          <p:nvPr/>
        </p:nvPicPr>
        <p:blipFill>
          <a:blip r:embed="rId2"/>
          <a:stretch>
            <a:fillRect/>
          </a:stretch>
        </p:blipFill>
        <p:spPr>
          <a:xfrm>
            <a:off x="0" y="0"/>
            <a:ext cx="9144001" cy="6858000"/>
          </a:xfrm>
          <a:prstGeom prst="rect">
            <a:avLst/>
          </a:prstGeom>
          <a:ln>
            <a:solidFill>
              <a:schemeClr val="tx1"/>
            </a:solidFill>
          </a:ln>
        </p:spPr>
      </p:pic>
      <p:sp>
        <p:nvSpPr>
          <p:cNvPr id="3" name="TextBox 2">
            <a:extLst>
              <a:ext uri="{FF2B5EF4-FFF2-40B4-BE49-F238E27FC236}">
                <a16:creationId xmlns:a16="http://schemas.microsoft.com/office/drawing/2014/main" id="{B07F2A3B-12C6-2B6B-B506-25A574B741D5}"/>
              </a:ext>
            </a:extLst>
          </p:cNvPr>
          <p:cNvSpPr txBox="1"/>
          <p:nvPr/>
        </p:nvSpPr>
        <p:spPr>
          <a:xfrm>
            <a:off x="1" y="4595842"/>
            <a:ext cx="9144000" cy="2262158"/>
          </a:xfrm>
          <a:prstGeom prst="rect">
            <a:avLst/>
          </a:prstGeom>
          <a:solidFill>
            <a:schemeClr val="bg1">
              <a:alpha val="48000"/>
            </a:schemeClr>
          </a:solidFill>
        </p:spPr>
        <p:txBody>
          <a:bodyPr wrap="square">
            <a:spAutoFit/>
          </a:bodyPr>
          <a:lstStyle/>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don’t know what to call it,</a:t>
            </a:r>
          </a:p>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don’t know how it got here,</a:t>
            </a:r>
          </a:p>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But God has provided!</a:t>
            </a:r>
          </a:p>
        </p:txBody>
      </p:sp>
    </p:spTree>
    <p:extLst>
      <p:ext uri="{BB962C8B-B14F-4D97-AF65-F5344CB8AC3E}">
        <p14:creationId xmlns:p14="http://schemas.microsoft.com/office/powerpoint/2010/main" val="133544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F26A8D-5C62-1470-B0B7-CB286C9F51CA}"/>
              </a:ext>
            </a:extLst>
          </p:cNvPr>
          <p:cNvSpPr>
            <a:spLocks noChangeArrowheads="1"/>
          </p:cNvSpPr>
          <p:nvPr/>
        </p:nvSpPr>
        <p:spPr bwMode="auto">
          <a:xfrm>
            <a:off x="157655" y="1586403"/>
            <a:ext cx="8828690" cy="3262432"/>
          </a:xfrm>
          <a:prstGeom prst="rect">
            <a:avLst/>
          </a:prstGeom>
          <a:noFill/>
          <a:ln w="9525">
            <a:noFill/>
            <a:miter lim="800000"/>
            <a:headEnd/>
            <a:tailEnd/>
          </a:ln>
          <a:effectLst/>
        </p:spPr>
        <p:txBody>
          <a:bodyPr wrap="square" anchor="ctr">
            <a:spAutoFit/>
          </a:bodyPr>
          <a:lstStyle/>
          <a:p>
            <a:pPr algn="ctr" eaLnBrk="0" hangingPunct="0">
              <a:defRPr/>
            </a:pP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munch, munch, </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munch, munch,</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munch, munch!</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84525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a:t>
            </a:r>
          </a:p>
        </p:txBody>
      </p:sp>
      <p:pic>
        <p:nvPicPr>
          <p:cNvPr id="2" name="Picture 2">
            <a:extLst>
              <a:ext uri="{FF2B5EF4-FFF2-40B4-BE49-F238E27FC236}">
                <a16:creationId xmlns:a16="http://schemas.microsoft.com/office/drawing/2014/main" id="{B38FDC64-CB17-27BC-D5BE-1E8E07D4C1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880" y="3495675"/>
            <a:ext cx="4165600" cy="3124200"/>
          </a:xfrm>
          <a:prstGeom prst="rect">
            <a:avLst/>
          </a:prstGeom>
          <a:ln>
            <a:solidFill>
              <a:schemeClr val="tx1"/>
            </a:solidFill>
          </a:ln>
        </p:spPr>
      </p:pic>
    </p:spTree>
    <p:extLst>
      <p:ext uri="{BB962C8B-B14F-4D97-AF65-F5344CB8AC3E}">
        <p14:creationId xmlns:p14="http://schemas.microsoft.com/office/powerpoint/2010/main" val="258548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E02B6DEB-2974-975D-96EB-F0BE69F2792D}"/>
              </a:ext>
            </a:extLst>
          </p:cNvPr>
          <p:cNvSpPr txBox="1"/>
          <p:nvPr/>
        </p:nvSpPr>
        <p:spPr>
          <a:xfrm>
            <a:off x="1" y="4595842"/>
            <a:ext cx="9144000" cy="2262158"/>
          </a:xfrm>
          <a:prstGeom prst="rect">
            <a:avLst/>
          </a:prstGeom>
          <a:solidFill>
            <a:schemeClr val="bg1">
              <a:alpha val="48000"/>
            </a:schemeClr>
          </a:solidFill>
        </p:spPr>
        <p:txBody>
          <a:bodyPr wrap="square">
            <a:spAutoFit/>
          </a:bodyPr>
          <a:lstStyle/>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It’s God’s presence with us:  we can’t lose sight of it,</a:t>
            </a:r>
          </a:p>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and God says ‘Move!’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F26A8D-5C62-1470-B0B7-CB286C9F51CA}"/>
              </a:ext>
            </a:extLst>
          </p:cNvPr>
          <p:cNvSpPr>
            <a:spLocks noChangeArrowheads="1"/>
          </p:cNvSpPr>
          <p:nvPr/>
        </p:nvSpPr>
        <p:spPr bwMode="auto">
          <a:xfrm>
            <a:off x="157655" y="1586403"/>
            <a:ext cx="8828690" cy="3262432"/>
          </a:xfrm>
          <a:prstGeom prst="rect">
            <a:avLst/>
          </a:prstGeom>
          <a:noFill/>
          <a:ln w="9525">
            <a:noFill/>
            <a:miter lim="800000"/>
            <a:headEnd/>
            <a:tailEnd/>
          </a:ln>
          <a:effectLst/>
        </p:spPr>
        <p:txBody>
          <a:bodyPr wrap="square" anchor="ctr">
            <a:spAutoFit/>
          </a:bodyPr>
          <a:lstStyle/>
          <a:p>
            <a:pPr algn="ctr" eaLnBrk="0" hangingPunct="0">
              <a:defRPr/>
            </a:pP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Pack UP! </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Pack UP!</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Pack UP!!!!</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474315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going on a journey.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It’s going to be a long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a bit tired….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‘ARE WE NEARLY THERE YET?!!’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Uh-oh!!</a:t>
            </a:r>
          </a:p>
        </p:txBody>
      </p:sp>
      <p:pic>
        <p:nvPicPr>
          <p:cNvPr id="4" name="Picture 3" descr="A rock formation in the desert&#10;&#10;Description automatically generated">
            <a:extLst>
              <a:ext uri="{FF2B5EF4-FFF2-40B4-BE49-F238E27FC236}">
                <a16:creationId xmlns:a16="http://schemas.microsoft.com/office/drawing/2014/main" id="{8F89A844-BE0D-DADE-6066-D65465D063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2239" y="3359225"/>
            <a:ext cx="4690241" cy="3224850"/>
          </a:xfrm>
          <a:prstGeom prst="rect">
            <a:avLst/>
          </a:prstGeom>
          <a:ln>
            <a:solidFill>
              <a:schemeClr val="tx1"/>
            </a:solidFill>
          </a:ln>
        </p:spPr>
      </p:pic>
    </p:spTree>
    <p:extLst>
      <p:ext uri="{BB962C8B-B14F-4D97-AF65-F5344CB8AC3E}">
        <p14:creationId xmlns:p14="http://schemas.microsoft.com/office/powerpoint/2010/main" val="273311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ck formation in the desert&#10;&#10;Description automatically generated">
            <a:extLst>
              <a:ext uri="{FF2B5EF4-FFF2-40B4-BE49-F238E27FC236}">
                <a16:creationId xmlns:a16="http://schemas.microsoft.com/office/drawing/2014/main" id="{524829AC-AC1E-0584-48C2-15270E9DEA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7067"/>
            <a:ext cx="9135688" cy="6281388"/>
          </a:xfrm>
          <a:prstGeom prst="rect">
            <a:avLst/>
          </a:prstGeom>
          <a:ln>
            <a:solidFill>
              <a:schemeClr val="tx1"/>
            </a:solidFill>
          </a:ln>
        </p:spPr>
      </p:pic>
      <p:sp>
        <p:nvSpPr>
          <p:cNvPr id="3" name="TextBox 2">
            <a:extLst>
              <a:ext uri="{FF2B5EF4-FFF2-40B4-BE49-F238E27FC236}">
                <a16:creationId xmlns:a16="http://schemas.microsoft.com/office/drawing/2014/main" id="{5B00F04E-2BE6-C5FA-AD85-8DBBAC51AB8A}"/>
              </a:ext>
            </a:extLst>
          </p:cNvPr>
          <p:cNvSpPr txBox="1"/>
          <p:nvPr/>
        </p:nvSpPr>
        <p:spPr>
          <a:xfrm>
            <a:off x="117130" y="3772212"/>
            <a:ext cx="8901427" cy="2585323"/>
          </a:xfrm>
          <a:prstGeom prst="rect">
            <a:avLst/>
          </a:prstGeom>
          <a:solidFill>
            <a:schemeClr val="bg1">
              <a:alpha val="48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We can’t go over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We can’t go under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We’ll have to go </a:t>
            </a:r>
            <a:r>
              <a:rPr kumimoji="0" lang="en-GB" sz="5400" b="1" i="1"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across</a:t>
            </a:r>
            <a:r>
              <a:rPr kumimoji="0" lang="en-GB" sz="54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 it!</a:t>
            </a:r>
          </a:p>
        </p:txBody>
      </p:sp>
    </p:spTree>
    <p:extLst>
      <p:ext uri="{BB962C8B-B14F-4D97-AF65-F5344CB8AC3E}">
        <p14:creationId xmlns:p14="http://schemas.microsoft.com/office/powerpoint/2010/main" val="35011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924683"/>
            <a:ext cx="7272808" cy="4585871"/>
          </a:xfrm>
          <a:prstGeom prst="rect">
            <a:avLst/>
          </a:prstGeom>
          <a:noFill/>
          <a:ln w="9525">
            <a:noFill/>
            <a:miter lim="800000"/>
            <a:headEnd/>
            <a:tailE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crunch, crunch,</a:t>
            </a:r>
            <a:r>
              <a:rPr kumimoji="0" lang="en-GB" sz="66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66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crunch, crunch,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crunch, crunch!</a:t>
            </a:r>
            <a:endPar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Arial" pitchFamily="34" charset="0"/>
            </a:endParaRPr>
          </a:p>
        </p:txBody>
      </p:sp>
    </p:spTree>
    <p:extLst>
      <p:ext uri="{BB962C8B-B14F-4D97-AF65-F5344CB8AC3E}">
        <p14:creationId xmlns:p14="http://schemas.microsoft.com/office/powerpoint/2010/main" val="263157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going on a journey.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It’s going to be a long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a bit tired….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‘ARE WE NEARLY THERE YET?!!’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Uh-oh!!</a:t>
            </a:r>
          </a:p>
        </p:txBody>
      </p:sp>
      <p:pic>
        <p:nvPicPr>
          <p:cNvPr id="5" name="Picture 4" descr="A full moon in the sky&#10;&#10;Description automatically generated">
            <a:extLst>
              <a:ext uri="{FF2B5EF4-FFF2-40B4-BE49-F238E27FC236}">
                <a16:creationId xmlns:a16="http://schemas.microsoft.com/office/drawing/2014/main" id="{2F512FF2-B717-4F7B-0BFF-52D1CDD49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270705"/>
            <a:ext cx="4002229" cy="3476936"/>
          </a:xfrm>
          <a:prstGeom prst="rect">
            <a:avLst/>
          </a:prstGeom>
        </p:spPr>
      </p:pic>
    </p:spTree>
    <p:extLst>
      <p:ext uri="{BB962C8B-B14F-4D97-AF65-F5344CB8AC3E}">
        <p14:creationId xmlns:p14="http://schemas.microsoft.com/office/powerpoint/2010/main" val="22608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ull moon in the sky&#10;&#10;Description automatically generated">
            <a:extLst>
              <a:ext uri="{FF2B5EF4-FFF2-40B4-BE49-F238E27FC236}">
                <a16:creationId xmlns:a16="http://schemas.microsoft.com/office/drawing/2014/main" id="{11EF4B3D-EFAD-C443-040D-1A82B04DBC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917" y="62423"/>
            <a:ext cx="7788166" cy="6765968"/>
          </a:xfrm>
          <a:prstGeom prst="rect">
            <a:avLst/>
          </a:prstGeom>
        </p:spPr>
      </p:pic>
      <p:sp>
        <p:nvSpPr>
          <p:cNvPr id="3" name="TextBox 2">
            <a:extLst>
              <a:ext uri="{FF2B5EF4-FFF2-40B4-BE49-F238E27FC236}">
                <a16:creationId xmlns:a16="http://schemas.microsoft.com/office/drawing/2014/main" id="{5B00F04E-2BE6-C5FA-AD85-8DBBAC51AB8A}"/>
              </a:ext>
            </a:extLst>
          </p:cNvPr>
          <p:cNvSpPr txBox="1"/>
          <p:nvPr/>
        </p:nvSpPr>
        <p:spPr>
          <a:xfrm>
            <a:off x="0" y="4487253"/>
            <a:ext cx="9144000" cy="2308324"/>
          </a:xfrm>
          <a:prstGeom prst="rect">
            <a:avLst/>
          </a:prstGeom>
          <a:solidFill>
            <a:schemeClr val="bg1">
              <a:alpha val="48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We can’t go to sleep yet,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We need to put the tents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Night, night everyone!!!</a:t>
            </a:r>
          </a:p>
        </p:txBody>
      </p:sp>
    </p:spTree>
    <p:extLst>
      <p:ext uri="{BB962C8B-B14F-4D97-AF65-F5344CB8AC3E}">
        <p14:creationId xmlns:p14="http://schemas.microsoft.com/office/powerpoint/2010/main" val="173783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1494071"/>
            <a:ext cx="7272808" cy="3447098"/>
          </a:xfrm>
          <a:prstGeom prst="rect">
            <a:avLst/>
          </a:prstGeom>
          <a:noFill/>
          <a:ln w="9525">
            <a:noFill/>
            <a:miter lim="800000"/>
            <a:headEnd/>
            <a:tailE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66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snore, snore,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snore, snore,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snore, snore!</a:t>
            </a:r>
            <a:endPar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Arial" pitchFamily="34" charset="0"/>
            </a:endParaRPr>
          </a:p>
        </p:txBody>
      </p:sp>
    </p:spTree>
    <p:extLst>
      <p:ext uri="{BB962C8B-B14F-4D97-AF65-F5344CB8AC3E}">
        <p14:creationId xmlns:p14="http://schemas.microsoft.com/office/powerpoint/2010/main" val="23142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4838A1-AA3C-8296-CA64-C3DA84783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peech Bubble: Rectangle with Corners Rounded 3">
            <a:extLst>
              <a:ext uri="{FF2B5EF4-FFF2-40B4-BE49-F238E27FC236}">
                <a16:creationId xmlns:a16="http://schemas.microsoft.com/office/drawing/2014/main" id="{5066A295-078B-488E-4720-35E37CE1ED01}"/>
              </a:ext>
            </a:extLst>
          </p:cNvPr>
          <p:cNvSpPr/>
          <p:nvPr/>
        </p:nvSpPr>
        <p:spPr>
          <a:xfrm>
            <a:off x="4288221" y="409904"/>
            <a:ext cx="4564117" cy="1805152"/>
          </a:xfrm>
          <a:prstGeom prst="wedgeRoundRectCallout">
            <a:avLst>
              <a:gd name="adj1" fmla="val -53130"/>
              <a:gd name="adj2" fmla="val 64736"/>
              <a:gd name="adj3" fmla="val 16667"/>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Are we nearly there yet?!!!</a:t>
            </a:r>
          </a:p>
        </p:txBody>
      </p:sp>
    </p:spTree>
    <p:extLst>
      <p:ext uri="{BB962C8B-B14F-4D97-AF65-F5344CB8AC3E}">
        <p14:creationId xmlns:p14="http://schemas.microsoft.com/office/powerpoint/2010/main" val="1953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going on a journey.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It’s going to be a long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a bit tired….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‘ARE WE NEARLY THERE YET?!!’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Oooo</a:t>
            </a: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 look!!</a:t>
            </a:r>
          </a:p>
        </p:txBody>
      </p:sp>
      <p:pic>
        <p:nvPicPr>
          <p:cNvPr id="4" name="Picture 2">
            <a:extLst>
              <a:ext uri="{FF2B5EF4-FFF2-40B4-BE49-F238E27FC236}">
                <a16:creationId xmlns:a16="http://schemas.microsoft.com/office/drawing/2014/main" id="{06D95139-AAF5-6DBA-E617-07070F148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6821" y="3243600"/>
            <a:ext cx="4375659" cy="3281744"/>
          </a:xfrm>
          <a:prstGeom prst="rect">
            <a:avLst/>
          </a:prstGeom>
          <a:ln>
            <a:solidFill>
              <a:schemeClr val="tx1"/>
            </a:solidFill>
          </a:ln>
        </p:spPr>
      </p:pic>
    </p:spTree>
    <p:extLst>
      <p:ext uri="{BB962C8B-B14F-4D97-AF65-F5344CB8AC3E}">
        <p14:creationId xmlns:p14="http://schemas.microsoft.com/office/powerpoint/2010/main" val="10343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329AA1-7AFA-B7EC-047D-DBD26E85F551}"/>
              </a:ext>
            </a:extLst>
          </p:cNvPr>
          <p:cNvPicPr>
            <a:picLocks noChangeAspect="1"/>
          </p:cNvPicPr>
          <p:nvPr/>
        </p:nvPicPr>
        <p:blipFill>
          <a:blip r:embed="rId2"/>
          <a:stretch>
            <a:fillRect/>
          </a:stretch>
        </p:blipFill>
        <p:spPr>
          <a:xfrm>
            <a:off x="0" y="0"/>
            <a:ext cx="9144001" cy="6858000"/>
          </a:xfrm>
          <a:prstGeom prst="rect">
            <a:avLst/>
          </a:prstGeom>
          <a:ln>
            <a:solidFill>
              <a:schemeClr val="tx1"/>
            </a:solidFill>
          </a:ln>
        </p:spPr>
      </p:pic>
      <p:sp>
        <p:nvSpPr>
          <p:cNvPr id="3" name="TextBox 2">
            <a:extLst>
              <a:ext uri="{FF2B5EF4-FFF2-40B4-BE49-F238E27FC236}">
                <a16:creationId xmlns:a16="http://schemas.microsoft.com/office/drawing/2014/main" id="{B07F2A3B-12C6-2B6B-B506-25A574B741D5}"/>
              </a:ext>
            </a:extLst>
          </p:cNvPr>
          <p:cNvSpPr txBox="1"/>
          <p:nvPr/>
        </p:nvSpPr>
        <p:spPr>
          <a:xfrm>
            <a:off x="1" y="4595842"/>
            <a:ext cx="9144000" cy="2262158"/>
          </a:xfrm>
          <a:prstGeom prst="rect">
            <a:avLst/>
          </a:prstGeom>
          <a:solidFill>
            <a:schemeClr val="bg1">
              <a:alpha val="48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7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We don’t know what to call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7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We don’t know how it got 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700" b="1" i="0" u="none" strike="noStrike" kern="1200" cap="none" spc="0" normalizeH="0" baseline="0" noProof="0" dirty="0">
                <a:ln w="18415" cmpd="sng">
                  <a:solidFill>
                    <a:prstClr val="white"/>
                  </a:solidFill>
                  <a:prstDash val="solid"/>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But God has provided!</a:t>
            </a:r>
          </a:p>
        </p:txBody>
      </p:sp>
    </p:spTree>
    <p:extLst>
      <p:ext uri="{BB962C8B-B14F-4D97-AF65-F5344CB8AC3E}">
        <p14:creationId xmlns:p14="http://schemas.microsoft.com/office/powerpoint/2010/main" val="5635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F26A8D-5C62-1470-B0B7-CB286C9F51CA}"/>
              </a:ext>
            </a:extLst>
          </p:cNvPr>
          <p:cNvSpPr>
            <a:spLocks noChangeArrowheads="1"/>
          </p:cNvSpPr>
          <p:nvPr/>
        </p:nvSpPr>
        <p:spPr bwMode="auto">
          <a:xfrm>
            <a:off x="157655" y="1586403"/>
            <a:ext cx="8828690" cy="3262432"/>
          </a:xfrm>
          <a:prstGeom prst="rect">
            <a:avLst/>
          </a:prstGeom>
          <a:no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munch, munch,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munch, munch,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munch, munch!</a:t>
            </a:r>
            <a:endPar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Arial" pitchFamily="34" charset="0"/>
            </a:endParaRPr>
          </a:p>
        </p:txBody>
      </p:sp>
    </p:spTree>
    <p:extLst>
      <p:ext uri="{BB962C8B-B14F-4D97-AF65-F5344CB8AC3E}">
        <p14:creationId xmlns:p14="http://schemas.microsoft.com/office/powerpoint/2010/main" val="153914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going on a journey.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It’s going to be a long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We’re a bit tired….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‘ARE WE NEARLY THERE YET?!!’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Oooo</a:t>
            </a:r>
            <a:r>
              <a:rPr kumimoji="0" lang="en-GB"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anose="020B0502020202020204" pitchFamily="34" charset="0"/>
                <a:ea typeface="+mn-ea"/>
                <a:cs typeface="Arial" charset="0"/>
              </a:rPr>
              <a:t> look!!</a:t>
            </a:r>
          </a:p>
        </p:txBody>
      </p:sp>
      <p:pic>
        <p:nvPicPr>
          <p:cNvPr id="2" name="Picture 2">
            <a:extLst>
              <a:ext uri="{FF2B5EF4-FFF2-40B4-BE49-F238E27FC236}">
                <a16:creationId xmlns:a16="http://schemas.microsoft.com/office/drawing/2014/main" id="{B38FDC64-CB17-27BC-D5BE-1E8E07D4C1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880" y="3495675"/>
            <a:ext cx="4165600" cy="3124200"/>
          </a:xfrm>
          <a:prstGeom prst="rect">
            <a:avLst/>
          </a:prstGeom>
          <a:ln>
            <a:solidFill>
              <a:schemeClr val="tx1"/>
            </a:solidFill>
          </a:ln>
        </p:spPr>
      </p:pic>
    </p:spTree>
    <p:extLst>
      <p:ext uri="{BB962C8B-B14F-4D97-AF65-F5344CB8AC3E}">
        <p14:creationId xmlns:p14="http://schemas.microsoft.com/office/powerpoint/2010/main" val="971912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E02B6DEB-2974-975D-96EB-F0BE69F2792D}"/>
              </a:ext>
            </a:extLst>
          </p:cNvPr>
          <p:cNvSpPr txBox="1"/>
          <p:nvPr/>
        </p:nvSpPr>
        <p:spPr>
          <a:xfrm>
            <a:off x="1" y="4595842"/>
            <a:ext cx="9144000" cy="2262158"/>
          </a:xfrm>
          <a:prstGeom prst="rect">
            <a:avLst/>
          </a:prstGeom>
          <a:solidFill>
            <a:schemeClr val="bg1">
              <a:alpha val="48000"/>
            </a:schemeClr>
          </a:solidFill>
        </p:spPr>
        <p:txBody>
          <a:bodyPr wrap="square">
            <a:spAutoFit/>
          </a:bodyPr>
          <a:lstStyle/>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It’s God’s presence with us:  we can’t lose sight of it,</a:t>
            </a:r>
          </a:p>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and God says ‘Move!’</a:t>
            </a:r>
          </a:p>
        </p:txBody>
      </p:sp>
    </p:spTree>
    <p:extLst>
      <p:ext uri="{BB962C8B-B14F-4D97-AF65-F5344CB8AC3E}">
        <p14:creationId xmlns:p14="http://schemas.microsoft.com/office/powerpoint/2010/main" val="12270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F26A8D-5C62-1470-B0B7-CB286C9F51CA}"/>
              </a:ext>
            </a:extLst>
          </p:cNvPr>
          <p:cNvSpPr>
            <a:spLocks noChangeArrowheads="1"/>
          </p:cNvSpPr>
          <p:nvPr/>
        </p:nvSpPr>
        <p:spPr bwMode="auto">
          <a:xfrm>
            <a:off x="157655" y="1586403"/>
            <a:ext cx="8828690" cy="3262432"/>
          </a:xfrm>
          <a:prstGeom prst="rect">
            <a:avLst/>
          </a:prstGeom>
          <a:no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Pack UP!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Pack UP!</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Calibri" pitchFamily="34" charset="0"/>
                <a:cs typeface="Arial" pitchFamily="34" charset="0"/>
              </a:rPr>
              <a:t>Pack UP!!!!</a:t>
            </a:r>
            <a:endParaRPr kumimoji="0" lang="en-GB" sz="80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Arial" pitchFamily="34" charset="0"/>
            </a:endParaRPr>
          </a:p>
        </p:txBody>
      </p:sp>
    </p:spTree>
    <p:extLst>
      <p:ext uri="{BB962C8B-B14F-4D97-AF65-F5344CB8AC3E}">
        <p14:creationId xmlns:p14="http://schemas.microsoft.com/office/powerpoint/2010/main" val="3175645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a:t>
            </a:r>
          </a:p>
        </p:txBody>
      </p:sp>
      <p:pic>
        <p:nvPicPr>
          <p:cNvPr id="4" name="Picture 3" descr="A rock formation in the desert&#10;&#10;Description automatically generated">
            <a:extLst>
              <a:ext uri="{FF2B5EF4-FFF2-40B4-BE49-F238E27FC236}">
                <a16:creationId xmlns:a16="http://schemas.microsoft.com/office/drawing/2014/main" id="{8F89A844-BE0D-DADE-6066-D65465D063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2239" y="3359225"/>
            <a:ext cx="4690241" cy="3224850"/>
          </a:xfrm>
          <a:prstGeom prst="rect">
            <a:avLst/>
          </a:prstGeom>
          <a:ln>
            <a:solidFill>
              <a:schemeClr val="tx1"/>
            </a:solidFill>
          </a:ln>
        </p:spPr>
      </p:pic>
    </p:spTree>
    <p:extLst>
      <p:ext uri="{BB962C8B-B14F-4D97-AF65-F5344CB8AC3E}">
        <p14:creationId xmlns:p14="http://schemas.microsoft.com/office/powerpoint/2010/main" val="393388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ck formation in the desert&#10;&#10;Description automatically generated">
            <a:extLst>
              <a:ext uri="{FF2B5EF4-FFF2-40B4-BE49-F238E27FC236}">
                <a16:creationId xmlns:a16="http://schemas.microsoft.com/office/drawing/2014/main" id="{524829AC-AC1E-0584-48C2-15270E9DEA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7067"/>
            <a:ext cx="9135688" cy="6281388"/>
          </a:xfrm>
          <a:prstGeom prst="rect">
            <a:avLst/>
          </a:prstGeom>
          <a:ln>
            <a:solidFill>
              <a:schemeClr val="tx1"/>
            </a:solidFill>
          </a:ln>
        </p:spPr>
      </p:pic>
      <p:sp>
        <p:nvSpPr>
          <p:cNvPr id="3" name="TextBox 2">
            <a:extLst>
              <a:ext uri="{FF2B5EF4-FFF2-40B4-BE49-F238E27FC236}">
                <a16:creationId xmlns:a16="http://schemas.microsoft.com/office/drawing/2014/main" id="{5B00F04E-2BE6-C5FA-AD85-8DBBAC51AB8A}"/>
              </a:ext>
            </a:extLst>
          </p:cNvPr>
          <p:cNvSpPr txBox="1"/>
          <p:nvPr/>
        </p:nvSpPr>
        <p:spPr>
          <a:xfrm>
            <a:off x="117130" y="3772212"/>
            <a:ext cx="8901427" cy="2585323"/>
          </a:xfrm>
          <a:prstGeom prst="rect">
            <a:avLst/>
          </a:prstGeom>
          <a:solidFill>
            <a:schemeClr val="bg1">
              <a:alpha val="48000"/>
            </a:schemeClr>
          </a:solidFill>
        </p:spPr>
        <p:txBody>
          <a:bodyPr wrap="square">
            <a:spAutoFit/>
          </a:bodyPr>
          <a:lstStyle/>
          <a:p>
            <a:pPr algn="ctr">
              <a:defRPr/>
            </a:pP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over it.</a:t>
            </a:r>
          </a:p>
          <a:p>
            <a:pPr algn="ctr">
              <a:defRPr/>
            </a:pP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under it.</a:t>
            </a:r>
          </a:p>
          <a:p>
            <a:pPr algn="ctr">
              <a:defRPr/>
            </a:pP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We’ll have to go </a:t>
            </a:r>
            <a:r>
              <a:rPr lang="en-GB" sz="5400" b="1" i="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across</a:t>
            </a:r>
            <a:r>
              <a:rPr lang="en-GB" sz="5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 it!</a:t>
            </a:r>
          </a:p>
        </p:txBody>
      </p:sp>
    </p:spTree>
    <p:extLst>
      <p:ext uri="{BB962C8B-B14F-4D97-AF65-F5344CB8AC3E}">
        <p14:creationId xmlns:p14="http://schemas.microsoft.com/office/powerpoint/2010/main" val="233042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924683"/>
            <a:ext cx="7272808" cy="4585871"/>
          </a:xfrm>
          <a:prstGeom prst="rect">
            <a:avLst/>
          </a:prstGeom>
          <a:noFill/>
          <a:ln w="9525">
            <a:noFill/>
            <a:miter lim="800000"/>
            <a:headEnd/>
            <a:tailEnd/>
          </a:ln>
          <a:effectLst/>
        </p:spPr>
        <p:txBody>
          <a:bodyPr anchor="ctr">
            <a:spAutoFit/>
          </a:bodyPr>
          <a:lstStyle/>
          <a:p>
            <a:pPr algn="ctr" eaLnBrk="0" hangingPunct="0">
              <a:defRPr/>
            </a:pP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crunch, crunch,</a:t>
            </a: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 </a:t>
            </a:r>
          </a:p>
          <a:p>
            <a:pPr algn="ctr" eaLnBrk="0" hangingPunct="0">
              <a:defRPr/>
            </a:pP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crunch, crunch, </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crunch, crunch!</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058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a:t>
            </a:r>
          </a:p>
        </p:txBody>
      </p:sp>
      <p:pic>
        <p:nvPicPr>
          <p:cNvPr id="5" name="Picture 4" descr="A full moon in the sky&#10;&#10;Description automatically generated">
            <a:extLst>
              <a:ext uri="{FF2B5EF4-FFF2-40B4-BE49-F238E27FC236}">
                <a16:creationId xmlns:a16="http://schemas.microsoft.com/office/drawing/2014/main" id="{2F512FF2-B717-4F7B-0BFF-52D1CDD49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270705"/>
            <a:ext cx="4002229" cy="3476936"/>
          </a:xfrm>
          <a:prstGeom prst="rect">
            <a:avLst/>
          </a:prstGeom>
        </p:spPr>
      </p:pic>
    </p:spTree>
    <p:extLst>
      <p:ext uri="{BB962C8B-B14F-4D97-AF65-F5344CB8AC3E}">
        <p14:creationId xmlns:p14="http://schemas.microsoft.com/office/powerpoint/2010/main" val="12659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78217DC-B5E0-FC19-6AFE-9A47FE34CAA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383316"/>
            <a:ext cx="4264446" cy="319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C8B863C8-B6BB-19B7-FC46-01F44BABFD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037" y="3709822"/>
            <a:ext cx="3543899" cy="2658078"/>
          </a:xfrm>
          <a:prstGeom prst="rect">
            <a:avLst/>
          </a:prstGeom>
          <a:noFill/>
          <a:ln w="9525">
            <a:solidFill>
              <a:schemeClr val="tx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person holding a tray&#10;&#10;Description automatically generated">
            <a:extLst>
              <a:ext uri="{FF2B5EF4-FFF2-40B4-BE49-F238E27FC236}">
                <a16:creationId xmlns:a16="http://schemas.microsoft.com/office/drawing/2014/main" id="{1500B13F-0478-BF77-454E-EF5E67AF36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961" y="152395"/>
            <a:ext cx="2894947" cy="3859929"/>
          </a:xfrm>
          <a:prstGeom prst="rect">
            <a:avLst/>
          </a:prstGeom>
          <a:ln>
            <a:solidFill>
              <a:schemeClr val="tx1"/>
            </a:solidFill>
          </a:ln>
        </p:spPr>
      </p:pic>
      <p:pic>
        <p:nvPicPr>
          <p:cNvPr id="6" name="Picture 2">
            <a:extLst>
              <a:ext uri="{FF2B5EF4-FFF2-40B4-BE49-F238E27FC236}">
                <a16:creationId xmlns:a16="http://schemas.microsoft.com/office/drawing/2014/main" id="{621A2C50-EAFA-D037-33DB-DFE7F360A5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9847" y="239440"/>
            <a:ext cx="3878317" cy="2908738"/>
          </a:xfrm>
          <a:prstGeom prst="rect">
            <a:avLst/>
          </a:prstGeom>
          <a:ln>
            <a:solidFill>
              <a:schemeClr val="tx1"/>
            </a:solidFill>
          </a:ln>
        </p:spPr>
      </p:pic>
      <p:sp>
        <p:nvSpPr>
          <p:cNvPr id="7" name="Rectangle 6">
            <a:extLst>
              <a:ext uri="{FF2B5EF4-FFF2-40B4-BE49-F238E27FC236}">
                <a16:creationId xmlns:a16="http://schemas.microsoft.com/office/drawing/2014/main" id="{4791AB05-4285-C6D0-66D4-29D219C905A4}"/>
              </a:ext>
            </a:extLst>
          </p:cNvPr>
          <p:cNvSpPr/>
          <p:nvPr/>
        </p:nvSpPr>
        <p:spPr>
          <a:xfrm>
            <a:off x="1" y="2921169"/>
            <a:ext cx="9143999" cy="1015663"/>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‘Remember that….’</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3" name="Picture 2" descr="http://interactionspeech.com/wp-content/uploads/2010/12/bear-hunt-cover.jpg">
            <a:extLst>
              <a:ext uri="{FF2B5EF4-FFF2-40B4-BE49-F238E27FC236}">
                <a16:creationId xmlns:a16="http://schemas.microsoft.com/office/drawing/2014/main" id="{16F772D7-4594-4CC7-246D-69843B3D271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344426">
            <a:off x="1136857" y="96862"/>
            <a:ext cx="7221173" cy="65729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0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ull moon in the sky&#10;&#10;Description automatically generated">
            <a:extLst>
              <a:ext uri="{FF2B5EF4-FFF2-40B4-BE49-F238E27FC236}">
                <a16:creationId xmlns:a16="http://schemas.microsoft.com/office/drawing/2014/main" id="{11EF4B3D-EFAD-C443-040D-1A82B04DBC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917" y="62423"/>
            <a:ext cx="7788166" cy="6765968"/>
          </a:xfrm>
          <a:prstGeom prst="rect">
            <a:avLst/>
          </a:prstGeom>
        </p:spPr>
      </p:pic>
      <p:sp>
        <p:nvSpPr>
          <p:cNvPr id="3" name="TextBox 2">
            <a:extLst>
              <a:ext uri="{FF2B5EF4-FFF2-40B4-BE49-F238E27FC236}">
                <a16:creationId xmlns:a16="http://schemas.microsoft.com/office/drawing/2014/main" id="{5B00F04E-2BE6-C5FA-AD85-8DBBAC51AB8A}"/>
              </a:ext>
            </a:extLst>
          </p:cNvPr>
          <p:cNvSpPr txBox="1"/>
          <p:nvPr/>
        </p:nvSpPr>
        <p:spPr>
          <a:xfrm>
            <a:off x="0" y="4487253"/>
            <a:ext cx="9144000" cy="2308324"/>
          </a:xfrm>
          <a:prstGeom prst="rect">
            <a:avLst/>
          </a:prstGeom>
          <a:solidFill>
            <a:schemeClr val="bg1">
              <a:alpha val="48000"/>
            </a:schemeClr>
          </a:solidFill>
        </p:spPr>
        <p:txBody>
          <a:bodyPr wrap="square">
            <a:spAutoFit/>
          </a:bodyPr>
          <a:lstStyle/>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to sleep yet,</a:t>
            </a:r>
          </a:p>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need to put the tents up….</a:t>
            </a:r>
          </a:p>
          <a:p>
            <a:pPr algn="ctr">
              <a:defRPr/>
            </a:pPr>
            <a:r>
              <a:rPr lang="en-GB" sz="48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Night, night everyone!!!</a:t>
            </a:r>
          </a:p>
        </p:txBody>
      </p:sp>
    </p:spTree>
    <p:extLst>
      <p:ext uri="{BB962C8B-B14F-4D97-AF65-F5344CB8AC3E}">
        <p14:creationId xmlns:p14="http://schemas.microsoft.com/office/powerpoint/2010/main" val="299203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1494071"/>
            <a:ext cx="7272808" cy="3447098"/>
          </a:xfrm>
          <a:prstGeom prst="rect">
            <a:avLst/>
          </a:prstGeom>
          <a:noFill/>
          <a:ln w="9525">
            <a:noFill/>
            <a:miter lim="800000"/>
            <a:headEnd/>
            <a:tailEnd/>
          </a:ln>
          <a:effectLst/>
        </p:spPr>
        <p:txBody>
          <a:bodyPr anchor="ctr">
            <a:spAutoFit/>
          </a:bodyPr>
          <a:lstStyle/>
          <a:p>
            <a:pPr algn="ctr" eaLnBrk="0" hangingPunct="0">
              <a:defRPr/>
            </a:pP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snore, snore,</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snore, snore,</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snore, snore!</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08654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a:t>
            </a:r>
          </a:p>
        </p:txBody>
      </p:sp>
      <p:pic>
        <p:nvPicPr>
          <p:cNvPr id="4" name="Picture 2">
            <a:extLst>
              <a:ext uri="{FF2B5EF4-FFF2-40B4-BE49-F238E27FC236}">
                <a16:creationId xmlns:a16="http://schemas.microsoft.com/office/drawing/2014/main" id="{06D95139-AAF5-6DBA-E617-07070F148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6821" y="3243600"/>
            <a:ext cx="4375659" cy="3281744"/>
          </a:xfrm>
          <a:prstGeom prst="rect">
            <a:avLst/>
          </a:prstGeom>
          <a:ln>
            <a:solidFill>
              <a:schemeClr val="tx1"/>
            </a:solidFill>
          </a:ln>
        </p:spPr>
      </p:pic>
    </p:spTree>
    <p:extLst>
      <p:ext uri="{BB962C8B-B14F-4D97-AF65-F5344CB8AC3E}">
        <p14:creationId xmlns:p14="http://schemas.microsoft.com/office/powerpoint/2010/main" val="333094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329AA1-7AFA-B7EC-047D-DBD26E85F551}"/>
              </a:ext>
            </a:extLst>
          </p:cNvPr>
          <p:cNvPicPr>
            <a:picLocks noChangeAspect="1"/>
          </p:cNvPicPr>
          <p:nvPr/>
        </p:nvPicPr>
        <p:blipFill>
          <a:blip r:embed="rId2"/>
          <a:stretch>
            <a:fillRect/>
          </a:stretch>
        </p:blipFill>
        <p:spPr>
          <a:xfrm>
            <a:off x="0" y="0"/>
            <a:ext cx="9144001" cy="6858000"/>
          </a:xfrm>
          <a:prstGeom prst="rect">
            <a:avLst/>
          </a:prstGeom>
          <a:ln>
            <a:solidFill>
              <a:schemeClr val="tx1"/>
            </a:solidFill>
          </a:ln>
        </p:spPr>
      </p:pic>
      <p:sp>
        <p:nvSpPr>
          <p:cNvPr id="3" name="TextBox 2">
            <a:extLst>
              <a:ext uri="{FF2B5EF4-FFF2-40B4-BE49-F238E27FC236}">
                <a16:creationId xmlns:a16="http://schemas.microsoft.com/office/drawing/2014/main" id="{B07F2A3B-12C6-2B6B-B506-25A574B741D5}"/>
              </a:ext>
            </a:extLst>
          </p:cNvPr>
          <p:cNvSpPr txBox="1"/>
          <p:nvPr/>
        </p:nvSpPr>
        <p:spPr>
          <a:xfrm>
            <a:off x="1" y="4595842"/>
            <a:ext cx="9144000" cy="2262158"/>
          </a:xfrm>
          <a:prstGeom prst="rect">
            <a:avLst/>
          </a:prstGeom>
          <a:solidFill>
            <a:schemeClr val="bg1">
              <a:alpha val="48000"/>
            </a:schemeClr>
          </a:solidFill>
        </p:spPr>
        <p:txBody>
          <a:bodyPr wrap="square">
            <a:spAutoFit/>
          </a:bodyPr>
          <a:lstStyle/>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don’t know what to call it,</a:t>
            </a:r>
          </a:p>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don’t know how it got here,</a:t>
            </a:r>
          </a:p>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But God has provided!</a:t>
            </a:r>
          </a:p>
        </p:txBody>
      </p:sp>
    </p:spTree>
    <p:extLst>
      <p:ext uri="{BB962C8B-B14F-4D97-AF65-F5344CB8AC3E}">
        <p14:creationId xmlns:p14="http://schemas.microsoft.com/office/powerpoint/2010/main" val="377706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F26A8D-5C62-1470-B0B7-CB286C9F51CA}"/>
              </a:ext>
            </a:extLst>
          </p:cNvPr>
          <p:cNvSpPr>
            <a:spLocks noChangeArrowheads="1"/>
          </p:cNvSpPr>
          <p:nvPr/>
        </p:nvSpPr>
        <p:spPr bwMode="auto">
          <a:xfrm>
            <a:off x="157655" y="1586403"/>
            <a:ext cx="8828690" cy="3262432"/>
          </a:xfrm>
          <a:prstGeom prst="rect">
            <a:avLst/>
          </a:prstGeom>
          <a:noFill/>
          <a:ln w="9525">
            <a:noFill/>
            <a:miter lim="800000"/>
            <a:headEnd/>
            <a:tailEnd/>
          </a:ln>
          <a:effectLst/>
        </p:spPr>
        <p:txBody>
          <a:bodyPr wrap="square" anchor="ctr">
            <a:spAutoFit/>
          </a:bodyPr>
          <a:lstStyle/>
          <a:p>
            <a:pPr algn="ctr" eaLnBrk="0" hangingPunct="0">
              <a:defRPr/>
            </a:pP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munch, munch, </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munch, munch,</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munch, munch!</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3412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Oooo</a:t>
            </a: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 look!!</a:t>
            </a:r>
          </a:p>
        </p:txBody>
      </p:sp>
      <p:pic>
        <p:nvPicPr>
          <p:cNvPr id="2" name="Picture 2">
            <a:extLst>
              <a:ext uri="{FF2B5EF4-FFF2-40B4-BE49-F238E27FC236}">
                <a16:creationId xmlns:a16="http://schemas.microsoft.com/office/drawing/2014/main" id="{B38FDC64-CB17-27BC-D5BE-1E8E07D4C1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880" y="3495675"/>
            <a:ext cx="4165600" cy="3124200"/>
          </a:xfrm>
          <a:prstGeom prst="rect">
            <a:avLst/>
          </a:prstGeom>
          <a:ln>
            <a:solidFill>
              <a:schemeClr val="tx1"/>
            </a:solidFill>
          </a:ln>
        </p:spPr>
      </p:pic>
    </p:spTree>
    <p:extLst>
      <p:ext uri="{BB962C8B-B14F-4D97-AF65-F5344CB8AC3E}">
        <p14:creationId xmlns:p14="http://schemas.microsoft.com/office/powerpoint/2010/main" val="3854588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E02B6DEB-2974-975D-96EB-F0BE69F2792D}"/>
              </a:ext>
            </a:extLst>
          </p:cNvPr>
          <p:cNvSpPr txBox="1"/>
          <p:nvPr/>
        </p:nvSpPr>
        <p:spPr>
          <a:xfrm>
            <a:off x="1" y="4595842"/>
            <a:ext cx="9144000" cy="2262158"/>
          </a:xfrm>
          <a:prstGeom prst="rect">
            <a:avLst/>
          </a:prstGeom>
          <a:solidFill>
            <a:schemeClr val="bg1">
              <a:alpha val="48000"/>
            </a:schemeClr>
          </a:solidFill>
        </p:spPr>
        <p:txBody>
          <a:bodyPr wrap="square">
            <a:spAutoFit/>
          </a:bodyPr>
          <a:lstStyle/>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It’s God’s presence with us:  we can’t lose sight of it,</a:t>
            </a:r>
          </a:p>
          <a:p>
            <a:pPr algn="ctr">
              <a:defRPr/>
            </a:pPr>
            <a:r>
              <a:rPr lang="en-GB" sz="47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and God says ‘Move!’</a:t>
            </a:r>
          </a:p>
        </p:txBody>
      </p:sp>
    </p:spTree>
    <p:extLst>
      <p:ext uri="{BB962C8B-B14F-4D97-AF65-F5344CB8AC3E}">
        <p14:creationId xmlns:p14="http://schemas.microsoft.com/office/powerpoint/2010/main" val="37509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F26A8D-5C62-1470-B0B7-CB286C9F51CA}"/>
              </a:ext>
            </a:extLst>
          </p:cNvPr>
          <p:cNvSpPr>
            <a:spLocks noChangeArrowheads="1"/>
          </p:cNvSpPr>
          <p:nvPr/>
        </p:nvSpPr>
        <p:spPr bwMode="auto">
          <a:xfrm>
            <a:off x="157655" y="1586403"/>
            <a:ext cx="8828690" cy="3262432"/>
          </a:xfrm>
          <a:prstGeom prst="rect">
            <a:avLst/>
          </a:prstGeom>
          <a:noFill/>
          <a:ln w="9525">
            <a:noFill/>
            <a:miter lim="800000"/>
            <a:headEnd/>
            <a:tailEnd/>
          </a:ln>
          <a:effectLst/>
        </p:spPr>
        <p:txBody>
          <a:bodyPr wrap="square" anchor="ctr">
            <a:spAutoFit/>
          </a:bodyPr>
          <a:lstStyle/>
          <a:p>
            <a:pPr algn="ctr" eaLnBrk="0" hangingPunct="0">
              <a:defRPr/>
            </a:pP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Pack UP! </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Pack UP!</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Pack UP!!!!</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123574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3477875"/>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lgn="ct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t>
            </a:r>
          </a:p>
        </p:txBody>
      </p:sp>
      <p:pic>
        <p:nvPicPr>
          <p:cNvPr id="4" name="Picture 3" descr="A yellow emoji with blue eyes and a surprised expression&#10;&#10;Description automatically generated">
            <a:extLst>
              <a:ext uri="{FF2B5EF4-FFF2-40B4-BE49-F238E27FC236}">
                <a16:creationId xmlns:a16="http://schemas.microsoft.com/office/drawing/2014/main" id="{6CDF964D-0210-23D6-D23D-3A7C1B4BC4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8511" y="3815254"/>
            <a:ext cx="3026979" cy="3026979"/>
          </a:xfrm>
          <a:prstGeom prst="rect">
            <a:avLst/>
          </a:prstGeom>
        </p:spPr>
      </p:pic>
    </p:spTree>
    <p:extLst>
      <p:ext uri="{BB962C8B-B14F-4D97-AF65-F5344CB8AC3E}">
        <p14:creationId xmlns:p14="http://schemas.microsoft.com/office/powerpoint/2010/main" val="181221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le of old maps&#10;&#10;Description automatically generated">
            <a:extLst>
              <a:ext uri="{FF2B5EF4-FFF2-40B4-BE49-F238E27FC236}">
                <a16:creationId xmlns:a16="http://schemas.microsoft.com/office/drawing/2014/main" id="{0DD9C092-703C-9017-F490-D37686771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3" name="TextBox 2">
            <a:extLst>
              <a:ext uri="{FF2B5EF4-FFF2-40B4-BE49-F238E27FC236}">
                <a16:creationId xmlns:a16="http://schemas.microsoft.com/office/drawing/2014/main" id="{1DB46367-A4AA-8ED2-00A8-A16AB0BC663B}"/>
              </a:ext>
            </a:extLst>
          </p:cNvPr>
          <p:cNvSpPr txBox="1">
            <a:spLocks noChangeArrowheads="1"/>
          </p:cNvSpPr>
          <p:nvPr/>
        </p:nvSpPr>
        <p:spPr bwMode="auto">
          <a:xfrm>
            <a:off x="202131" y="1511552"/>
            <a:ext cx="8739739" cy="3834896"/>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b="1" dirty="0">
                <a:solidFill>
                  <a:schemeClr val="bg1"/>
                </a:solidFill>
                <a:latin typeface="Century Gothic" panose="020B0502020202020204" pitchFamily="34" charset="0"/>
              </a:rPr>
              <a:t>….I wonder why the journey of God’s people was such a long one?....</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rPr>
              <a:t>….I wonder what they learned about God as they travelled?....</a:t>
            </a:r>
          </a:p>
          <a:p>
            <a:pPr algn="ctr" fontAlgn="auto">
              <a:spcAft>
                <a:spcPts val="0"/>
              </a:spcAft>
              <a:buNone/>
              <a:defRPr/>
            </a:pPr>
            <a:endParaRPr lang="en-GB" sz="1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what </a:t>
            </a:r>
            <a:r>
              <a:rPr lang="en-GB"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we </a:t>
            </a: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have learned during our time together this term?....</a:t>
            </a:r>
            <a:endParaRPr lang="en-GB"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4118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4838A1-AA3C-8296-CA64-C3DA84783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peech Bubble: Rectangle with Corners Rounded 3">
            <a:extLst>
              <a:ext uri="{FF2B5EF4-FFF2-40B4-BE49-F238E27FC236}">
                <a16:creationId xmlns:a16="http://schemas.microsoft.com/office/drawing/2014/main" id="{5066A295-078B-488E-4720-35E37CE1ED01}"/>
              </a:ext>
            </a:extLst>
          </p:cNvPr>
          <p:cNvSpPr/>
          <p:nvPr/>
        </p:nvSpPr>
        <p:spPr>
          <a:xfrm>
            <a:off x="4288221" y="409904"/>
            <a:ext cx="4737538" cy="1805152"/>
          </a:xfrm>
          <a:prstGeom prst="wedgeRoundRectCallout">
            <a:avLst>
              <a:gd name="adj1" fmla="val -53130"/>
              <a:gd name="adj2" fmla="val 64736"/>
              <a:gd name="adj3" fmla="val 16667"/>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We’re going on a journey…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outdoor, tower, building&#10;&#10;Description automatically generated">
            <a:extLst>
              <a:ext uri="{FF2B5EF4-FFF2-40B4-BE49-F238E27FC236}">
                <a16:creationId xmlns:a16="http://schemas.microsoft.com/office/drawing/2014/main" id="{5A7AFACA-18DF-4366-8F28-E0B7AA610C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380"/>
            <a:ext cx="9144000" cy="6841620"/>
          </a:xfrm>
          <a:prstGeom prst="rect">
            <a:avLst/>
          </a:prstGeom>
        </p:spPr>
      </p:pic>
      <p:sp>
        <p:nvSpPr>
          <p:cNvPr id="5" name="Rectangle 4">
            <a:extLst>
              <a:ext uri="{FF2B5EF4-FFF2-40B4-BE49-F238E27FC236}">
                <a16:creationId xmlns:a16="http://schemas.microsoft.com/office/drawing/2014/main" id="{323A03FA-4F68-412E-BADD-2FA29A041460}"/>
              </a:ext>
            </a:extLst>
          </p:cNvPr>
          <p:cNvSpPr/>
          <p:nvPr/>
        </p:nvSpPr>
        <p:spPr>
          <a:xfrm>
            <a:off x="4067784" y="5013176"/>
            <a:ext cx="4896704" cy="769441"/>
          </a:xfrm>
          <a:prstGeom prst="rect">
            <a:avLst/>
          </a:prstGeom>
        </p:spPr>
        <p:txBody>
          <a:bodyPr wrap="square">
            <a:spAutoFit/>
          </a:bodyPr>
          <a:lstStyle/>
          <a:p>
            <a:pPr algn="ctr"/>
            <a:r>
              <a:rPr lang="en-US" sz="4400" b="1" dirty="0">
                <a:solidFill>
                  <a:srgbClr val="FFFFFF"/>
                </a:solidFill>
                <a:latin typeface="Century Gothic"/>
                <a:cs typeface="Century Gothic"/>
              </a:rPr>
              <a:t>A Celtic Blessing</a:t>
            </a:r>
          </a:p>
        </p:txBody>
      </p:sp>
    </p:spTree>
    <p:extLst>
      <p:ext uri="{BB962C8B-B14F-4D97-AF65-F5344CB8AC3E}">
        <p14:creationId xmlns:p14="http://schemas.microsoft.com/office/powerpoint/2010/main" val="23411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45450"/>
            <a:ext cx="9144000" cy="707886"/>
          </a:xfrm>
          <a:prstGeom prst="rect">
            <a:avLst/>
          </a:prstGeom>
        </p:spPr>
        <p:txBody>
          <a:bodyPr wrap="square">
            <a:spAutoFit/>
          </a:bodyPr>
          <a:lstStyle/>
          <a:p>
            <a:pPr algn="ctr"/>
            <a:r>
              <a:rPr lang="en-US" sz="4000" b="1" dirty="0">
                <a:solidFill>
                  <a:srgbClr val="FFFFFF"/>
                </a:solidFill>
                <a:latin typeface="Century Gothic"/>
                <a:cs typeface="Century Gothic"/>
              </a:rPr>
              <a:t>May the road rise up to meet you. </a:t>
            </a:r>
          </a:p>
        </p:txBody>
      </p:sp>
      <p:pic>
        <p:nvPicPr>
          <p:cNvPr id="3" name="Picture 2" descr="road-220058_1280 (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46814"/>
            <a:ext cx="9187749" cy="4938465"/>
          </a:xfrm>
          <a:prstGeom prst="rect">
            <a:avLst/>
          </a:prstGeom>
        </p:spPr>
      </p:pic>
    </p:spTree>
    <p:extLst>
      <p:ext uri="{BB962C8B-B14F-4D97-AF65-F5344CB8AC3E}">
        <p14:creationId xmlns:p14="http://schemas.microsoft.com/office/powerpoint/2010/main" val="24205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wind be always at your back. </a:t>
            </a:r>
          </a:p>
        </p:txBody>
      </p:sp>
      <p:pic>
        <p:nvPicPr>
          <p:cNvPr id="6" name="Picture 5" descr="A person standing in front of a mountain&#10;&#10;Description automatically generated">
            <a:extLst>
              <a:ext uri="{FF2B5EF4-FFF2-40B4-BE49-F238E27FC236}">
                <a16:creationId xmlns:a16="http://schemas.microsoft.com/office/drawing/2014/main" id="{3D0ED064-B5D8-4E68-8A22-B0B0A28560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04664"/>
            <a:ext cx="9144000" cy="5112568"/>
          </a:xfrm>
          <a:prstGeom prst="rect">
            <a:avLst/>
          </a:prstGeom>
        </p:spPr>
      </p:pic>
    </p:spTree>
    <p:extLst>
      <p:ext uri="{BB962C8B-B14F-4D97-AF65-F5344CB8AC3E}">
        <p14:creationId xmlns:p14="http://schemas.microsoft.com/office/powerpoint/2010/main" val="18960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sun shine warm on your face, </a:t>
            </a:r>
          </a:p>
        </p:txBody>
      </p:sp>
      <p:pic>
        <p:nvPicPr>
          <p:cNvPr id="3" name="Picture 2" descr="A picture containing person, man, outdoor, fence&#10;&#10;Description automatically generated">
            <a:extLst>
              <a:ext uri="{FF2B5EF4-FFF2-40B4-BE49-F238E27FC236}">
                <a16:creationId xmlns:a16="http://schemas.microsoft.com/office/drawing/2014/main" id="{CEDB4643-F50E-48B3-932F-703CA14205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476672"/>
            <a:ext cx="9263109" cy="4824536"/>
          </a:xfrm>
          <a:prstGeom prst="rect">
            <a:avLst/>
          </a:prstGeom>
        </p:spPr>
      </p:pic>
    </p:spTree>
    <p:extLst>
      <p:ext uri="{BB962C8B-B14F-4D97-AF65-F5344CB8AC3E}">
        <p14:creationId xmlns:p14="http://schemas.microsoft.com/office/powerpoint/2010/main" val="1668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…the rains fall soft on your fields… </a:t>
            </a:r>
          </a:p>
        </p:txBody>
      </p:sp>
      <p:pic>
        <p:nvPicPr>
          <p:cNvPr id="5" name="Picture 4" descr="A close up of a flower&#10;&#10;Description automatically generated">
            <a:extLst>
              <a:ext uri="{FF2B5EF4-FFF2-40B4-BE49-F238E27FC236}">
                <a16:creationId xmlns:a16="http://schemas.microsoft.com/office/drawing/2014/main" id="{E27FD7FC-8F3E-4BA5-B8BC-0BA76D112F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689" y="476672"/>
            <a:ext cx="9167689" cy="5112568"/>
          </a:xfrm>
          <a:prstGeom prst="rect">
            <a:avLst/>
          </a:prstGeom>
        </p:spPr>
      </p:pic>
    </p:spTree>
    <p:extLst>
      <p:ext uri="{BB962C8B-B14F-4D97-AF65-F5344CB8AC3E}">
        <p14:creationId xmlns:p14="http://schemas.microsoft.com/office/powerpoint/2010/main" val="3105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B2CEA-4CBA-45E5-AF34-22E7D447C308}"/>
              </a:ext>
            </a:extLst>
          </p:cNvPr>
          <p:cNvSpPr/>
          <p:nvPr/>
        </p:nvSpPr>
        <p:spPr>
          <a:xfrm>
            <a:off x="1187624" y="0"/>
            <a:ext cx="6984776" cy="56612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…and until we meet again,</a:t>
            </a:r>
          </a:p>
        </p:txBody>
      </p:sp>
      <p:pic>
        <p:nvPicPr>
          <p:cNvPr id="3" name="Picture 2" descr="A picture containing fireworks&#10;&#10;Description automatically generated">
            <a:extLst>
              <a:ext uri="{FF2B5EF4-FFF2-40B4-BE49-F238E27FC236}">
                <a16:creationId xmlns:a16="http://schemas.microsoft.com/office/drawing/2014/main" id="{A5F2F790-2D19-425E-A8ED-C2F6594E3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0520" y="0"/>
            <a:ext cx="6182960" cy="5569495"/>
          </a:xfrm>
          <a:prstGeom prst="rect">
            <a:avLst/>
          </a:prstGeom>
        </p:spPr>
      </p:pic>
    </p:spTree>
    <p:extLst>
      <p:ext uri="{BB962C8B-B14F-4D97-AF65-F5344CB8AC3E}">
        <p14:creationId xmlns:p14="http://schemas.microsoft.com/office/powerpoint/2010/main" val="18795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479484"/>
            <a:ext cx="9144000" cy="1261884"/>
          </a:xfrm>
          <a:prstGeom prst="rect">
            <a:avLst/>
          </a:prstGeom>
        </p:spPr>
        <p:txBody>
          <a:bodyPr wrap="square">
            <a:spAutoFit/>
          </a:bodyPr>
          <a:lstStyle/>
          <a:p>
            <a:pPr algn="ctr"/>
            <a:r>
              <a:rPr lang="en-US" sz="3800" b="1" dirty="0">
                <a:solidFill>
                  <a:srgbClr val="FFFFFF"/>
                </a:solidFill>
                <a:latin typeface="Century Gothic"/>
                <a:cs typeface="Century Gothic"/>
              </a:rPr>
              <a:t>…may God hold you in the palm of his hand.</a:t>
            </a:r>
          </a:p>
        </p:txBody>
      </p:sp>
      <p:pic>
        <p:nvPicPr>
          <p:cNvPr id="5" name="Picture 4" descr="A picture containing indoor, person, small, holding&#10;&#10;Description automatically generated">
            <a:extLst>
              <a:ext uri="{FF2B5EF4-FFF2-40B4-BE49-F238E27FC236}">
                <a16:creationId xmlns:a16="http://schemas.microsoft.com/office/drawing/2014/main" id="{385905F5-4E44-4540-A287-01684F4C91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04664"/>
            <a:ext cx="9181020" cy="4968552"/>
          </a:xfrm>
          <a:prstGeom prst="rect">
            <a:avLst/>
          </a:prstGeom>
        </p:spPr>
      </p:pic>
    </p:spTree>
    <p:extLst>
      <p:ext uri="{BB962C8B-B14F-4D97-AF65-F5344CB8AC3E}">
        <p14:creationId xmlns:p14="http://schemas.microsoft.com/office/powerpoint/2010/main" val="16352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splay, room&#10;&#10;Description automatically generated">
            <a:extLst>
              <a:ext uri="{FF2B5EF4-FFF2-40B4-BE49-F238E27FC236}">
                <a16:creationId xmlns:a16="http://schemas.microsoft.com/office/drawing/2014/main" id="{B6E0271F-A191-490B-9D1A-F539DDBE03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4" y="836712"/>
            <a:ext cx="9157669" cy="5184576"/>
          </a:xfrm>
          <a:prstGeom prst="rect">
            <a:avLst/>
          </a:prstGeom>
        </p:spPr>
      </p:pic>
    </p:spTree>
    <p:extLst>
      <p:ext uri="{BB962C8B-B14F-4D97-AF65-F5344CB8AC3E}">
        <p14:creationId xmlns:p14="http://schemas.microsoft.com/office/powerpoint/2010/main" val="72082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with a red pin on it&#10;&#10;Description automatically generated">
            <a:extLst>
              <a:ext uri="{FF2B5EF4-FFF2-40B4-BE49-F238E27FC236}">
                <a16:creationId xmlns:a16="http://schemas.microsoft.com/office/drawing/2014/main" id="{61DF84DC-9818-7FDB-01AA-CA4F4F5415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8675"/>
            <a:ext cx="9144000" cy="5200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a:t>
            </a:r>
          </a:p>
        </p:txBody>
      </p:sp>
      <p:pic>
        <p:nvPicPr>
          <p:cNvPr id="4" name="Picture 2">
            <a:extLst>
              <a:ext uri="{FF2B5EF4-FFF2-40B4-BE49-F238E27FC236}">
                <a16:creationId xmlns:a16="http://schemas.microsoft.com/office/drawing/2014/main" id="{DB695BB6-CCDF-A922-C510-4FCD84100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1641" y="3251637"/>
            <a:ext cx="4493172" cy="3369879"/>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80BAA945-8698-630D-AB78-A1778BE062FE}"/>
              </a:ext>
            </a:extLst>
          </p:cNvPr>
          <p:cNvSpPr txBox="1"/>
          <p:nvPr/>
        </p:nvSpPr>
        <p:spPr>
          <a:xfrm>
            <a:off x="179512" y="4582018"/>
            <a:ext cx="8814716" cy="2123658"/>
          </a:xfrm>
          <a:prstGeom prst="rect">
            <a:avLst/>
          </a:prstGeom>
          <a:solidFill>
            <a:schemeClr val="bg1">
              <a:alpha val="52000"/>
            </a:schemeClr>
          </a:solidFill>
        </p:spPr>
        <p:txBody>
          <a:bodyPr wrap="square">
            <a:spAutoFit/>
          </a:bodyPr>
          <a:lstStyle/>
          <a:p>
            <a:pPr algn="ctr">
              <a:defRPr/>
            </a:pPr>
            <a:r>
              <a:rPr lang="en-GB" sz="4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hide from them.</a:t>
            </a:r>
          </a:p>
          <a:p>
            <a:pPr algn="ctr">
              <a:defRPr/>
            </a:pPr>
            <a:r>
              <a:rPr lang="en-GB" sz="4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 can’t go around them.</a:t>
            </a:r>
          </a:p>
          <a:p>
            <a:pPr algn="ctr">
              <a:defRPr/>
            </a:pPr>
            <a:r>
              <a:rPr lang="en-GB" sz="4400" b="1" dirty="0">
                <a:ln w="18415" cmpd="sng">
                  <a:solidFill>
                    <a:schemeClr val="tx1"/>
                  </a:solidFill>
                  <a:prstDash val="solid"/>
                </a:ln>
                <a:effectLst>
                  <a:outerShdw blurRad="38100" dist="38100" dir="2700000" algn="tl">
                    <a:srgbClr val="000000">
                      <a:alpha val="43137"/>
                    </a:srgbClr>
                  </a:outerShdw>
                </a:effectLst>
                <a:latin typeface="Century Gothic" panose="020B0502020202020204" pitchFamily="34" charset="0"/>
                <a:cs typeface="Arial" charset="0"/>
              </a:rPr>
              <a:t>We’ll have to run away then….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4C4DC8-AC1F-1F0F-53FA-A7A09CBE68CC}"/>
              </a:ext>
            </a:extLst>
          </p:cNvPr>
          <p:cNvSpPr>
            <a:spLocks noChangeArrowheads="1"/>
          </p:cNvSpPr>
          <p:nvPr/>
        </p:nvSpPr>
        <p:spPr bwMode="auto">
          <a:xfrm>
            <a:off x="827584" y="1494070"/>
            <a:ext cx="7272808" cy="3447098"/>
          </a:xfrm>
          <a:prstGeom prst="rect">
            <a:avLst/>
          </a:prstGeom>
          <a:noFill/>
          <a:ln w="9525">
            <a:noFill/>
            <a:miter lim="800000"/>
            <a:headEnd/>
            <a:tailEnd/>
          </a:ln>
          <a:effectLst/>
        </p:spPr>
        <p:txBody>
          <a:bodyPr anchor="ctr">
            <a:spAutoFit/>
          </a:bodyPr>
          <a:lstStyle/>
          <a:p>
            <a:pPr algn="ctr" eaLnBrk="0" hangingPunct="0">
              <a:defRPr/>
            </a:pP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run, run, </a:t>
            </a:r>
          </a:p>
          <a:p>
            <a:pPr algn="ctr" eaLnBrk="0" hangingPunct="0">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run, run, </a:t>
            </a:r>
          </a:p>
          <a:p>
            <a:pPr algn="ctr" eaLnBrk="0" hangingPunct="0">
              <a:defRPr/>
            </a:pP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Calibri" pitchFamily="34" charset="0"/>
                <a:cs typeface="Arial" pitchFamily="34" charset="0"/>
              </a:rPr>
              <a:t>run, run!</a:t>
            </a:r>
            <a:endPar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4425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83C04-E2BC-85D6-372E-E5293CA950EF}"/>
              </a:ext>
            </a:extLst>
          </p:cNvPr>
          <p:cNvSpPr txBox="1"/>
          <p:nvPr/>
        </p:nvSpPr>
        <p:spPr>
          <a:xfrm>
            <a:off x="323528" y="332656"/>
            <a:ext cx="8568952" cy="4154984"/>
          </a:xfrm>
          <a:prstGeom prst="rect">
            <a:avLst/>
          </a:prstGeom>
          <a:noFill/>
        </p:spPr>
        <p:txBody>
          <a:bodyPr>
            <a:spAutoFit/>
          </a:bodyPr>
          <a:lstStyle/>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going on a journey.</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It’s going to be a long one.</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We’re a bit tired….</a:t>
            </a: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‘ARE WE NEARLY THERE YET?!!’</a:t>
            </a:r>
          </a:p>
          <a:p>
            <a:pPr>
              <a:defRPr/>
            </a:pPr>
            <a:endPar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endParaRPr>
          </a:p>
          <a:p>
            <a:pPr>
              <a:defRPr/>
            </a:pPr>
            <a:r>
              <a:rPr lang="en-GB"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cs typeface="Arial" charset="0"/>
              </a:rPr>
              <a:t>Uh-oh!!</a:t>
            </a:r>
          </a:p>
        </p:txBody>
      </p:sp>
      <p:pic>
        <p:nvPicPr>
          <p:cNvPr id="2" name="Picture 2">
            <a:extLst>
              <a:ext uri="{FF2B5EF4-FFF2-40B4-BE49-F238E27FC236}">
                <a16:creationId xmlns:a16="http://schemas.microsoft.com/office/drawing/2014/main" id="{AEBC0840-17A8-DE79-527E-C5969329CC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6139" y="3200400"/>
            <a:ext cx="4544333" cy="3408250"/>
          </a:xfrm>
          <a:prstGeom prst="rect">
            <a:avLst/>
          </a:prstGeom>
          <a:ln>
            <a:solidFill>
              <a:schemeClr val="tx1"/>
            </a:solidFill>
          </a:ln>
        </p:spPr>
      </p:pic>
    </p:spTree>
    <p:extLst>
      <p:ext uri="{BB962C8B-B14F-4D97-AF65-F5344CB8AC3E}">
        <p14:creationId xmlns:p14="http://schemas.microsoft.com/office/powerpoint/2010/main" val="33186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1876</TotalTime>
  <Words>1931</Words>
  <Application>Microsoft Office PowerPoint</Application>
  <PresentationFormat>On-screen Show (4:3)</PresentationFormat>
  <Paragraphs>295</Paragraphs>
  <Slides>59</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Avenir Next LT Pro</vt:lpstr>
      <vt:lpstr>Calibri</vt:lpstr>
      <vt:lpstr>Cambria</vt:lpstr>
      <vt:lpstr>Century Gothic</vt:lpstr>
      <vt:lpstr>Symbol</vt:lpstr>
      <vt:lpstr> Black </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107</cp:revision>
  <dcterms:created xsi:type="dcterms:W3CDTF">2018-11-27T23:30:45Z</dcterms:created>
  <dcterms:modified xsi:type="dcterms:W3CDTF">2023-10-16T13:14:27Z</dcterms:modified>
</cp:coreProperties>
</file>