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577" r:id="rId2"/>
    <p:sldId id="527" r:id="rId3"/>
    <p:sldId id="669" r:id="rId4"/>
    <p:sldId id="680" r:id="rId5"/>
    <p:sldId id="663" r:id="rId6"/>
    <p:sldId id="675" r:id="rId7"/>
    <p:sldId id="681" r:id="rId8"/>
    <p:sldId id="664" r:id="rId9"/>
    <p:sldId id="676" r:id="rId10"/>
    <p:sldId id="682" r:id="rId11"/>
    <p:sldId id="684" r:id="rId12"/>
    <p:sldId id="431" r:id="rId13"/>
    <p:sldId id="443" r:id="rId14"/>
    <p:sldId id="568" r:id="rId15"/>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0E15EA9-0A0B-43E1-A067-65FDC271D4F5}">
          <p14:sldIdLst>
            <p14:sldId id="577"/>
            <p14:sldId id="527"/>
            <p14:sldId id="669"/>
            <p14:sldId id="680"/>
            <p14:sldId id="663"/>
            <p14:sldId id="675"/>
            <p14:sldId id="681"/>
            <p14:sldId id="664"/>
            <p14:sldId id="676"/>
            <p14:sldId id="682"/>
            <p14:sldId id="684"/>
            <p14:sldId id="431"/>
            <p14:sldId id="443"/>
            <p14:sldId id="5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C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E760C-2A6E-4212-B274-D047D865A15D}" v="221" dt="2026-02-05T20:59:07.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430" autoAdjust="0"/>
  </p:normalViewPr>
  <p:slideViewPr>
    <p:cSldViewPr>
      <p:cViewPr varScale="1">
        <p:scale>
          <a:sx n="59" d="100"/>
          <a:sy n="59" d="100"/>
        </p:scale>
        <p:origin x="206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modSection">
      <pc:chgData name="Rachel Boxer" userId="6da37c9f42e40059" providerId="LiveId" clId="{0E13CC8D-59C2-4409-A640-E738E4606E44}" dt="2026-02-05T20:59:07.560" v="5966"/>
      <pc:docMkLst>
        <pc:docMk/>
      </pc:docMkLst>
      <pc:sldChg chg="addSp delSp modSp mod">
        <pc:chgData name="Rachel Boxer" userId="6da37c9f42e40059" providerId="LiveId" clId="{0E13CC8D-59C2-4409-A640-E738E4606E44}" dt="2026-01-20T14:53:12.185" v="113" actId="1076"/>
        <pc:sldMkLst>
          <pc:docMk/>
          <pc:sldMk cId="3071693309" sldId="527"/>
        </pc:sldMkLst>
        <pc:picChg chg="add mod modCrop">
          <ac:chgData name="Rachel Boxer" userId="6da37c9f42e40059" providerId="LiveId" clId="{0E13CC8D-59C2-4409-A640-E738E4606E44}" dt="2026-01-20T14:53:12.185" v="113" actId="1076"/>
          <ac:picMkLst>
            <pc:docMk/>
            <pc:sldMk cId="3071693309" sldId="527"/>
            <ac:picMk id="4" creationId="{3A5FFE53-ACBB-AE46-AECB-EB77B551CBE5}"/>
          </ac:picMkLst>
        </pc:picChg>
      </pc:sldChg>
      <pc:sldChg chg="addSp modSp mod modAnim modNotesTx">
        <pc:chgData name="Rachel Boxer" userId="6da37c9f42e40059" providerId="LiveId" clId="{0E13CC8D-59C2-4409-A640-E738E4606E44}" dt="2026-01-21T11:29:43.920" v="502" actId="20577"/>
        <pc:sldMkLst>
          <pc:docMk/>
          <pc:sldMk cId="1882833877" sldId="577"/>
        </pc:sldMkLst>
        <pc:grpChg chg="mod">
          <ac:chgData name="Rachel Boxer" userId="6da37c9f42e40059" providerId="LiveId" clId="{0E13CC8D-59C2-4409-A640-E738E4606E44}" dt="2026-01-21T11:29:30.752" v="483" actId="1076"/>
          <ac:grpSpMkLst>
            <pc:docMk/>
            <pc:sldMk cId="1882833877" sldId="577"/>
            <ac:grpSpMk id="7" creationId="{ACD20D6D-62F5-CF2D-32D1-D8F8BC8786DA}"/>
          </ac:grpSpMkLst>
        </pc:grpChg>
        <pc:grpChg chg="add mod">
          <ac:chgData name="Rachel Boxer" userId="6da37c9f42e40059" providerId="LiveId" clId="{0E13CC8D-59C2-4409-A640-E738E4606E44}" dt="2026-01-21T11:29:34.525" v="484" actId="1076"/>
          <ac:grpSpMkLst>
            <pc:docMk/>
            <pc:sldMk cId="1882833877" sldId="577"/>
            <ac:grpSpMk id="12" creationId="{BDB57125-7D7A-5DBB-8A22-A0C01B05015F}"/>
          </ac:grpSpMkLst>
        </pc:grpChg>
        <pc:picChg chg="mod">
          <ac:chgData name="Rachel Boxer" userId="6da37c9f42e40059" providerId="LiveId" clId="{0E13CC8D-59C2-4409-A640-E738E4606E44}" dt="2026-01-21T11:27:49.444" v="464" actId="1076"/>
          <ac:picMkLst>
            <pc:docMk/>
            <pc:sldMk cId="1882833877" sldId="577"/>
            <ac:picMk id="2" creationId="{E8BDD7B8-9154-B6B2-C9E2-3016D4145A96}"/>
          </ac:picMkLst>
        </pc:picChg>
        <pc:picChg chg="mod">
          <ac:chgData name="Rachel Boxer" userId="6da37c9f42e40059" providerId="LiveId" clId="{0E13CC8D-59C2-4409-A640-E738E4606E44}" dt="2026-01-21T11:29:26.623" v="482" actId="1076"/>
          <ac:picMkLst>
            <pc:docMk/>
            <pc:sldMk cId="1882833877" sldId="577"/>
            <ac:picMk id="3" creationId="{6C4624E3-4C05-D15B-14CD-6578D0DF7E67}"/>
          </ac:picMkLst>
        </pc:picChg>
        <pc:picChg chg="add mod">
          <ac:chgData name="Rachel Boxer" userId="6da37c9f42e40059" providerId="LiveId" clId="{0E13CC8D-59C2-4409-A640-E738E4606E44}" dt="2026-01-21T11:28:58.088" v="477" actId="164"/>
          <ac:picMkLst>
            <pc:docMk/>
            <pc:sldMk cId="1882833877" sldId="577"/>
            <ac:picMk id="8" creationId="{7F90919B-A98A-7058-C319-5B5EE1507CF9}"/>
          </ac:picMkLst>
        </pc:picChg>
        <pc:picChg chg="add mod">
          <ac:chgData name="Rachel Boxer" userId="6da37c9f42e40059" providerId="LiveId" clId="{0E13CC8D-59C2-4409-A640-E738E4606E44}" dt="2026-01-21T11:28:58.088" v="477" actId="164"/>
          <ac:picMkLst>
            <pc:docMk/>
            <pc:sldMk cId="1882833877" sldId="577"/>
            <ac:picMk id="10" creationId="{FCB162DE-E61E-0714-C604-8DC083D3ED6A}"/>
          </ac:picMkLst>
        </pc:picChg>
        <pc:picChg chg="mod">
          <ac:chgData name="Rachel Boxer" userId="6da37c9f42e40059" providerId="LiveId" clId="{0E13CC8D-59C2-4409-A640-E738E4606E44}" dt="2026-01-21T11:27:51.483" v="465" actId="1076"/>
          <ac:picMkLst>
            <pc:docMk/>
            <pc:sldMk cId="1882833877" sldId="577"/>
            <ac:picMk id="15" creationId="{EAE0665F-6153-D1B2-4222-9E7F5E2A62E9}"/>
          </ac:picMkLst>
        </pc:picChg>
      </pc:sldChg>
      <pc:sldChg chg="addSp delSp modSp mod modAnim modNotesTx">
        <pc:chgData name="Rachel Boxer" userId="6da37c9f42e40059" providerId="LiveId" clId="{0E13CC8D-59C2-4409-A640-E738E4606E44}" dt="2026-02-05T20:58:50.446" v="5964" actId="171"/>
        <pc:sldMkLst>
          <pc:docMk/>
          <pc:sldMk cId="1916482371" sldId="663"/>
        </pc:sldMkLst>
        <pc:spChg chg="mod">
          <ac:chgData name="Rachel Boxer" userId="6da37c9f42e40059" providerId="LiveId" clId="{0E13CC8D-59C2-4409-A640-E738E4606E44}" dt="2026-02-05T20:37:14.360" v="5923" actId="404"/>
          <ac:spMkLst>
            <pc:docMk/>
            <pc:sldMk cId="1916482371" sldId="663"/>
            <ac:spMk id="2" creationId="{ABB88AA9-3195-D0F5-C7E4-DC9268F35F80}"/>
          </ac:spMkLst>
        </pc:spChg>
        <pc:spChg chg="mod">
          <ac:chgData name="Rachel Boxer" userId="6da37c9f42e40059" providerId="LiveId" clId="{0E13CC8D-59C2-4409-A640-E738E4606E44}" dt="2026-02-05T14:46:12.626" v="5913"/>
          <ac:spMkLst>
            <pc:docMk/>
            <pc:sldMk cId="1916482371" sldId="663"/>
            <ac:spMk id="3" creationId="{07B13CAE-CC13-0A89-D99E-00AAE6BBA2C2}"/>
          </ac:spMkLst>
        </pc:spChg>
        <pc:spChg chg="add mod ord">
          <ac:chgData name="Rachel Boxer" userId="6da37c9f42e40059" providerId="LiveId" clId="{0E13CC8D-59C2-4409-A640-E738E4606E44}" dt="2026-02-05T20:38:12.723" v="5933" actId="1076"/>
          <ac:spMkLst>
            <pc:docMk/>
            <pc:sldMk cId="1916482371" sldId="663"/>
            <ac:spMk id="6" creationId="{053DC30E-62F5-AD97-F075-07364D324429}"/>
          </ac:spMkLst>
        </pc:spChg>
        <pc:picChg chg="del">
          <ac:chgData name="Rachel Boxer" userId="6da37c9f42e40059" providerId="LiveId" clId="{0E13CC8D-59C2-4409-A640-E738E4606E44}" dt="2026-02-05T20:58:41.506" v="5961" actId="478"/>
          <ac:picMkLst>
            <pc:docMk/>
            <pc:sldMk cId="1916482371" sldId="663"/>
            <ac:picMk id="5" creationId="{648AAE93-010A-46B9-E924-7F4833AC05B0}"/>
          </ac:picMkLst>
        </pc:picChg>
        <pc:picChg chg="add mod ord">
          <ac:chgData name="Rachel Boxer" userId="6da37c9f42e40059" providerId="LiveId" clId="{0E13CC8D-59C2-4409-A640-E738E4606E44}" dt="2026-02-05T20:58:50.446" v="5964" actId="171"/>
          <ac:picMkLst>
            <pc:docMk/>
            <pc:sldMk cId="1916482371" sldId="663"/>
            <ac:picMk id="7" creationId="{D4E2384E-7FCB-2CA7-9EDE-A66186606D2F}"/>
          </ac:picMkLst>
        </pc:picChg>
        <pc:picChg chg="add mod modCrop">
          <ac:chgData name="Rachel Boxer" userId="6da37c9f42e40059" providerId="LiveId" clId="{0E13CC8D-59C2-4409-A640-E738E4606E44}" dt="2026-02-05T20:37:50.117" v="5930" actId="208"/>
          <ac:picMkLst>
            <pc:docMk/>
            <pc:sldMk cId="1916482371" sldId="663"/>
            <ac:picMk id="8" creationId="{EC1D25DD-65BF-5D1E-8C7D-009F8F11B88C}"/>
          </ac:picMkLst>
        </pc:picChg>
      </pc:sldChg>
      <pc:sldChg chg="addSp delSp modSp mod addAnim delAnim modAnim modNotesTx">
        <pc:chgData name="Rachel Boxer" userId="6da37c9f42e40059" providerId="LiveId" clId="{0E13CC8D-59C2-4409-A640-E738E4606E44}" dt="2026-02-05T20:40:42.412" v="5949" actId="12788"/>
        <pc:sldMkLst>
          <pc:docMk/>
          <pc:sldMk cId="3182562274" sldId="664"/>
        </pc:sldMkLst>
        <pc:spChg chg="add del mod">
          <ac:chgData name="Rachel Boxer" userId="6da37c9f42e40059" providerId="LiveId" clId="{0E13CC8D-59C2-4409-A640-E738E4606E44}" dt="2026-02-05T14:46:28.056" v="5916" actId="478"/>
          <ac:spMkLst>
            <pc:docMk/>
            <pc:sldMk cId="3182562274" sldId="664"/>
            <ac:spMk id="2" creationId="{471C0BEC-968E-CF72-3A69-1E8D9F1C103A}"/>
          </ac:spMkLst>
        </pc:spChg>
        <pc:spChg chg="add mod">
          <ac:chgData name="Rachel Boxer" userId="6da37c9f42e40059" providerId="LiveId" clId="{0E13CC8D-59C2-4409-A640-E738E4606E44}" dt="2026-02-05T14:46:28.484" v="5917"/>
          <ac:spMkLst>
            <pc:docMk/>
            <pc:sldMk cId="3182562274" sldId="664"/>
            <ac:spMk id="3" creationId="{6F24F517-02D5-B25F-87F2-4B13B63C15FE}"/>
          </ac:spMkLst>
        </pc:spChg>
        <pc:picChg chg="add mod modCrop">
          <ac:chgData name="Rachel Boxer" userId="6da37c9f42e40059" providerId="LiveId" clId="{0E13CC8D-59C2-4409-A640-E738E4606E44}" dt="2026-02-05T20:40:42.412" v="5949" actId="12788"/>
          <ac:picMkLst>
            <pc:docMk/>
            <pc:sldMk cId="3182562274" sldId="664"/>
            <ac:picMk id="2" creationId="{BBFAD8A3-2749-16D3-FE7E-22C87BA5DF0F}"/>
          </ac:picMkLst>
        </pc:picChg>
      </pc:sldChg>
      <pc:sldChg chg="addSp delSp modSp mod delAnim modNotesTx">
        <pc:chgData name="Rachel Boxer" userId="6da37c9f42e40059" providerId="LiveId" clId="{0E13CC8D-59C2-4409-A640-E738E4606E44}" dt="2026-01-21T22:33:51.333" v="4993" actId="20577"/>
        <pc:sldMkLst>
          <pc:docMk/>
          <pc:sldMk cId="2483119249" sldId="669"/>
        </pc:sldMkLst>
        <pc:picChg chg="add mod modCrop">
          <ac:chgData name="Rachel Boxer" userId="6da37c9f42e40059" providerId="LiveId" clId="{0E13CC8D-59C2-4409-A640-E738E4606E44}" dt="2026-01-21T11:36:09.953" v="679" actId="1076"/>
          <ac:picMkLst>
            <pc:docMk/>
            <pc:sldMk cId="2483119249" sldId="669"/>
            <ac:picMk id="3" creationId="{4777B3F4-F29F-D68D-6ABC-11AE69154192}"/>
          </ac:picMkLst>
        </pc:picChg>
      </pc:sldChg>
      <pc:sldChg chg="modSp mod modNotesTx">
        <pc:chgData name="Rachel Boxer" userId="6da37c9f42e40059" providerId="LiveId" clId="{0E13CC8D-59C2-4409-A640-E738E4606E44}" dt="2026-01-21T22:15:28.643" v="4377" actId="20577"/>
        <pc:sldMkLst>
          <pc:docMk/>
          <pc:sldMk cId="1338081781" sldId="675"/>
        </pc:sldMkLst>
        <pc:spChg chg="mod">
          <ac:chgData name="Rachel Boxer" userId="6da37c9f42e40059" providerId="LiveId" clId="{0E13CC8D-59C2-4409-A640-E738E4606E44}" dt="2026-01-21T12:00:50.345" v="1816" actId="1076"/>
          <ac:spMkLst>
            <pc:docMk/>
            <pc:sldMk cId="1338081781" sldId="675"/>
            <ac:spMk id="4" creationId="{AD91B57D-314D-884A-A726-68B4EFF205B8}"/>
          </ac:spMkLst>
        </pc:spChg>
      </pc:sldChg>
      <pc:sldChg chg="addSp delSp modSp mod delAnim modAnim modNotesTx">
        <pc:chgData name="Rachel Boxer" userId="6da37c9f42e40059" providerId="LiveId" clId="{0E13CC8D-59C2-4409-A640-E738E4606E44}" dt="2026-02-05T20:42:24.081" v="5960" actId="14100"/>
        <pc:sldMkLst>
          <pc:docMk/>
          <pc:sldMk cId="785912967" sldId="676"/>
        </pc:sldMkLst>
        <pc:spChg chg="add mod">
          <ac:chgData name="Rachel Boxer" userId="6da37c9f42e40059" providerId="LiveId" clId="{0E13CC8D-59C2-4409-A640-E738E4606E44}" dt="2026-01-26T15:52:49.247" v="5902" actId="20577"/>
          <ac:spMkLst>
            <pc:docMk/>
            <pc:sldMk cId="785912967" sldId="676"/>
            <ac:spMk id="3" creationId="{C0BE762E-B3C6-1754-37A4-936618BB30CA}"/>
          </ac:spMkLst>
        </pc:spChg>
        <pc:spChg chg="add mod">
          <ac:chgData name="Rachel Boxer" userId="6da37c9f42e40059" providerId="LiveId" clId="{0E13CC8D-59C2-4409-A640-E738E4606E44}" dt="2026-02-05T20:42:24.081" v="5960" actId="14100"/>
          <ac:spMkLst>
            <pc:docMk/>
            <pc:sldMk cId="785912967" sldId="676"/>
            <ac:spMk id="7" creationId="{9FC2F63B-B2C6-3074-1B4F-8C2ED1C9F3F3}"/>
          </ac:spMkLst>
        </pc:spChg>
        <pc:picChg chg="add mod ord modCrop">
          <ac:chgData name="Rachel Boxer" userId="6da37c9f42e40059" providerId="LiveId" clId="{0E13CC8D-59C2-4409-A640-E738E4606E44}" dt="2026-02-05T20:41:36.005" v="5955" actId="171"/>
          <ac:picMkLst>
            <pc:docMk/>
            <pc:sldMk cId="785912967" sldId="676"/>
            <ac:picMk id="2" creationId="{7BA54BA0-BBCB-F93B-9265-FB745075359B}"/>
          </ac:picMkLst>
        </pc:picChg>
      </pc:sldChg>
      <pc:sldChg chg="addSp modSp new mod modAnim modNotesTx">
        <pc:chgData name="Rachel Boxer" userId="6da37c9f42e40059" providerId="LiveId" clId="{0E13CC8D-59C2-4409-A640-E738E4606E44}" dt="2026-01-21T22:34:15.537" v="5007" actId="20577"/>
        <pc:sldMkLst>
          <pc:docMk/>
          <pc:sldMk cId="3391286645" sldId="680"/>
        </pc:sldMkLst>
        <pc:spChg chg="add mod">
          <ac:chgData name="Rachel Boxer" userId="6da37c9f42e40059" providerId="LiveId" clId="{0E13CC8D-59C2-4409-A640-E738E4606E44}" dt="2026-01-21T11:56:11.356" v="1808" actId="1036"/>
          <ac:spMkLst>
            <pc:docMk/>
            <pc:sldMk cId="3391286645" sldId="680"/>
            <ac:spMk id="5" creationId="{31CB8D46-7182-8DE7-B2B3-3B308FE10267}"/>
          </ac:spMkLst>
        </pc:spChg>
        <pc:picChg chg="add mod">
          <ac:chgData name="Rachel Boxer" userId="6da37c9f42e40059" providerId="LiveId" clId="{0E13CC8D-59C2-4409-A640-E738E4606E44}" dt="2026-01-21T11:56:07.398" v="1801" actId="1076"/>
          <ac:picMkLst>
            <pc:docMk/>
            <pc:sldMk cId="3391286645" sldId="680"/>
            <ac:picMk id="3" creationId="{1DB93B75-7B62-7364-A7CF-1389C67A7C9E}"/>
          </ac:picMkLst>
        </pc:picChg>
      </pc:sldChg>
      <pc:sldChg chg="addSp delSp modSp add mod ord delAnim modAnim modNotesTx">
        <pc:chgData name="Rachel Boxer" userId="6da37c9f42e40059" providerId="LiveId" clId="{0E13CC8D-59C2-4409-A640-E738E4606E44}" dt="2026-02-05T20:59:07.560" v="5966"/>
        <pc:sldMkLst>
          <pc:docMk/>
          <pc:sldMk cId="3197453222" sldId="681"/>
        </pc:sldMkLst>
        <pc:spChg chg="del mod">
          <ac:chgData name="Rachel Boxer" userId="6da37c9f42e40059" providerId="LiveId" clId="{0E13CC8D-59C2-4409-A640-E738E4606E44}" dt="2026-02-05T20:38:29.482" v="5934" actId="478"/>
          <ac:spMkLst>
            <pc:docMk/>
            <pc:sldMk cId="3197453222" sldId="681"/>
            <ac:spMk id="2" creationId="{F9A1C8EB-4DDC-3BE3-0898-4D521FB788CD}"/>
          </ac:spMkLst>
        </pc:spChg>
        <pc:spChg chg="del">
          <ac:chgData name="Rachel Boxer" userId="6da37c9f42e40059" providerId="LiveId" clId="{0E13CC8D-59C2-4409-A640-E738E4606E44}" dt="2026-02-05T14:46:22.986" v="5914" actId="478"/>
          <ac:spMkLst>
            <pc:docMk/>
            <pc:sldMk cId="3197453222" sldId="681"/>
            <ac:spMk id="3" creationId="{5D16B950-993F-BF98-1617-EC7CB4EFA30D}"/>
          </ac:spMkLst>
        </pc:spChg>
        <pc:spChg chg="add mod">
          <ac:chgData name="Rachel Boxer" userId="6da37c9f42e40059" providerId="LiveId" clId="{0E13CC8D-59C2-4409-A640-E738E4606E44}" dt="2026-02-05T14:46:23.391" v="5915"/>
          <ac:spMkLst>
            <pc:docMk/>
            <pc:sldMk cId="3197453222" sldId="681"/>
            <ac:spMk id="6" creationId="{2792B4ED-F069-CF6D-5178-30F6761E4A37}"/>
          </ac:spMkLst>
        </pc:spChg>
        <pc:spChg chg="add mod">
          <ac:chgData name="Rachel Boxer" userId="6da37c9f42e40059" providerId="LiveId" clId="{0E13CC8D-59C2-4409-A640-E738E4606E44}" dt="2026-02-05T20:38:55.898" v="5936"/>
          <ac:spMkLst>
            <pc:docMk/>
            <pc:sldMk cId="3197453222" sldId="681"/>
            <ac:spMk id="7" creationId="{9E4EA9F8-6D08-6A6D-A533-3EE7795139E7}"/>
          </ac:spMkLst>
        </pc:spChg>
        <pc:picChg chg="add mod">
          <ac:chgData name="Rachel Boxer" userId="6da37c9f42e40059" providerId="LiveId" clId="{0E13CC8D-59C2-4409-A640-E738E4606E44}" dt="2026-02-05T20:59:07.560" v="5966"/>
          <ac:picMkLst>
            <pc:docMk/>
            <pc:sldMk cId="3197453222" sldId="681"/>
            <ac:picMk id="2" creationId="{641DBCE6-3418-83DF-D688-54A8EDF758BA}"/>
          </ac:picMkLst>
        </pc:picChg>
        <pc:picChg chg="add mod">
          <ac:chgData name="Rachel Boxer" userId="6da37c9f42e40059" providerId="LiveId" clId="{0E13CC8D-59C2-4409-A640-E738E4606E44}" dt="2026-02-05T20:38:42.365" v="5935"/>
          <ac:picMkLst>
            <pc:docMk/>
            <pc:sldMk cId="3197453222" sldId="681"/>
            <ac:picMk id="3" creationId="{EFE0F469-B4F2-E2D8-829D-CF3BE5A107D1}"/>
          </ac:picMkLst>
        </pc:picChg>
        <pc:picChg chg="del">
          <ac:chgData name="Rachel Boxer" userId="6da37c9f42e40059" providerId="LiveId" clId="{0E13CC8D-59C2-4409-A640-E738E4606E44}" dt="2026-02-05T20:59:05.955" v="5965" actId="478"/>
          <ac:picMkLst>
            <pc:docMk/>
            <pc:sldMk cId="3197453222" sldId="681"/>
            <ac:picMk id="5" creationId="{BCA622DF-01A8-C73F-75CF-CB112D583350}"/>
          </ac:picMkLst>
        </pc:picChg>
        <pc:picChg chg="add del mod">
          <ac:chgData name="Rachel Boxer" userId="6da37c9f42e40059" providerId="LiveId" clId="{0E13CC8D-59C2-4409-A640-E738E4606E44}" dt="2026-02-05T20:39:27.966" v="5940" actId="478"/>
          <ac:picMkLst>
            <pc:docMk/>
            <pc:sldMk cId="3197453222" sldId="681"/>
            <ac:picMk id="9" creationId="{9D858E98-6155-30B5-A21F-03A7BBBA9905}"/>
          </ac:picMkLst>
        </pc:picChg>
      </pc:sldChg>
      <pc:sldChg chg="add ord modNotesTx">
        <pc:chgData name="Rachel Boxer" userId="6da37c9f42e40059" providerId="LiveId" clId="{0E13CC8D-59C2-4409-A640-E738E4606E44}" dt="2026-01-21T23:17:20.067" v="5876" actId="313"/>
        <pc:sldMkLst>
          <pc:docMk/>
          <pc:sldMk cId="3797992867" sldId="6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05/02/2026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1: Rising hearts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hearts rising….</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hearts….</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As you breathe, think back to how we have built up our school community in love during this last week…..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[PAUSE]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r>
              <a:rPr lang="en-GB" b="0" dirty="0"/>
              <a:t>We come into this special / sacred space and time to be still….to think deeply…..to be together as a school community…..</a:t>
            </a:r>
          </a:p>
          <a:p>
            <a:r>
              <a:rPr lang="en-GB" b="0" dirty="0"/>
              <a:t>In our time together today, we will </a:t>
            </a:r>
            <a:r>
              <a:rPr lang="en-GB" b="1" dirty="0"/>
              <a:t>begin with another mystery, listen to a song, share a story and then use it to help us to think.</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F038-573B-CFF3-82DA-BCD19AE3F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AC12C-00DF-7C41-57D7-7708C117C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74F5B-A715-4CFA-7C5B-BCF6272AF284}"/>
              </a:ext>
            </a:extLst>
          </p:cNvPr>
          <p:cNvSpPr>
            <a:spLocks noGrp="1"/>
          </p:cNvSpPr>
          <p:nvPr>
            <p:ph type="body" idx="1"/>
          </p:nvPr>
        </p:nvSpPr>
        <p:spPr/>
        <p:txBody>
          <a:bodyPr/>
          <a:lstStyle/>
          <a:p>
            <a:r>
              <a:rPr lang="en-GB" b="1" dirty="0"/>
              <a:t>Slide 10: The greatest gift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Let’s go back to our mystery ‘greatest gift’ that we started our time together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We just asked the question: </a:t>
            </a:r>
            <a:r>
              <a:rPr lang="en-GB" sz="1200" b="1" dirty="0">
                <a:solidFill>
                  <a:schemeClr val="bg1"/>
                </a:solidFill>
                <a:latin typeface="Century Gothic" panose="020B0502020202020204" pitchFamily="34" charset="0"/>
                <a:ea typeface="MS PGothic" panose="020B0600070205080204" pitchFamily="34" charset="-128"/>
              </a:rPr>
              <a:t>….I wonder how </a:t>
            </a:r>
            <a:r>
              <a:rPr lang="en-GB" sz="1200" b="1" i="1" dirty="0">
                <a:solidFill>
                  <a:schemeClr val="bg1"/>
                </a:solidFill>
                <a:latin typeface="Century Gothic" panose="020B0502020202020204" pitchFamily="34" charset="0"/>
                <a:ea typeface="MS PGothic" panose="020B0600070205080204" pitchFamily="34" charset="-128"/>
              </a:rPr>
              <a:t>we </a:t>
            </a:r>
            <a:r>
              <a:rPr lang="en-GB" sz="1200" b="1" dirty="0">
                <a:solidFill>
                  <a:schemeClr val="bg1"/>
                </a:solidFill>
                <a:latin typeface="Century Gothic" panose="020B0502020202020204" pitchFamily="34" charset="0"/>
                <a:ea typeface="MS PGothic" panose="020B0600070205080204" pitchFamily="34" charset="-128"/>
              </a:rPr>
              <a:t>might ‘give love away’ this week?....</a:t>
            </a:r>
          </a:p>
          <a:p>
            <a:r>
              <a:rPr lang="en-GB" b="0" i="0" dirty="0"/>
              <a:t>I have here a few red hearts to gather some ideas from you now…. </a:t>
            </a:r>
            <a:r>
              <a:rPr lang="en-GB" b="0" i="1" dirty="0"/>
              <a:t>[ask children for their ideas and write some onto the hearts. This will model what you want them to do in their classrooms. As you write their ideas, create a ‘chain of love’ at the front of the hall.]</a:t>
            </a:r>
            <a:endParaRPr lang="en-GB" b="0" i="0" dirty="0"/>
          </a:p>
          <a:p>
            <a:r>
              <a:rPr lang="en-GB" b="0" i="0" dirty="0"/>
              <a:t>This week, we are going to be adding to this chain of love through the ideas that we gather in our classrooms, but hopefully also through the small acts of love that we see in action around our school…..</a:t>
            </a:r>
          </a:p>
          <a:p>
            <a:endParaRPr lang="en-GB" b="0" i="0" dirty="0"/>
          </a:p>
        </p:txBody>
      </p:sp>
      <p:sp>
        <p:nvSpPr>
          <p:cNvPr id="4" name="Slide Number Placeholder 3">
            <a:extLst>
              <a:ext uri="{FF2B5EF4-FFF2-40B4-BE49-F238E27FC236}">
                <a16:creationId xmlns:a16="http://schemas.microsoft.com/office/drawing/2014/main" id="{9D35DD4D-1676-2F6A-2A2F-B24FB79657C1}"/>
              </a:ext>
            </a:extLst>
          </p:cNvPr>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254570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11: Prayer</a:t>
            </a:r>
          </a:p>
          <a:p>
            <a:r>
              <a:rPr lang="en-GB" b="0" dirty="0"/>
              <a:t>As we turn to prayer now, just spend a few moments looking at, and thinking about, the hearts that we have gathered here in our hall. </a:t>
            </a:r>
            <a:r>
              <a:rPr lang="en-GB" sz="1100" b="0" i="1" dirty="0"/>
              <a:t>[You may need to read them out if pupils are far away] </a:t>
            </a:r>
            <a:r>
              <a:rPr lang="en-GB" sz="1200" kern="1200" dirty="0">
                <a:solidFill>
                  <a:schemeClr val="tx1"/>
                </a:solidFill>
                <a:effectLst/>
                <a:latin typeface="+mn-lt"/>
                <a:ea typeface="+mn-ea"/>
                <a:cs typeface="+mn-cs"/>
              </a:rPr>
              <a:t>Think about how we might turn these ideas into actions. You may want to bring this or your own idea into a prayer now</a:t>
            </a:r>
            <a:r>
              <a:rPr lang="en-GB" b="0" i="0" dirty="0"/>
              <a:t>: you may wish to make this prayer your own, or prefer to think quietly to yourself.</a:t>
            </a:r>
          </a:p>
          <a:p>
            <a:endParaRPr lang="en-GB" b="0" i="0" dirty="0"/>
          </a:p>
          <a:p>
            <a:r>
              <a:rPr lang="en-GB" b="1" i="0" dirty="0"/>
              <a:t>God who is love</a:t>
            </a:r>
          </a:p>
          <a:p>
            <a:r>
              <a:rPr lang="en-GB" b="1" i="0" dirty="0"/>
              <a:t>Thank you for the example of St. Alphonsa who gave her love so freely to others.</a:t>
            </a:r>
          </a:p>
          <a:p>
            <a:r>
              <a:rPr lang="en-GB" b="1" i="0" dirty="0"/>
              <a:t>Help us to give love away as we live and work here as part of our school community.</a:t>
            </a:r>
          </a:p>
          <a:p>
            <a:r>
              <a:rPr lang="en-GB" b="1" i="0" dirty="0"/>
              <a:t>May our school be a place filled with love!</a:t>
            </a:r>
          </a:p>
          <a:p>
            <a:endParaRPr lang="en-GB" b="1" i="0" dirty="0"/>
          </a:p>
        </p:txBody>
      </p:sp>
      <p:sp>
        <p:nvSpPr>
          <p:cNvPr id="4" name="Slide Number Placeholder 3"/>
          <p:cNvSpPr>
            <a:spLocks noGrp="1"/>
          </p:cNvSpPr>
          <p:nvPr>
            <p:ph type="sldNum" sz="quarter" idx="5"/>
          </p:nvPr>
        </p:nvSpPr>
        <p:spPr/>
        <p:txBody>
          <a:bodyPr/>
          <a:lstStyle/>
          <a:p>
            <a:fld id="{DDD5497B-4A75-480F-A5A0-54029FF93931}" type="slidenum">
              <a:rPr lang="en-GB" smtClean="0"/>
              <a:t>11</a:t>
            </a:fld>
            <a:endParaRPr lang="en-GB"/>
          </a:p>
        </p:txBody>
      </p:sp>
    </p:spTree>
    <p:extLst>
      <p:ext uri="{BB962C8B-B14F-4D97-AF65-F5344CB8AC3E}">
        <p14:creationId xmlns:p14="http://schemas.microsoft.com/office/powerpoint/2010/main" val="149041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13</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14: Reflective areas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Cut heart shapes out of coloured paper for your reflective areas. Children will make these into a ‘chain of love’ around your classroom.</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‘Love is the greatest gift we can give.’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Think: </a:t>
            </a:r>
            <a:r>
              <a:rPr lang="en-GB" sz="1200" kern="1200" dirty="0">
                <a:solidFill>
                  <a:schemeClr val="tx1"/>
                </a:solidFill>
                <a:effectLst/>
                <a:latin typeface="+mn-lt"/>
                <a:ea typeface="+mn-ea"/>
                <a:cs typeface="+mn-cs"/>
              </a:rPr>
              <a:t>How did St. Alphonsa give love away during her life? How might you ‘give love away’ this week?</a:t>
            </a:r>
          </a:p>
          <a:p>
            <a:r>
              <a:rPr lang="en-GB" sz="1200" b="1" kern="1200" dirty="0">
                <a:solidFill>
                  <a:schemeClr val="tx1"/>
                </a:solidFill>
                <a:effectLst/>
                <a:latin typeface="+mn-lt"/>
                <a:ea typeface="+mn-ea"/>
                <a:cs typeface="+mn-cs"/>
              </a:rPr>
              <a:t>Do: </a:t>
            </a:r>
            <a:r>
              <a:rPr lang="en-GB" sz="1200" kern="1200" dirty="0">
                <a:solidFill>
                  <a:schemeClr val="tx1"/>
                </a:solidFill>
                <a:effectLst/>
                <a:latin typeface="+mn-lt"/>
                <a:ea typeface="+mn-ea"/>
                <a:cs typeface="+mn-cs"/>
              </a:rPr>
              <a:t>Take a heart shape and write your idea inside it. Make a class ‘chain of love’ around your classroom. Try to find an opportunity to act on your idea this this week.</a:t>
            </a:r>
          </a:p>
          <a:p>
            <a:r>
              <a:rPr lang="en-GB" sz="1200" b="1" kern="1200" dirty="0">
                <a:solidFill>
                  <a:schemeClr val="tx1"/>
                </a:solidFill>
                <a:effectLst/>
                <a:latin typeface="+mn-lt"/>
                <a:ea typeface="+mn-ea"/>
                <a:cs typeface="+mn-cs"/>
              </a:rPr>
              <a:t>Talk: </a:t>
            </a:r>
            <a:r>
              <a:rPr lang="en-GB" sz="1200" kern="1200" dirty="0">
                <a:solidFill>
                  <a:schemeClr val="tx1"/>
                </a:solidFill>
                <a:effectLst/>
                <a:latin typeface="+mn-lt"/>
                <a:ea typeface="+mn-ea"/>
                <a:cs typeface="+mn-cs"/>
              </a:rPr>
              <a:t>At the end of the week, look at all the ideas you have gathered and find out what a difference they have made.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We also encourage you to explore the full story of St. Alphonsa from the book during the week.</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14</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A mystery: the greatest gift</a:t>
            </a:r>
          </a:p>
          <a:p>
            <a:r>
              <a:rPr lang="en-GB" b="0" i="1" dirty="0"/>
              <a:t>[Show the gift box – which hopefully, most pupils will have noticed by now! Look at the label, then wonder together about what might be inside it. You could put children into talking pairs to discuss their ideas together, then collect some thoughts before you open the box and discover the large heart.] </a:t>
            </a:r>
          </a:p>
          <a:p>
            <a:endParaRPr lang="en-GB" b="0" i="0" dirty="0"/>
          </a:p>
          <a:p>
            <a:r>
              <a:rPr lang="en-GB" b="0" i="0" dirty="0"/>
              <a:t>I wonder why you think this might be the greatest gift?…..Do you agree with this idea? Maybe you can think of some examples from your own experience?</a:t>
            </a:r>
          </a:p>
          <a:p>
            <a:r>
              <a:rPr lang="en-GB" b="0" i="0" dirty="0"/>
              <a:t>We’re going to do something that we’ve not done this term yet – listen to a song! It’s a golden oldie called ‘Love is something if you give it away’ – we’re going to listen to a small part of it and then talk about the words….(and maybe we’ll sing it together at the end!)</a:t>
            </a:r>
          </a:p>
        </p:txBody>
      </p:sp>
      <p:sp>
        <p:nvSpPr>
          <p:cNvPr id="4" name="Slide Number Placeholder 3"/>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414039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Listen to chorus &amp; v1 </a:t>
            </a:r>
            <a:r>
              <a:rPr lang="en-GB" b="0" i="1" dirty="0"/>
              <a:t>The song is linked to the image on the screen and should open if you click on it. Alternatively, you could load it from the link in the script for this week.</a:t>
            </a:r>
          </a:p>
          <a:p>
            <a:r>
              <a:rPr lang="en-GB" b="0" dirty="0"/>
              <a:t>The words we’ve just listened to say this: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Love is something if you give away,</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You end up having more.</a:t>
            </a:r>
          </a:p>
          <a:p>
            <a:r>
              <a:rPr lang="en-GB" b="0" dirty="0"/>
              <a:t>It seems to be an impossibility: to give something away and end up having more! I wonder if you can explain how this impossible maths works?! </a:t>
            </a:r>
            <a:r>
              <a:rPr lang="en-GB" b="0" i="1" dirty="0"/>
              <a:t>[ask a few children: answers will hopefully be along the lines that giving love away to other people means that more love is shared around – and you get love in return, or similar!]</a:t>
            </a:r>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323922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951E-BB2D-8D35-DDD1-62A4FCFE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E1226-7D0A-9F22-DF07-FBBA67C9356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072B43-F970-35DF-0DAF-E112AAD1B7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 </a:t>
            </a:r>
            <a:r>
              <a:rPr lang="en-GB" b="0" i="0" dirty="0"/>
              <a:t>We’re going to share another Hero of Hope’s story now, a woman who spoke these words about love: ‘</a:t>
            </a:r>
            <a:r>
              <a:rPr lang="en-GB" sz="1200" b="1" dirty="0">
                <a:solidFill>
                  <a:srgbClr val="000000"/>
                </a:solidFill>
                <a:latin typeface="Century Gothic" panose="020B0502020202020204" pitchFamily="34" charset="0"/>
              </a:rPr>
              <a:t>Love is the greatest gift we can give to others. Let us show love and compassion to all, just as God has shown us.’ </a:t>
            </a:r>
            <a:r>
              <a:rPr lang="en-GB" b="0" i="0" dirty="0"/>
              <a:t>This woman is St. Alphonsa, who was born here……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p:txBody>
      </p:sp>
      <p:sp>
        <p:nvSpPr>
          <p:cNvPr id="4" name="Slide Number Placeholder 3">
            <a:extLst>
              <a:ext uri="{FF2B5EF4-FFF2-40B4-BE49-F238E27FC236}">
                <a16:creationId xmlns:a16="http://schemas.microsoft.com/office/drawing/2014/main" id="{6F5EAA5A-11D0-F913-5277-75B64DBF6440}"/>
              </a:ext>
            </a:extLst>
          </p:cNvPr>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244152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World map </a:t>
            </a:r>
          </a:p>
          <a:p>
            <a:r>
              <a:rPr lang="en-GB" b="0" dirty="0"/>
              <a:t>…in the very south of India, in a state named Kerala. She is the first Indian woman to have been made a saint.</a:t>
            </a:r>
          </a:p>
        </p:txBody>
      </p:sp>
      <p:sp>
        <p:nvSpPr>
          <p:cNvPr id="4" name="Slide Number Placeholder 3"/>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317192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291A-CF0D-8875-AEE6-911F0EBE8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ABD5D-D80D-E369-D2E0-52802A5F740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BCF8E8A-8EA7-D720-F5E9-8C056000F0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 </a:t>
            </a:r>
            <a:r>
              <a:rPr lang="en-GB" b="0" i="0" dirty="0"/>
              <a:t>As a young girl, St. Alphonsa was called </a:t>
            </a:r>
            <a:r>
              <a:rPr lang="en-GB" b="0" i="0" dirty="0" err="1"/>
              <a:t>Annakutty</a:t>
            </a:r>
            <a:r>
              <a:rPr lang="en-GB" b="0" i="0" dirty="0"/>
              <a:t> and lived in a small village with her family. She was often ill, and had several long stays in hospital, but this never stopped her from reaching out to others. She saw her frequent illnesses as an opportunity to understand how it feels to be ill and in pain, so that she could be more compassionate with others when they were suffering, because she knew how it felt. </a:t>
            </a:r>
          </a:p>
        </p:txBody>
      </p:sp>
      <p:sp>
        <p:nvSpPr>
          <p:cNvPr id="4" name="Slide Number Placeholder 3">
            <a:extLst>
              <a:ext uri="{FF2B5EF4-FFF2-40B4-BE49-F238E27FC236}">
                <a16:creationId xmlns:a16="http://schemas.microsoft.com/office/drawing/2014/main" id="{954E6A1F-0E35-A2FD-2D0F-364B2B4D4015}"/>
              </a:ext>
            </a:extLst>
          </p:cNvPr>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305978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8: </a:t>
            </a:r>
            <a:r>
              <a:rPr lang="en-GB" b="0" dirty="0"/>
              <a:t>She also loved being with children and told them stories that demonstrated the importance of being loving and caring, and showing empathy with others. </a:t>
            </a:r>
            <a:r>
              <a:rPr lang="en-GB" sz="1200" kern="1200">
                <a:solidFill>
                  <a:schemeClr val="tx1"/>
                </a:solidFill>
                <a:effectLst/>
                <a:latin typeface="+mn-lt"/>
                <a:ea typeface="+mn-ea"/>
                <a:cs typeface="+mn-cs"/>
              </a:rPr>
              <a:t>She lived her short life with great perseverance, always thinking how she could make others’ lives better, going out of her way when they needed help, even though she was often in pain herself.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 wonder if she might remind you of the Good Samaritan who we heard about last week? </a:t>
            </a:r>
            <a:r>
              <a:rPr lang="en-GB" b="0" i="1" dirty="0"/>
              <a:t>[you might want to ask for some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We’re nearly at the end of our time together today, so for the last part of our collective worship, we’re going to pause with our thoughts….. </a:t>
            </a: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410941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717C-4B52-4FC5-7537-450A20AA3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F7F6E-CD50-3126-7A7F-390BF6274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7C95D-39DB-028C-ACC1-000FB2191717}"/>
              </a:ext>
            </a:extLst>
          </p:cNvPr>
          <p:cNvSpPr>
            <a:spLocks noGrp="1"/>
          </p:cNvSpPr>
          <p:nvPr>
            <p:ph type="body" idx="1"/>
          </p:nvPr>
        </p:nvSpPr>
        <p:spPr/>
        <p:txBody>
          <a:bodyPr/>
          <a:lstStyle/>
          <a:p>
            <a:r>
              <a:rPr lang="en-GB" b="1" dirty="0"/>
              <a:t>Slide 9: Responding and words for worship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We’ve heard these words that St. Alphonsa spoke about love: </a:t>
            </a:r>
            <a:r>
              <a:rPr lang="en-GB" sz="1200" b="1" dirty="0">
                <a:solidFill>
                  <a:srgbClr val="000000"/>
                </a:solidFill>
                <a:latin typeface="Century Gothic" panose="020B0502020202020204" pitchFamily="34" charset="0"/>
              </a:rPr>
              <a:t>Love is the greatest gift we can give to others. Let us show love and compassion to all, just as God has shown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latin typeface="Century Gothic" panose="020B0502020202020204" pitchFamily="34" charset="0"/>
              </a:rPr>
              <a:t>As we draw our time together to a close, let’s take a few moments to reflect on the story of her life, and what we might learn from 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ea typeface="MS PGothic" panose="020B0600070205080204" pitchFamily="34" charset="-128"/>
              </a:rPr>
              <a:t>….I wonder how God might have shown his love for us?.....</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you think St. Alphonsa’s life ‘shone like a star’?....</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you think she gave love away?....</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a:t>
            </a:r>
            <a:r>
              <a:rPr lang="en-GB" sz="1200" b="1" i="1" u="sng" dirty="0">
                <a:solidFill>
                  <a:schemeClr val="bg1"/>
                </a:solidFill>
                <a:latin typeface="Century Gothic" panose="020B0502020202020204" pitchFamily="34" charset="0"/>
                <a:ea typeface="MS PGothic" panose="020B0600070205080204" pitchFamily="34" charset="-128"/>
              </a:rPr>
              <a:t>we</a:t>
            </a:r>
            <a:r>
              <a:rPr lang="en-GB" sz="1200" b="1" i="1" dirty="0">
                <a:solidFill>
                  <a:schemeClr val="bg1"/>
                </a:solidFill>
                <a:latin typeface="Century Gothic" panose="020B0502020202020204" pitchFamily="34" charset="0"/>
                <a:ea typeface="MS PGothic" panose="020B0600070205080204" pitchFamily="34" charset="-128"/>
              </a:rPr>
              <a:t> </a:t>
            </a:r>
            <a:r>
              <a:rPr lang="en-GB" sz="1200" b="1" dirty="0">
                <a:solidFill>
                  <a:schemeClr val="bg1"/>
                </a:solidFill>
                <a:latin typeface="Century Gothic" panose="020B0502020202020204" pitchFamily="34" charset="0"/>
                <a:ea typeface="MS PGothic" panose="020B0600070205080204" pitchFamily="34" charset="-128"/>
              </a:rPr>
              <a:t>might ‘give love away’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latin typeface="Century Gothic" panose="020B0502020202020204" pitchFamily="34" charset="0"/>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4DE0063-2B38-1C45-4705-758A9530D81A}"/>
              </a:ext>
            </a:extLst>
          </p:cNvPr>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255160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video" Target="../media/media1.mp4"/><Relationship Id="rId16" Type="http://schemas.openxmlformats.org/officeDocument/2006/relationships/image" Target="../media/image12.png"/><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hyperlink" Target="https://www.bbc.co.uk/teach/school-radio/articles/zk63239"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533-913022333_small">
            <a:hlinkClick r:id="" action="ppaction://media"/>
            <a:extLst>
              <a:ext uri="{FF2B5EF4-FFF2-40B4-BE49-F238E27FC236}">
                <a16:creationId xmlns:a16="http://schemas.microsoft.com/office/drawing/2014/main" id="{6C4624E3-4C05-D15B-14CD-6578D0DF7E6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125" r="12125"/>
          <a:stretch>
            <a:fillRect/>
          </a:stretch>
        </p:blipFill>
        <p:spPr>
          <a:xfrm>
            <a:off x="0" y="34009"/>
            <a:ext cx="9144000" cy="6789982"/>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8139" y="646228"/>
            <a:ext cx="1965143" cy="1965143"/>
          </a:xfrm>
          <a:prstGeom prst="rect">
            <a:avLst/>
          </a:prstGeom>
        </p:spPr>
      </p:pic>
      <p:pic>
        <p:nvPicPr>
          <p:cNvPr id="2" name="Graphic 1" descr="Thought bubble with solid fill">
            <a:extLst>
              <a:ext uri="{FF2B5EF4-FFF2-40B4-BE49-F238E27FC236}">
                <a16:creationId xmlns:a16="http://schemas.microsoft.com/office/drawing/2014/main" id="{E8BDD7B8-9154-B6B2-C9E2-3016D4145A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3282" y="2338416"/>
            <a:ext cx="2181167" cy="2181167"/>
          </a:xfrm>
          <a:prstGeom prst="rect">
            <a:avLst/>
          </a:prstGeom>
        </p:spPr>
      </p:pic>
      <p:grpSp>
        <p:nvGrpSpPr>
          <p:cNvPr id="7" name="Group 6">
            <a:extLst>
              <a:ext uri="{FF2B5EF4-FFF2-40B4-BE49-F238E27FC236}">
                <a16:creationId xmlns:a16="http://schemas.microsoft.com/office/drawing/2014/main" id="{ACD20D6D-62F5-CF2D-32D1-D8F8BC8786DA}"/>
              </a:ext>
            </a:extLst>
          </p:cNvPr>
          <p:cNvGrpSpPr/>
          <p:nvPr/>
        </p:nvGrpSpPr>
        <p:grpSpPr>
          <a:xfrm>
            <a:off x="271540" y="2096468"/>
            <a:ext cx="2671091" cy="2671091"/>
            <a:chOff x="471350" y="1992646"/>
            <a:chExt cx="2671091" cy="2671091"/>
          </a:xfrm>
        </p:grpSpPr>
        <p:pic>
          <p:nvPicPr>
            <p:cNvPr id="4" name="Graphic 3" descr="Magnifying glass with solid fill">
              <a:extLst>
                <a:ext uri="{FF2B5EF4-FFF2-40B4-BE49-F238E27FC236}">
                  <a16:creationId xmlns:a16="http://schemas.microsoft.com/office/drawing/2014/main" id="{811799B6-8AA9-6DF3-9907-6BD834B5A62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20452523">
              <a:off x="471350" y="1992646"/>
              <a:ext cx="2671091" cy="2671091"/>
            </a:xfrm>
            <a:prstGeom prst="rect">
              <a:avLst/>
            </a:prstGeom>
          </p:spPr>
        </p:pic>
        <p:pic>
          <p:nvPicPr>
            <p:cNvPr id="6" name="Graphic 5" descr="Present with solid fill">
              <a:extLst>
                <a:ext uri="{FF2B5EF4-FFF2-40B4-BE49-F238E27FC236}">
                  <a16:creationId xmlns:a16="http://schemas.microsoft.com/office/drawing/2014/main" id="{2EF12E7C-028D-05B4-C948-B88582B3DA9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71600" y="2636912"/>
              <a:ext cx="1027390" cy="1027390"/>
            </a:xfrm>
            <a:prstGeom prst="rect">
              <a:avLst/>
            </a:prstGeom>
          </p:spPr>
        </p:pic>
      </p:grpSp>
      <p:grpSp>
        <p:nvGrpSpPr>
          <p:cNvPr id="12" name="Group 11">
            <a:extLst>
              <a:ext uri="{FF2B5EF4-FFF2-40B4-BE49-F238E27FC236}">
                <a16:creationId xmlns:a16="http://schemas.microsoft.com/office/drawing/2014/main" id="{BDB57125-7D7A-5DBB-8A22-A0C01B05015F}"/>
              </a:ext>
            </a:extLst>
          </p:cNvPr>
          <p:cNvGrpSpPr/>
          <p:nvPr/>
        </p:nvGrpSpPr>
        <p:grpSpPr>
          <a:xfrm>
            <a:off x="2197355" y="985077"/>
            <a:ext cx="2502237" cy="2431836"/>
            <a:chOff x="2537069" y="997163"/>
            <a:chExt cx="2502237" cy="2431836"/>
          </a:xfrm>
        </p:grpSpPr>
        <p:pic>
          <p:nvPicPr>
            <p:cNvPr id="8" name="Graphic 7" descr="Ear with solid fill">
              <a:extLst>
                <a:ext uri="{FF2B5EF4-FFF2-40B4-BE49-F238E27FC236}">
                  <a16:creationId xmlns:a16="http://schemas.microsoft.com/office/drawing/2014/main" id="{7F90919B-A98A-7058-C319-5B5EE1507C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37069" y="997163"/>
              <a:ext cx="2153444" cy="2153444"/>
            </a:xfrm>
            <a:prstGeom prst="rect">
              <a:avLst/>
            </a:prstGeom>
          </p:spPr>
        </p:pic>
        <p:pic>
          <p:nvPicPr>
            <p:cNvPr id="10" name="Graphic 9" descr="Music notes with solid fill">
              <a:extLst>
                <a:ext uri="{FF2B5EF4-FFF2-40B4-BE49-F238E27FC236}">
                  <a16:creationId xmlns:a16="http://schemas.microsoft.com/office/drawing/2014/main" id="{FCB162DE-E61E-0714-C604-8DC083D3ED6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17804" y="2207497"/>
              <a:ext cx="1221502" cy="1221502"/>
            </a:xfrm>
            <a:prstGeom prst="rect">
              <a:avLst/>
            </a:prstGeom>
          </p:spPr>
        </p:pic>
      </p:grpSp>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after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787F-8643-9D78-D029-7A2500008028}"/>
            </a:ext>
          </a:extLst>
        </p:cNvPr>
        <p:cNvGrpSpPr/>
        <p:nvPr/>
      </p:nvGrpSpPr>
      <p:grpSpPr>
        <a:xfrm>
          <a:off x="0" y="0"/>
          <a:ext cx="0" cy="0"/>
          <a:chOff x="0" y="0"/>
          <a:chExt cx="0" cy="0"/>
        </a:xfrm>
      </p:grpSpPr>
      <p:pic>
        <p:nvPicPr>
          <p:cNvPr id="9" name="Graphic 8" descr="Magnifying glass with solid fill">
            <a:extLst>
              <a:ext uri="{FF2B5EF4-FFF2-40B4-BE49-F238E27FC236}">
                <a16:creationId xmlns:a16="http://schemas.microsoft.com/office/drawing/2014/main" id="{4BC022F1-5AD3-F6F8-12F5-E1CDA230AE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0452523">
            <a:off x="0" y="4314476"/>
            <a:ext cx="2671091" cy="2671091"/>
          </a:xfrm>
          <a:prstGeom prst="rect">
            <a:avLst/>
          </a:prstGeom>
        </p:spPr>
      </p:pic>
      <p:pic>
        <p:nvPicPr>
          <p:cNvPr id="3" name="Picture 2" descr="A red and white striped present with a green bow&#10;&#10;AI-generated content may be incorrect.">
            <a:extLst>
              <a:ext uri="{FF2B5EF4-FFF2-40B4-BE49-F238E27FC236}">
                <a16:creationId xmlns:a16="http://schemas.microsoft.com/office/drawing/2014/main" id="{C0179A33-D3F7-85E8-E3C1-F08A76CC1249}"/>
              </a:ext>
            </a:extLst>
          </p:cNvPr>
          <p:cNvPicPr>
            <a:picLocks noChangeAspect="1"/>
          </p:cNvPicPr>
          <p:nvPr/>
        </p:nvPicPr>
        <p:blipFill>
          <a:blip r:embed="rId5" cstate="email">
            <a:extLst>
              <a:ext uri="{28A0092B-C50C-407E-A947-70E740481C1C}">
                <a14:useLocalDpi xmlns:a14="http://schemas.microsoft.com/office/drawing/2010/main"/>
              </a:ext>
            </a:extLst>
          </a:blip>
          <a:srcRect l="21650" r="23226"/>
          <a:stretch>
            <a:fillRect/>
          </a:stretch>
        </p:blipFill>
        <p:spPr>
          <a:xfrm>
            <a:off x="1691680" y="-243408"/>
            <a:ext cx="6048672" cy="7423786"/>
          </a:xfrm>
          <a:prstGeom prst="rect">
            <a:avLst/>
          </a:prstGeom>
        </p:spPr>
      </p:pic>
      <p:pic>
        <p:nvPicPr>
          <p:cNvPr id="2" name="Graphic 1" descr="Present with solid fill">
            <a:extLst>
              <a:ext uri="{FF2B5EF4-FFF2-40B4-BE49-F238E27FC236}">
                <a16:creationId xmlns:a16="http://schemas.microsoft.com/office/drawing/2014/main" id="{E6EA432E-6CCC-9596-E0D7-E3D2F3C84A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00250" y="4958742"/>
            <a:ext cx="1027390" cy="1027390"/>
          </a:xfrm>
          <a:prstGeom prst="rect">
            <a:avLst/>
          </a:prstGeom>
        </p:spPr>
      </p:pic>
    </p:spTree>
    <p:extLst>
      <p:ext uri="{BB962C8B-B14F-4D97-AF65-F5344CB8AC3E}">
        <p14:creationId xmlns:p14="http://schemas.microsoft.com/office/powerpoint/2010/main" val="379799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92EC86-815E-5212-D0DD-E160513A3C81}"/>
              </a:ext>
            </a:extLst>
          </p:cNvPr>
          <p:cNvGrpSpPr/>
          <p:nvPr/>
        </p:nvGrpSpPr>
        <p:grpSpPr>
          <a:xfrm>
            <a:off x="251520" y="548680"/>
            <a:ext cx="8469560" cy="3068960"/>
            <a:chOff x="107504" y="2060848"/>
            <a:chExt cx="8469560" cy="3068960"/>
          </a:xfrm>
        </p:grpSpPr>
        <p:pic>
          <p:nvPicPr>
            <p:cNvPr id="3" name="Picture 2" descr="A red heart with black background&#10;&#10;AI-generated content may be incorrect.">
              <a:extLst>
                <a:ext uri="{FF2B5EF4-FFF2-40B4-BE49-F238E27FC236}">
                  <a16:creationId xmlns:a16="http://schemas.microsoft.com/office/drawing/2014/main" id="{CD227956-DC23-3B1D-388D-0BB26535EF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2060848"/>
              <a:ext cx="2996952" cy="2996952"/>
            </a:xfrm>
            <a:prstGeom prst="rect">
              <a:avLst/>
            </a:prstGeom>
          </p:spPr>
        </p:pic>
        <p:pic>
          <p:nvPicPr>
            <p:cNvPr id="4" name="Picture 3" descr="A red heart with black background&#10;&#10;AI-generated content may be incorrect.">
              <a:extLst>
                <a:ext uri="{FF2B5EF4-FFF2-40B4-BE49-F238E27FC236}">
                  <a16:creationId xmlns:a16="http://schemas.microsoft.com/office/drawing/2014/main" id="{0148D2FD-A32D-C74D-1A4A-391F736AE2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3808" y="2060848"/>
              <a:ext cx="2996952" cy="2996952"/>
            </a:xfrm>
            <a:prstGeom prst="rect">
              <a:avLst/>
            </a:prstGeom>
          </p:spPr>
        </p:pic>
        <p:pic>
          <p:nvPicPr>
            <p:cNvPr id="5" name="Picture 4" descr="A red heart with black background&#10;&#10;AI-generated content may be incorrect.">
              <a:extLst>
                <a:ext uri="{FF2B5EF4-FFF2-40B4-BE49-F238E27FC236}">
                  <a16:creationId xmlns:a16="http://schemas.microsoft.com/office/drawing/2014/main" id="{A1A52682-F546-1152-23E3-CFB49EBC85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2132856"/>
              <a:ext cx="2996952" cy="2996952"/>
            </a:xfrm>
            <a:prstGeom prst="rect">
              <a:avLst/>
            </a:prstGeom>
          </p:spPr>
        </p:pic>
      </p:grpSp>
      <p:sp>
        <p:nvSpPr>
          <p:cNvPr id="7" name="TextBox 6">
            <a:extLst>
              <a:ext uri="{FF2B5EF4-FFF2-40B4-BE49-F238E27FC236}">
                <a16:creationId xmlns:a16="http://schemas.microsoft.com/office/drawing/2014/main" id="{84AA0F21-2088-BC56-0F47-8EFF7CA55A9F}"/>
              </a:ext>
            </a:extLst>
          </p:cNvPr>
          <p:cNvSpPr txBox="1"/>
          <p:nvPr/>
        </p:nvSpPr>
        <p:spPr>
          <a:xfrm>
            <a:off x="217240" y="3703672"/>
            <a:ext cx="8675240" cy="2677656"/>
          </a:xfrm>
          <a:prstGeom prst="rect">
            <a:avLst/>
          </a:prstGeom>
          <a:noFill/>
        </p:spPr>
        <p:txBody>
          <a:bodyPr wrap="square">
            <a:spAutoFit/>
          </a:bodyPr>
          <a:lstStyle/>
          <a:p>
            <a:r>
              <a:rPr lang="en-GB" sz="2800" b="1" i="0" dirty="0">
                <a:solidFill>
                  <a:schemeClr val="bg1"/>
                </a:solidFill>
                <a:latin typeface="Century Gothic" panose="020B0502020202020204" pitchFamily="34" charset="0"/>
              </a:rPr>
              <a:t>God who is love</a:t>
            </a:r>
          </a:p>
          <a:p>
            <a:r>
              <a:rPr lang="en-GB" sz="2800" b="1" i="0" dirty="0">
                <a:solidFill>
                  <a:schemeClr val="bg1"/>
                </a:solidFill>
                <a:latin typeface="Century Gothic" panose="020B0502020202020204" pitchFamily="34" charset="0"/>
              </a:rPr>
              <a:t>Thank you for the example of St. Alphonsa who gave her love so freely to others.</a:t>
            </a:r>
          </a:p>
          <a:p>
            <a:r>
              <a:rPr lang="en-GB" sz="2800" b="1" i="0" dirty="0">
                <a:solidFill>
                  <a:schemeClr val="bg1"/>
                </a:solidFill>
                <a:latin typeface="Century Gothic" panose="020B0502020202020204" pitchFamily="34" charset="0"/>
              </a:rPr>
              <a:t>Help us to give love away as we live and work here as part of our school community.</a:t>
            </a:r>
          </a:p>
          <a:p>
            <a:r>
              <a:rPr lang="en-GB" sz="2800" b="1" i="0" dirty="0">
                <a:solidFill>
                  <a:schemeClr val="bg1"/>
                </a:solidFill>
                <a:latin typeface="Century Gothic" panose="020B0502020202020204" pitchFamily="34" charset="0"/>
              </a:rPr>
              <a:t>May our school be a place filled with love!</a:t>
            </a:r>
          </a:p>
        </p:txBody>
      </p:sp>
    </p:spTree>
    <p:extLst>
      <p:ext uri="{BB962C8B-B14F-4D97-AF65-F5344CB8AC3E}">
        <p14:creationId xmlns:p14="http://schemas.microsoft.com/office/powerpoint/2010/main" val="34959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4" name="Picture 3" descr="A star shaped light fixture&#10;&#10;AI-generated content may be incorrect.">
            <a:extLst>
              <a:ext uri="{FF2B5EF4-FFF2-40B4-BE49-F238E27FC236}">
                <a16:creationId xmlns:a16="http://schemas.microsoft.com/office/drawing/2014/main" id="{DB66D4B0-F077-A1EF-ECEA-D175456303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1884" y="162018"/>
            <a:ext cx="6660232" cy="4995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3" name="Picture 2" descr="A red heart on a blue background&#10;&#10;AI-generated content may be incorrect.">
            <a:extLst>
              <a:ext uri="{FF2B5EF4-FFF2-40B4-BE49-F238E27FC236}">
                <a16:creationId xmlns:a16="http://schemas.microsoft.com/office/drawing/2014/main" id="{E5C78B02-AD9B-2757-C887-03A98D6FCC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8618"/>
            <a:ext cx="9144000" cy="6100763"/>
          </a:xfrm>
          <a:prstGeom prst="rect">
            <a:avLst/>
          </a:prstGeom>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4" name="Picture 3" descr="A hands making a heart shape with the sun behind them&#10;&#10;AI-generated content may be incorrect.">
            <a:extLst>
              <a:ext uri="{FF2B5EF4-FFF2-40B4-BE49-F238E27FC236}">
                <a16:creationId xmlns:a16="http://schemas.microsoft.com/office/drawing/2014/main" id="{3A5FFE53-ACBB-AE46-AECB-EB77B551CBE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4824536"/>
          </a:xfrm>
          <a:prstGeom prst="rect">
            <a:avLst/>
          </a:prstGeom>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1CCBDB-6E41-0F5C-72EE-EA8BC74084DC}"/>
              </a:ext>
            </a:extLst>
          </p:cNvPr>
          <p:cNvGrpSpPr/>
          <p:nvPr/>
        </p:nvGrpSpPr>
        <p:grpSpPr>
          <a:xfrm>
            <a:off x="0" y="4314476"/>
            <a:ext cx="2671091" cy="2671091"/>
            <a:chOff x="471350" y="1992646"/>
            <a:chExt cx="2671091" cy="2671091"/>
          </a:xfrm>
        </p:grpSpPr>
        <p:pic>
          <p:nvPicPr>
            <p:cNvPr id="9" name="Graphic 8" descr="Magnifying glass with solid fill">
              <a:extLst>
                <a:ext uri="{FF2B5EF4-FFF2-40B4-BE49-F238E27FC236}">
                  <a16:creationId xmlns:a16="http://schemas.microsoft.com/office/drawing/2014/main" id="{97147900-3154-4A48-D191-06C4A60140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0452523">
              <a:off x="471350" y="1992646"/>
              <a:ext cx="2671091" cy="2671091"/>
            </a:xfrm>
            <a:prstGeom prst="rect">
              <a:avLst/>
            </a:prstGeom>
          </p:spPr>
        </p:pic>
        <p:pic>
          <p:nvPicPr>
            <p:cNvPr id="10" name="Graphic 9" descr="Present with solid fill">
              <a:extLst>
                <a:ext uri="{FF2B5EF4-FFF2-40B4-BE49-F238E27FC236}">
                  <a16:creationId xmlns:a16="http://schemas.microsoft.com/office/drawing/2014/main" id="{86E7DABE-3D69-06E2-5D40-D5CA720B201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71600" y="2636912"/>
              <a:ext cx="1027390" cy="1027390"/>
            </a:xfrm>
            <a:prstGeom prst="rect">
              <a:avLst/>
            </a:prstGeom>
          </p:spPr>
        </p:pic>
      </p:grpSp>
      <p:pic>
        <p:nvPicPr>
          <p:cNvPr id="3" name="Picture 2" descr="A red and white striped present with a green bow&#10;&#10;AI-generated content may be incorrect.">
            <a:extLst>
              <a:ext uri="{FF2B5EF4-FFF2-40B4-BE49-F238E27FC236}">
                <a16:creationId xmlns:a16="http://schemas.microsoft.com/office/drawing/2014/main" id="{4777B3F4-F29F-D68D-6ABC-11AE69154192}"/>
              </a:ext>
            </a:extLst>
          </p:cNvPr>
          <p:cNvPicPr>
            <a:picLocks noChangeAspect="1"/>
          </p:cNvPicPr>
          <p:nvPr/>
        </p:nvPicPr>
        <p:blipFill>
          <a:blip r:embed="rId7" cstate="email">
            <a:extLst>
              <a:ext uri="{28A0092B-C50C-407E-A947-70E740481C1C}">
                <a14:useLocalDpi xmlns:a14="http://schemas.microsoft.com/office/drawing/2010/main"/>
              </a:ext>
            </a:extLst>
          </a:blip>
          <a:srcRect l="21650" r="23226"/>
          <a:stretch>
            <a:fillRect/>
          </a:stretch>
        </p:blipFill>
        <p:spPr>
          <a:xfrm>
            <a:off x="1691680" y="-243408"/>
            <a:ext cx="6048672" cy="7423786"/>
          </a:xfrm>
          <a:prstGeom prst="rect">
            <a:avLst/>
          </a:prstGeom>
        </p:spPr>
      </p:pic>
    </p:spTree>
    <p:extLst>
      <p:ext uri="{BB962C8B-B14F-4D97-AF65-F5344CB8AC3E}">
        <p14:creationId xmlns:p14="http://schemas.microsoft.com/office/powerpoint/2010/main" val="248311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black text&#10;&#10;AI-generated content may be incorrect.">
            <a:hlinkClick r:id="rId3"/>
            <a:extLst>
              <a:ext uri="{FF2B5EF4-FFF2-40B4-BE49-F238E27FC236}">
                <a16:creationId xmlns:a16="http://schemas.microsoft.com/office/drawing/2014/main" id="{1DB93B75-7B62-7364-A7CF-1389C67A7C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58374"/>
            <a:ext cx="9144000" cy="5541251"/>
          </a:xfrm>
          <a:prstGeom prst="rect">
            <a:avLst/>
          </a:prstGeom>
        </p:spPr>
      </p:pic>
      <p:sp>
        <p:nvSpPr>
          <p:cNvPr id="5" name="TextBox 4">
            <a:extLst>
              <a:ext uri="{FF2B5EF4-FFF2-40B4-BE49-F238E27FC236}">
                <a16:creationId xmlns:a16="http://schemas.microsoft.com/office/drawing/2014/main" id="{31CB8D46-7182-8DE7-B2B3-3B308FE10267}"/>
              </a:ext>
            </a:extLst>
          </p:cNvPr>
          <p:cNvSpPr txBox="1"/>
          <p:nvPr/>
        </p:nvSpPr>
        <p:spPr>
          <a:xfrm>
            <a:off x="287524" y="3740839"/>
            <a:ext cx="8568952" cy="1200329"/>
          </a:xfrm>
          <a:prstGeom prst="rect">
            <a:avLst/>
          </a:prstGeom>
          <a:noFill/>
        </p:spPr>
        <p:txBody>
          <a:bodyPr wrap="square">
            <a:spAutoFit/>
          </a:bodyPr>
          <a:lstStyle/>
          <a:p>
            <a:pPr algn="ctr">
              <a:buNone/>
            </a:pPr>
            <a:r>
              <a:rPr lang="en-GB" sz="3600" b="1"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‘Love is something if you give away,</a:t>
            </a:r>
            <a:br>
              <a:rPr lang="en-GB" sz="3600" b="1"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br>
            <a:r>
              <a:rPr lang="en-GB" sz="3600" b="1"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You end up having more.’</a:t>
            </a:r>
            <a:endParaRPr lang="en-GB" b="1"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912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6215-66FD-EDFA-1E1F-7D53A9A8F3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86746F-63B4-9FFA-612C-478A27D1DE60}"/>
              </a:ext>
            </a:extLst>
          </p:cNvPr>
          <p:cNvSpPr txBox="1"/>
          <p:nvPr/>
        </p:nvSpPr>
        <p:spPr>
          <a:xfrm>
            <a:off x="0" y="5633372"/>
            <a:ext cx="9144000" cy="1107996"/>
          </a:xfrm>
          <a:prstGeom prst="rect">
            <a:avLst/>
          </a:prstGeom>
          <a:solidFill>
            <a:schemeClr val="tx1">
              <a:alpha val="53000"/>
            </a:schemeClr>
          </a:solidFill>
        </p:spPr>
        <p:txBody>
          <a:bodyPr wrap="square" rtlCol="0">
            <a:spAutoFit/>
          </a:bodyPr>
          <a:lstStyle/>
          <a:p>
            <a:pPr algn="ctr"/>
            <a:r>
              <a:rPr lang="en-GB" sz="6600" b="1" dirty="0">
                <a:solidFill>
                  <a:schemeClr val="bg1"/>
                </a:solidFill>
                <a:latin typeface="Century Gothic" panose="020B0502020202020204" pitchFamily="34" charset="0"/>
              </a:rPr>
              <a:t>Shine like stars!</a:t>
            </a:r>
          </a:p>
        </p:txBody>
      </p:sp>
      <p:sp>
        <p:nvSpPr>
          <p:cNvPr id="2" name="TextBox 1">
            <a:extLst>
              <a:ext uri="{FF2B5EF4-FFF2-40B4-BE49-F238E27FC236}">
                <a16:creationId xmlns:a16="http://schemas.microsoft.com/office/drawing/2014/main" id="{ABB88AA9-3195-D0F5-C7E4-DC9268F35F80}"/>
              </a:ext>
            </a:extLst>
          </p:cNvPr>
          <p:cNvSpPr txBox="1"/>
          <p:nvPr/>
        </p:nvSpPr>
        <p:spPr>
          <a:xfrm>
            <a:off x="4559222" y="116632"/>
            <a:ext cx="4405266" cy="707886"/>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St. Alphonsa</a:t>
            </a:r>
          </a:p>
          <a:p>
            <a:pPr algn="ctr"/>
            <a:r>
              <a:rPr lang="en-GB" sz="2000" b="1" dirty="0">
                <a:solidFill>
                  <a:schemeClr val="bg1"/>
                </a:solidFill>
                <a:latin typeface="Century Gothic" panose="020B0502020202020204" pitchFamily="34" charset="0"/>
              </a:rPr>
              <a:t>(1910-1946 CE) </a:t>
            </a:r>
          </a:p>
        </p:txBody>
      </p:sp>
      <p:sp>
        <p:nvSpPr>
          <p:cNvPr id="3" name="TextBox 2">
            <a:extLst>
              <a:ext uri="{FF2B5EF4-FFF2-40B4-BE49-F238E27FC236}">
                <a16:creationId xmlns:a16="http://schemas.microsoft.com/office/drawing/2014/main" id="{07B13CAE-CC13-0A89-D99E-00AAE6BBA2C2}"/>
              </a:ext>
            </a:extLst>
          </p:cNvPr>
          <p:cNvSpPr txBox="1">
            <a:spLocks noChangeArrowheads="1"/>
          </p:cNvSpPr>
          <p:nvPr/>
        </p:nvSpPr>
        <p:spPr bwMode="auto">
          <a:xfrm>
            <a:off x="611560" y="6551438"/>
            <a:ext cx="84510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Jen Khatun &amp; SPCK and must not be used outside of this context</a:t>
            </a:r>
          </a:p>
        </p:txBody>
      </p:sp>
      <p:pic>
        <p:nvPicPr>
          <p:cNvPr id="8" name="Picture 7" descr="A nun holding a book and pointing at something&#10;&#10;AI-generated content may be incorrect.">
            <a:extLst>
              <a:ext uri="{FF2B5EF4-FFF2-40B4-BE49-F238E27FC236}">
                <a16:creationId xmlns:a16="http://schemas.microsoft.com/office/drawing/2014/main" id="{EC1D25DD-65BF-5D1E-8C7D-009F8F11B88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04048" y="896526"/>
            <a:ext cx="3665319" cy="4886165"/>
          </a:xfrm>
          <a:prstGeom prst="rect">
            <a:avLst/>
          </a:prstGeom>
          <a:ln>
            <a:solidFill>
              <a:schemeClr val="bg1"/>
            </a:solidFill>
          </a:ln>
        </p:spPr>
      </p:pic>
      <p:pic>
        <p:nvPicPr>
          <p:cNvPr id="7" name="Picture 6" descr="A red cover with images of people&#10;&#10;AI-generated content may be incorrect.">
            <a:extLst>
              <a:ext uri="{FF2B5EF4-FFF2-40B4-BE49-F238E27FC236}">
                <a16:creationId xmlns:a16="http://schemas.microsoft.com/office/drawing/2014/main" id="{D4E2384E-7FCB-2CA7-9EDE-A66186606D2F}"/>
              </a:ext>
            </a:extLst>
          </p:cNvPr>
          <p:cNvPicPr>
            <a:picLocks noChangeAspect="1"/>
          </p:cNvPicPr>
          <p:nvPr/>
        </p:nvPicPr>
        <p:blipFill>
          <a:blip r:embed="rId4">
            <a:extLst>
              <a:ext uri="{28A0092B-C50C-407E-A947-70E740481C1C}">
                <a14:useLocalDpi xmlns:a14="http://schemas.microsoft.com/office/drawing/2010/main" val="0"/>
              </a:ext>
            </a:extLst>
          </a:blip>
          <a:srcRect l="53150" t="7195" r="2981" b="7195"/>
          <a:stretch>
            <a:fillRect/>
          </a:stretch>
        </p:blipFill>
        <p:spPr>
          <a:xfrm>
            <a:off x="179512" y="203454"/>
            <a:ext cx="4536504" cy="5442929"/>
          </a:xfrm>
          <a:prstGeom prst="rect">
            <a:avLst/>
          </a:prstGeom>
          <a:ln>
            <a:solidFill>
              <a:schemeClr val="bg1"/>
            </a:solidFill>
          </a:ln>
        </p:spPr>
      </p:pic>
      <p:sp>
        <p:nvSpPr>
          <p:cNvPr id="6" name="Speech Bubble: Oval 5">
            <a:extLst>
              <a:ext uri="{FF2B5EF4-FFF2-40B4-BE49-F238E27FC236}">
                <a16:creationId xmlns:a16="http://schemas.microsoft.com/office/drawing/2014/main" id="{053DC30E-62F5-AD97-F075-07364D324429}"/>
              </a:ext>
            </a:extLst>
          </p:cNvPr>
          <p:cNvSpPr/>
          <p:nvPr/>
        </p:nvSpPr>
        <p:spPr>
          <a:xfrm>
            <a:off x="971600" y="1412776"/>
            <a:ext cx="4405266" cy="2088232"/>
          </a:xfrm>
          <a:prstGeom prst="wedgeEllipseCallout">
            <a:avLst>
              <a:gd name="adj1" fmla="val 59803"/>
              <a:gd name="adj2" fmla="val 4395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0000"/>
                </a:solidFill>
                <a:latin typeface="Century Gothic" panose="020B0502020202020204" pitchFamily="34" charset="0"/>
              </a:rPr>
              <a:t>Love is the greatest gift we can give to others. Let us show love and compassion to all, just as God has shown us.</a:t>
            </a:r>
          </a:p>
        </p:txBody>
      </p:sp>
    </p:spTree>
    <p:extLst>
      <p:ext uri="{BB962C8B-B14F-4D97-AF65-F5344CB8AC3E}">
        <p14:creationId xmlns:p14="http://schemas.microsoft.com/office/powerpoint/2010/main" val="19164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map of the world&#10;&#10;AI-generated content may be incorrect.">
            <a:extLst>
              <a:ext uri="{FF2B5EF4-FFF2-40B4-BE49-F238E27FC236}">
                <a16:creationId xmlns:a16="http://schemas.microsoft.com/office/drawing/2014/main" id="{202D78B8-C184-C6D6-4E46-868C438A2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Arrow: Down 3">
            <a:extLst>
              <a:ext uri="{FF2B5EF4-FFF2-40B4-BE49-F238E27FC236}">
                <a16:creationId xmlns:a16="http://schemas.microsoft.com/office/drawing/2014/main" id="{AD91B57D-314D-884A-A726-68B4EFF205B8}"/>
              </a:ext>
            </a:extLst>
          </p:cNvPr>
          <p:cNvSpPr/>
          <p:nvPr/>
        </p:nvSpPr>
        <p:spPr>
          <a:xfrm rot="14452254">
            <a:off x="5965512" y="3438050"/>
            <a:ext cx="360040" cy="648072"/>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13380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A447-5FB0-1CE0-7B24-DEEAC6FACA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734F4D-07F3-1F72-CB92-6D24397F88B7}"/>
              </a:ext>
            </a:extLst>
          </p:cNvPr>
          <p:cNvSpPr txBox="1"/>
          <p:nvPr/>
        </p:nvSpPr>
        <p:spPr>
          <a:xfrm>
            <a:off x="0" y="5633372"/>
            <a:ext cx="9144000" cy="1107996"/>
          </a:xfrm>
          <a:prstGeom prst="rect">
            <a:avLst/>
          </a:prstGeom>
          <a:solidFill>
            <a:schemeClr val="tx1">
              <a:alpha val="53000"/>
            </a:schemeClr>
          </a:solidFill>
        </p:spPr>
        <p:txBody>
          <a:bodyPr wrap="square" rtlCol="0">
            <a:spAutoFit/>
          </a:bodyPr>
          <a:lstStyle/>
          <a:p>
            <a:pPr algn="ctr"/>
            <a:r>
              <a:rPr lang="en-GB" sz="6600" b="1" dirty="0">
                <a:solidFill>
                  <a:schemeClr val="bg1"/>
                </a:solidFill>
                <a:latin typeface="Century Gothic" panose="020B0502020202020204" pitchFamily="34" charset="0"/>
              </a:rPr>
              <a:t>Shine like stars!</a:t>
            </a:r>
          </a:p>
        </p:txBody>
      </p:sp>
      <p:sp>
        <p:nvSpPr>
          <p:cNvPr id="6" name="TextBox 5">
            <a:extLst>
              <a:ext uri="{FF2B5EF4-FFF2-40B4-BE49-F238E27FC236}">
                <a16:creationId xmlns:a16="http://schemas.microsoft.com/office/drawing/2014/main" id="{2792B4ED-F069-CF6D-5178-30F6761E4A37}"/>
              </a:ext>
            </a:extLst>
          </p:cNvPr>
          <p:cNvSpPr txBox="1">
            <a:spLocks noChangeArrowheads="1"/>
          </p:cNvSpPr>
          <p:nvPr/>
        </p:nvSpPr>
        <p:spPr bwMode="auto">
          <a:xfrm>
            <a:off x="611560" y="6551438"/>
            <a:ext cx="84510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Jen Khatun &amp; SPCK and must not be used outside of this context</a:t>
            </a:r>
          </a:p>
        </p:txBody>
      </p:sp>
      <p:pic>
        <p:nvPicPr>
          <p:cNvPr id="3" name="Picture 2" descr="A nun holding a book and pointing at something&#10;&#10;AI-generated content may be incorrect.">
            <a:extLst>
              <a:ext uri="{FF2B5EF4-FFF2-40B4-BE49-F238E27FC236}">
                <a16:creationId xmlns:a16="http://schemas.microsoft.com/office/drawing/2014/main" id="{EFE0F469-B4F2-E2D8-829D-CF3BE5A107D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04048" y="896526"/>
            <a:ext cx="3665319" cy="4886165"/>
          </a:xfrm>
          <a:prstGeom prst="rect">
            <a:avLst/>
          </a:prstGeom>
          <a:ln>
            <a:solidFill>
              <a:schemeClr val="bg1"/>
            </a:solidFill>
          </a:ln>
        </p:spPr>
      </p:pic>
      <p:sp>
        <p:nvSpPr>
          <p:cNvPr id="7" name="TextBox 6">
            <a:extLst>
              <a:ext uri="{FF2B5EF4-FFF2-40B4-BE49-F238E27FC236}">
                <a16:creationId xmlns:a16="http://schemas.microsoft.com/office/drawing/2014/main" id="{9E4EA9F8-6D08-6A6D-A533-3EE7795139E7}"/>
              </a:ext>
            </a:extLst>
          </p:cNvPr>
          <p:cNvSpPr txBox="1"/>
          <p:nvPr/>
        </p:nvSpPr>
        <p:spPr>
          <a:xfrm>
            <a:off x="4559222" y="116632"/>
            <a:ext cx="4405266" cy="707886"/>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St. Alphonsa</a:t>
            </a:r>
          </a:p>
          <a:p>
            <a:pPr algn="ctr"/>
            <a:r>
              <a:rPr lang="en-GB" sz="2000" b="1" dirty="0">
                <a:solidFill>
                  <a:schemeClr val="bg1"/>
                </a:solidFill>
                <a:latin typeface="Century Gothic" panose="020B0502020202020204" pitchFamily="34" charset="0"/>
              </a:rPr>
              <a:t>(1910-1946 CE) </a:t>
            </a:r>
          </a:p>
        </p:txBody>
      </p:sp>
      <p:pic>
        <p:nvPicPr>
          <p:cNvPr id="2" name="Picture 1" descr="A red cover with images of people&#10;&#10;AI-generated content may be incorrect.">
            <a:extLst>
              <a:ext uri="{FF2B5EF4-FFF2-40B4-BE49-F238E27FC236}">
                <a16:creationId xmlns:a16="http://schemas.microsoft.com/office/drawing/2014/main" id="{641DBCE6-3418-83DF-D688-54A8EDF758BA}"/>
              </a:ext>
            </a:extLst>
          </p:cNvPr>
          <p:cNvPicPr>
            <a:picLocks noChangeAspect="1"/>
          </p:cNvPicPr>
          <p:nvPr/>
        </p:nvPicPr>
        <p:blipFill>
          <a:blip r:embed="rId4">
            <a:extLst>
              <a:ext uri="{28A0092B-C50C-407E-A947-70E740481C1C}">
                <a14:useLocalDpi xmlns:a14="http://schemas.microsoft.com/office/drawing/2010/main" val="0"/>
              </a:ext>
            </a:extLst>
          </a:blip>
          <a:srcRect l="53150" t="7195" r="2981" b="7195"/>
          <a:stretch>
            <a:fillRect/>
          </a:stretch>
        </p:blipFill>
        <p:spPr>
          <a:xfrm>
            <a:off x="179512" y="203454"/>
            <a:ext cx="4536504" cy="5442929"/>
          </a:xfrm>
          <a:prstGeom prst="rect">
            <a:avLst/>
          </a:prstGeom>
          <a:ln>
            <a:solidFill>
              <a:schemeClr val="bg1"/>
            </a:solidFill>
          </a:ln>
        </p:spPr>
      </p:pic>
    </p:spTree>
    <p:extLst>
      <p:ext uri="{BB962C8B-B14F-4D97-AF65-F5344CB8AC3E}">
        <p14:creationId xmlns:p14="http://schemas.microsoft.com/office/powerpoint/2010/main" val="319745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4F517-02D5-B25F-87F2-4B13B63C15FE}"/>
              </a:ext>
            </a:extLst>
          </p:cNvPr>
          <p:cNvSpPr txBox="1">
            <a:spLocks noChangeArrowheads="1"/>
          </p:cNvSpPr>
          <p:nvPr/>
        </p:nvSpPr>
        <p:spPr bwMode="auto">
          <a:xfrm>
            <a:off x="611560" y="6551438"/>
            <a:ext cx="84510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 Jen Khatun &amp; SPCK and must not be used outside of this context</a:t>
            </a:r>
          </a:p>
        </p:txBody>
      </p:sp>
      <p:pic>
        <p:nvPicPr>
          <p:cNvPr id="2" name="Picture 1" descr="A group of children sitting on a blanket in a field&#10;&#10;AI-generated content may be incorrect.">
            <a:extLst>
              <a:ext uri="{FF2B5EF4-FFF2-40B4-BE49-F238E27FC236}">
                <a16:creationId xmlns:a16="http://schemas.microsoft.com/office/drawing/2014/main" id="{BBFAD8A3-2749-16D3-FE7E-22C87BA5DF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23728" y="116631"/>
            <a:ext cx="4896544" cy="6442821"/>
          </a:xfrm>
          <a:prstGeom prst="rect">
            <a:avLst/>
          </a:prstGeom>
        </p:spPr>
      </p:pic>
    </p:spTree>
    <p:extLst>
      <p:ext uri="{BB962C8B-B14F-4D97-AF65-F5344CB8AC3E}">
        <p14:creationId xmlns:p14="http://schemas.microsoft.com/office/powerpoint/2010/main" val="31825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81817-6DB3-9BAB-E0CB-1585318B372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BE762E-B3C6-1754-37A4-936618BB30CA}"/>
              </a:ext>
            </a:extLst>
          </p:cNvPr>
          <p:cNvSpPr/>
          <p:nvPr/>
        </p:nvSpPr>
        <p:spPr>
          <a:xfrm>
            <a:off x="4531543" y="1418988"/>
            <a:ext cx="4612457" cy="4020024"/>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how God might have shown his love for us?.....</a:t>
            </a:r>
          </a:p>
          <a:p>
            <a:pPr lvl="0"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how you think St. </a:t>
            </a:r>
            <a:r>
              <a:rPr lang="en-GB" sz="2800" b="1">
                <a:solidFill>
                  <a:schemeClr val="bg1"/>
                </a:solidFill>
                <a:latin typeface="Century Gothic" panose="020B0502020202020204" pitchFamily="34" charset="0"/>
                <a:ea typeface="MS PGothic" panose="020B0600070205080204" pitchFamily="34" charset="-128"/>
              </a:rPr>
              <a:t>Alphona’s</a:t>
            </a:r>
            <a:r>
              <a:rPr lang="en-GB" sz="2800" b="1" dirty="0">
                <a:solidFill>
                  <a:schemeClr val="bg1"/>
                </a:solidFill>
                <a:latin typeface="Century Gothic" panose="020B0502020202020204" pitchFamily="34" charset="0"/>
                <a:ea typeface="MS PGothic" panose="020B0600070205080204" pitchFamily="34" charset="-128"/>
              </a:rPr>
              <a:t> life  ‘shone like a star’?.... ….I wonder how you think she gave love away?....</a:t>
            </a:r>
          </a:p>
          <a:p>
            <a:pPr lvl="0"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how </a:t>
            </a:r>
            <a:r>
              <a:rPr lang="en-GB" sz="2800" b="1" i="1" u="sng" dirty="0">
                <a:solidFill>
                  <a:schemeClr val="bg1"/>
                </a:solidFill>
                <a:latin typeface="Century Gothic" panose="020B0502020202020204" pitchFamily="34" charset="0"/>
                <a:ea typeface="MS PGothic" panose="020B0600070205080204" pitchFamily="34" charset="-128"/>
              </a:rPr>
              <a:t>we</a:t>
            </a:r>
            <a:r>
              <a:rPr lang="en-GB" sz="2800" b="1" i="1" dirty="0">
                <a:solidFill>
                  <a:schemeClr val="bg1"/>
                </a:solidFill>
                <a:latin typeface="Century Gothic" panose="020B0502020202020204" pitchFamily="34" charset="0"/>
                <a:ea typeface="MS PGothic" panose="020B0600070205080204" pitchFamily="34" charset="-128"/>
              </a:rPr>
              <a:t> </a:t>
            </a:r>
            <a:r>
              <a:rPr lang="en-GB" sz="2800" b="1" dirty="0">
                <a:solidFill>
                  <a:schemeClr val="bg1"/>
                </a:solidFill>
                <a:latin typeface="Century Gothic" panose="020B0502020202020204" pitchFamily="34" charset="0"/>
                <a:ea typeface="MS PGothic" panose="020B0600070205080204" pitchFamily="34" charset="-128"/>
              </a:rPr>
              <a:t>might ‘give love away’ this week?....</a:t>
            </a:r>
          </a:p>
        </p:txBody>
      </p:sp>
      <p:pic>
        <p:nvPicPr>
          <p:cNvPr id="2" name="Picture 1" descr="A nun holding a book and pointing at something&#10;&#10;AI-generated content may be incorrect.">
            <a:extLst>
              <a:ext uri="{FF2B5EF4-FFF2-40B4-BE49-F238E27FC236}">
                <a16:creationId xmlns:a16="http://schemas.microsoft.com/office/drawing/2014/main" id="{7BA54BA0-BBCB-F93B-9265-FB74507535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735" y="332656"/>
            <a:ext cx="4405266" cy="6192688"/>
          </a:xfrm>
          <a:prstGeom prst="rect">
            <a:avLst/>
          </a:prstGeom>
          <a:ln>
            <a:solidFill>
              <a:schemeClr val="bg1"/>
            </a:solidFill>
          </a:ln>
        </p:spPr>
      </p:pic>
      <p:sp>
        <p:nvSpPr>
          <p:cNvPr id="7" name="Speech Bubble: Oval 6">
            <a:extLst>
              <a:ext uri="{FF2B5EF4-FFF2-40B4-BE49-F238E27FC236}">
                <a16:creationId xmlns:a16="http://schemas.microsoft.com/office/drawing/2014/main" id="{9FC2F63B-B2C6-3074-1B4F-8C2ED1C9F3F3}"/>
              </a:ext>
            </a:extLst>
          </p:cNvPr>
          <p:cNvSpPr/>
          <p:nvPr/>
        </p:nvSpPr>
        <p:spPr>
          <a:xfrm>
            <a:off x="346755" y="4581128"/>
            <a:ext cx="4045226" cy="2088232"/>
          </a:xfrm>
          <a:prstGeom prst="wedgeEllipseCallout">
            <a:avLst>
              <a:gd name="adj1" fmla="val 14192"/>
              <a:gd name="adj2" fmla="val -6916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000000"/>
                </a:solidFill>
                <a:latin typeface="Century Gothic" panose="020B0502020202020204" pitchFamily="34" charset="0"/>
              </a:rPr>
              <a:t>Love is the greatest gift we can give to others. Let us show love and compassion to all, just as God has shown us.</a:t>
            </a:r>
          </a:p>
        </p:txBody>
      </p:sp>
    </p:spTree>
    <p:extLst>
      <p:ext uri="{BB962C8B-B14F-4D97-AF65-F5344CB8AC3E}">
        <p14:creationId xmlns:p14="http://schemas.microsoft.com/office/powerpoint/2010/main" val="78591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20353</TotalTime>
  <Words>1814</Words>
  <Application>Microsoft Office PowerPoint</Application>
  <PresentationFormat>On-screen Show (4:3)</PresentationFormat>
  <Paragraphs>110</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Century Gothic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112</cp:revision>
  <dcterms:created xsi:type="dcterms:W3CDTF">2008-03-03T20:29:43Z</dcterms:created>
  <dcterms:modified xsi:type="dcterms:W3CDTF">2026-02-05T20:59:12Z</dcterms:modified>
</cp:coreProperties>
</file>