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1"/>
  </p:notesMasterIdLst>
  <p:sldIdLst>
    <p:sldId id="554" r:id="rId7"/>
    <p:sldId id="556" r:id="rId8"/>
    <p:sldId id="555" r:id="rId9"/>
    <p:sldId id="557" r:id="rId10"/>
    <p:sldId id="316" r:id="rId11"/>
    <p:sldId id="303" r:id="rId12"/>
    <p:sldId id="288" r:id="rId13"/>
    <p:sldId id="558" r:id="rId14"/>
    <p:sldId id="559" r:id="rId15"/>
    <p:sldId id="325" r:id="rId16"/>
    <p:sldId id="560" r:id="rId17"/>
    <p:sldId id="321" r:id="rId18"/>
    <p:sldId id="299" r:id="rId19"/>
    <p:sldId id="553" r:id="rId20"/>
    <p:sldId id="561" r:id="rId21"/>
    <p:sldId id="562" r:id="rId22"/>
    <p:sldId id="563" r:id="rId23"/>
    <p:sldId id="567" r:id="rId24"/>
    <p:sldId id="564" r:id="rId25"/>
    <p:sldId id="565" r:id="rId26"/>
    <p:sldId id="566" r:id="rId27"/>
    <p:sldId id="431" r:id="rId28"/>
    <p:sldId id="263" r:id="rId29"/>
    <p:sldId id="5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ABF36-BB67-4170-BD92-752426C35FA4}" v="271" dt="2024-09-16T15:59:41.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01" autoAdjust="0"/>
  </p:normalViewPr>
  <p:slideViewPr>
    <p:cSldViewPr snapToGrid="0" snapToObjects="1">
      <p:cViewPr varScale="1">
        <p:scale>
          <a:sx n="88" d="100"/>
          <a:sy n="88" d="100"/>
        </p:scale>
        <p:origin x="1228"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809ABF36-BB67-4170-BD92-752426C35FA4}"/>
    <pc:docChg chg="undo custSel addSld delSld modSld sldOrd">
      <pc:chgData name="Rachel Boxer" userId="6da37c9f42e40059" providerId="LiveId" clId="{809ABF36-BB67-4170-BD92-752426C35FA4}" dt="2024-09-17T09:09:53.488" v="841" actId="20577"/>
      <pc:docMkLst>
        <pc:docMk/>
      </pc:docMkLst>
      <pc:sldChg chg="addSp delSp modSp add mod modTransition">
        <pc:chgData name="Rachel Boxer" userId="6da37c9f42e40059" providerId="LiveId" clId="{809ABF36-BB67-4170-BD92-752426C35FA4}" dt="2024-09-16T15:15:48.445" v="705" actId="208"/>
        <pc:sldMkLst>
          <pc:docMk/>
          <pc:sldMk cId="0" sldId="263"/>
        </pc:sldMkLst>
        <pc:spChg chg="mod">
          <ac:chgData name="Rachel Boxer" userId="6da37c9f42e40059" providerId="LiveId" clId="{809ABF36-BB67-4170-BD92-752426C35FA4}" dt="2024-09-16T15:15:04.832" v="692" actId="20577"/>
          <ac:spMkLst>
            <pc:docMk/>
            <pc:sldMk cId="0" sldId="263"/>
            <ac:spMk id="3" creationId="{1FCE87AF-75BD-E49A-5FF9-05ACE0BE2CE0}"/>
          </ac:spMkLst>
        </pc:spChg>
        <pc:spChg chg="add del">
          <ac:chgData name="Rachel Boxer" userId="6da37c9f42e40059" providerId="LiveId" clId="{809ABF36-BB67-4170-BD92-752426C35FA4}" dt="2024-09-16T15:15:12.803" v="695" actId="478"/>
          <ac:spMkLst>
            <pc:docMk/>
            <pc:sldMk cId="0" sldId="263"/>
            <ac:spMk id="5" creationId="{753456BD-D196-481C-B6B6-426A9466A5D4}"/>
          </ac:spMkLst>
        </pc:spChg>
        <pc:picChg chg="add mod ord modCrop">
          <ac:chgData name="Rachel Boxer" userId="6da37c9f42e40059" providerId="LiveId" clId="{809ABF36-BB67-4170-BD92-752426C35FA4}" dt="2024-09-16T15:15:48.445" v="705" actId="208"/>
          <ac:picMkLst>
            <pc:docMk/>
            <pc:sldMk cId="0" sldId="263"/>
            <ac:picMk id="6" creationId="{D2F3ECCE-8004-7917-F69B-BE2FE9E9ED3D}"/>
          </ac:picMkLst>
        </pc:picChg>
        <pc:picChg chg="del">
          <ac:chgData name="Rachel Boxer" userId="6da37c9f42e40059" providerId="LiveId" clId="{809ABF36-BB67-4170-BD92-752426C35FA4}" dt="2024-09-16T15:15:24.683" v="698" actId="478"/>
          <ac:picMkLst>
            <pc:docMk/>
            <pc:sldMk cId="0" sldId="263"/>
            <ac:picMk id="12" creationId="{D60FE9A2-9B5E-96BC-80B4-DBF22FB19080}"/>
          </ac:picMkLst>
        </pc:picChg>
      </pc:sldChg>
      <pc:sldChg chg="modNotesTx">
        <pc:chgData name="Rachel Boxer" userId="6da37c9f42e40059" providerId="LiveId" clId="{809ABF36-BB67-4170-BD92-752426C35FA4}" dt="2024-09-16T12:46:25.059" v="300" actId="20577"/>
        <pc:sldMkLst>
          <pc:docMk/>
          <pc:sldMk cId="2970861807" sldId="288"/>
        </pc:sldMkLst>
      </pc:sldChg>
      <pc:sldChg chg="modSp del mod">
        <pc:chgData name="Rachel Boxer" userId="6da37c9f42e40059" providerId="LiveId" clId="{809ABF36-BB67-4170-BD92-752426C35FA4}" dt="2024-09-16T12:48:24.517" v="311" actId="47"/>
        <pc:sldMkLst>
          <pc:docMk/>
          <pc:sldMk cId="1260939279" sldId="289"/>
        </pc:sldMkLst>
        <pc:picChg chg="mod">
          <ac:chgData name="Rachel Boxer" userId="6da37c9f42e40059" providerId="LiveId" clId="{809ABF36-BB67-4170-BD92-752426C35FA4}" dt="2024-09-16T12:29:52.855" v="206" actId="1076"/>
          <ac:picMkLst>
            <pc:docMk/>
            <pc:sldMk cId="1260939279" sldId="289"/>
            <ac:picMk id="7170" creationId="{00000000-0000-0000-0000-000000000000}"/>
          </ac:picMkLst>
        </pc:picChg>
      </pc:sldChg>
      <pc:sldChg chg="addSp delSp modSp del mod">
        <pc:chgData name="Rachel Boxer" userId="6da37c9f42e40059" providerId="LiveId" clId="{809ABF36-BB67-4170-BD92-752426C35FA4}" dt="2024-09-16T14:34:32.602" v="557" actId="47"/>
        <pc:sldMkLst>
          <pc:docMk/>
          <pc:sldMk cId="3066816288" sldId="290"/>
        </pc:sldMkLst>
        <pc:picChg chg="add del mod">
          <ac:chgData name="Rachel Boxer" userId="6da37c9f42e40059" providerId="LiveId" clId="{809ABF36-BB67-4170-BD92-752426C35FA4}" dt="2024-09-16T12:39:58.277" v="285" actId="478"/>
          <ac:picMkLst>
            <pc:docMk/>
            <pc:sldMk cId="3066816288" sldId="290"/>
            <ac:picMk id="5" creationId="{BB0D3499-8F0A-3613-64D4-49C9E4499E9F}"/>
          </ac:picMkLst>
        </pc:picChg>
      </pc:sldChg>
      <pc:sldChg chg="modSp del mod">
        <pc:chgData name="Rachel Boxer" userId="6da37c9f42e40059" providerId="LiveId" clId="{809ABF36-BB67-4170-BD92-752426C35FA4}" dt="2024-09-16T14:34:24.854" v="546" actId="47"/>
        <pc:sldMkLst>
          <pc:docMk/>
          <pc:sldMk cId="888251903" sldId="293"/>
        </pc:sldMkLst>
        <pc:spChg chg="mod">
          <ac:chgData name="Rachel Boxer" userId="6da37c9f42e40059" providerId="LiveId" clId="{809ABF36-BB67-4170-BD92-752426C35FA4}" dt="2024-09-16T12:32:41.747" v="234" actId="404"/>
          <ac:spMkLst>
            <pc:docMk/>
            <pc:sldMk cId="888251903" sldId="293"/>
            <ac:spMk id="3074" creationId="{00000000-0000-0000-0000-000000000000}"/>
          </ac:spMkLst>
        </pc:spChg>
      </pc:sldChg>
      <pc:sldChg chg="del">
        <pc:chgData name="Rachel Boxer" userId="6da37c9f42e40059" providerId="LiveId" clId="{809ABF36-BB67-4170-BD92-752426C35FA4}" dt="2024-09-16T14:34:25.549" v="547" actId="47"/>
        <pc:sldMkLst>
          <pc:docMk/>
          <pc:sldMk cId="2501583789" sldId="295"/>
        </pc:sldMkLst>
      </pc:sldChg>
      <pc:sldChg chg="del">
        <pc:chgData name="Rachel Boxer" userId="6da37c9f42e40059" providerId="LiveId" clId="{809ABF36-BB67-4170-BD92-752426C35FA4}" dt="2024-09-16T14:34:25.975" v="548" actId="47"/>
        <pc:sldMkLst>
          <pc:docMk/>
          <pc:sldMk cId="3515790203" sldId="296"/>
        </pc:sldMkLst>
      </pc:sldChg>
      <pc:sldChg chg="del">
        <pc:chgData name="Rachel Boxer" userId="6da37c9f42e40059" providerId="LiveId" clId="{809ABF36-BB67-4170-BD92-752426C35FA4}" dt="2024-09-16T14:34:26.513" v="549" actId="47"/>
        <pc:sldMkLst>
          <pc:docMk/>
          <pc:sldMk cId="1987099979" sldId="297"/>
        </pc:sldMkLst>
      </pc:sldChg>
      <pc:sldChg chg="modSp mod ord modNotesTx">
        <pc:chgData name="Rachel Boxer" userId="6da37c9f42e40059" providerId="LiveId" clId="{809ABF36-BB67-4170-BD92-752426C35FA4}" dt="2024-09-16T14:18:09.375" v="473" actId="5793"/>
        <pc:sldMkLst>
          <pc:docMk/>
          <pc:sldMk cId="612045094" sldId="299"/>
        </pc:sldMkLst>
        <pc:spChg chg="mod">
          <ac:chgData name="Rachel Boxer" userId="6da37c9f42e40059" providerId="LiveId" clId="{809ABF36-BB67-4170-BD92-752426C35FA4}" dt="2024-09-16T12:54:35.396" v="384" actId="14100"/>
          <ac:spMkLst>
            <pc:docMk/>
            <pc:sldMk cId="612045094" sldId="299"/>
            <ac:spMk id="2" creationId="{0C81AEF9-6951-4E01-AC2D-56B0C8C9C43E}"/>
          </ac:spMkLst>
        </pc:spChg>
      </pc:sldChg>
      <pc:sldChg chg="del">
        <pc:chgData name="Rachel Boxer" userId="6da37c9f42e40059" providerId="LiveId" clId="{809ABF36-BB67-4170-BD92-752426C35FA4}" dt="2024-09-16T15:15:52.888" v="706" actId="47"/>
        <pc:sldMkLst>
          <pc:docMk/>
          <pc:sldMk cId="3774609231" sldId="300"/>
        </pc:sldMkLst>
      </pc:sldChg>
      <pc:sldChg chg="modNotesTx">
        <pc:chgData name="Rachel Boxer" userId="6da37c9f42e40059" providerId="LiveId" clId="{809ABF36-BB67-4170-BD92-752426C35FA4}" dt="2024-09-16T12:28:53.277" v="184" actId="5793"/>
        <pc:sldMkLst>
          <pc:docMk/>
          <pc:sldMk cId="4182276012" sldId="303"/>
        </pc:sldMkLst>
      </pc:sldChg>
      <pc:sldChg chg="modSp del mod">
        <pc:chgData name="Rachel Boxer" userId="6da37c9f42e40059" providerId="LiveId" clId="{809ABF36-BB67-4170-BD92-752426C35FA4}" dt="2024-09-16T14:34:28.551" v="551" actId="47"/>
        <pc:sldMkLst>
          <pc:docMk/>
          <pc:sldMk cId="1363670180" sldId="304"/>
        </pc:sldMkLst>
        <pc:spChg chg="mod">
          <ac:chgData name="Rachel Boxer" userId="6da37c9f42e40059" providerId="LiveId" clId="{809ABF36-BB67-4170-BD92-752426C35FA4}" dt="2024-09-16T12:33:18.650" v="246" actId="404"/>
          <ac:spMkLst>
            <pc:docMk/>
            <pc:sldMk cId="1363670180" sldId="304"/>
            <ac:spMk id="2" creationId="{B9D8659E-7710-4CC0-B9C6-BDD26AD10F0E}"/>
          </ac:spMkLst>
        </pc:spChg>
      </pc:sldChg>
      <pc:sldChg chg="del">
        <pc:chgData name="Rachel Boxer" userId="6da37c9f42e40059" providerId="LiveId" clId="{809ABF36-BB67-4170-BD92-752426C35FA4}" dt="2024-09-16T11:32:00.680" v="12" actId="47"/>
        <pc:sldMkLst>
          <pc:docMk/>
          <pc:sldMk cId="0" sldId="315"/>
        </pc:sldMkLst>
      </pc:sldChg>
      <pc:sldChg chg="addSp modSp mod modNotesTx">
        <pc:chgData name="Rachel Boxer" userId="6da37c9f42e40059" providerId="LiveId" clId="{809ABF36-BB67-4170-BD92-752426C35FA4}" dt="2024-09-16T15:48:13.625" v="730" actId="113"/>
        <pc:sldMkLst>
          <pc:docMk/>
          <pc:sldMk cId="2087212241" sldId="316"/>
        </pc:sldMkLst>
        <pc:spChg chg="mod">
          <ac:chgData name="Rachel Boxer" userId="6da37c9f42e40059" providerId="LiveId" clId="{809ABF36-BB67-4170-BD92-752426C35FA4}" dt="2024-09-16T11:32:11.751" v="19" actId="20577"/>
          <ac:spMkLst>
            <pc:docMk/>
            <pc:sldMk cId="2087212241" sldId="316"/>
            <ac:spMk id="2" creationId="{76676D5B-733C-416B-ADF0-5A0CD2CF4C9D}"/>
          </ac:spMkLst>
        </pc:spChg>
        <pc:picChg chg="add mod">
          <ac:chgData name="Rachel Boxer" userId="6da37c9f42e40059" providerId="LiveId" clId="{809ABF36-BB67-4170-BD92-752426C35FA4}" dt="2024-09-16T12:24:38.234" v="179"/>
          <ac:picMkLst>
            <pc:docMk/>
            <pc:sldMk cId="2087212241" sldId="316"/>
            <ac:picMk id="4" creationId="{B689874F-5419-31A3-F43D-37F7C9BFFC29}"/>
          </ac:picMkLst>
        </pc:picChg>
        <pc:picChg chg="mod">
          <ac:chgData name="Rachel Boxer" userId="6da37c9f42e40059" providerId="LiveId" clId="{809ABF36-BB67-4170-BD92-752426C35FA4}" dt="2024-09-16T12:24:35.229" v="178" actId="14100"/>
          <ac:picMkLst>
            <pc:docMk/>
            <pc:sldMk cId="2087212241" sldId="316"/>
            <ac:picMk id="5" creationId="{850D086E-9929-4A9E-9AAD-0B1EC80C5102}"/>
          </ac:picMkLst>
        </pc:picChg>
      </pc:sldChg>
      <pc:sldChg chg="del">
        <pc:chgData name="Rachel Boxer" userId="6da37c9f42e40059" providerId="LiveId" clId="{809ABF36-BB67-4170-BD92-752426C35FA4}" dt="2024-09-16T14:34:30.351" v="554" actId="47"/>
        <pc:sldMkLst>
          <pc:docMk/>
          <pc:sldMk cId="1854844625" sldId="317"/>
        </pc:sldMkLst>
      </pc:sldChg>
      <pc:sldChg chg="del">
        <pc:chgData name="Rachel Boxer" userId="6da37c9f42e40059" providerId="LiveId" clId="{809ABF36-BB67-4170-BD92-752426C35FA4}" dt="2024-09-16T14:34:30.927" v="555" actId="47"/>
        <pc:sldMkLst>
          <pc:docMk/>
          <pc:sldMk cId="21043077" sldId="318"/>
        </pc:sldMkLst>
      </pc:sldChg>
      <pc:sldChg chg="del">
        <pc:chgData name="Rachel Boxer" userId="6da37c9f42e40059" providerId="LiveId" clId="{809ABF36-BB67-4170-BD92-752426C35FA4}" dt="2024-09-16T14:34:29.761" v="553" actId="47"/>
        <pc:sldMkLst>
          <pc:docMk/>
          <pc:sldMk cId="686493057" sldId="319"/>
        </pc:sldMkLst>
      </pc:sldChg>
      <pc:sldChg chg="del">
        <pc:chgData name="Rachel Boxer" userId="6da37c9f42e40059" providerId="LiveId" clId="{809ABF36-BB67-4170-BD92-752426C35FA4}" dt="2024-09-16T14:34:29.296" v="552" actId="47"/>
        <pc:sldMkLst>
          <pc:docMk/>
          <pc:sldMk cId="2952984953" sldId="320"/>
        </pc:sldMkLst>
      </pc:sldChg>
      <pc:sldChg chg="addSp delSp modSp mod ord modAnim modNotesTx">
        <pc:chgData name="Rachel Boxer" userId="6da37c9f42e40059" providerId="LiveId" clId="{809ABF36-BB67-4170-BD92-752426C35FA4}" dt="2024-09-16T14:38:21.936" v="598" actId="20577"/>
        <pc:sldMkLst>
          <pc:docMk/>
          <pc:sldMk cId="3240957955" sldId="321"/>
        </pc:sldMkLst>
        <pc:spChg chg="add del">
          <ac:chgData name="Rachel Boxer" userId="6da37c9f42e40059" providerId="LiveId" clId="{809ABF36-BB67-4170-BD92-752426C35FA4}" dt="2024-09-16T14:10:36.284" v="459" actId="22"/>
          <ac:spMkLst>
            <pc:docMk/>
            <pc:sldMk cId="3240957955" sldId="321"/>
            <ac:spMk id="5" creationId="{2B5454F2-A903-D5C4-1D58-5A12A7C9832D}"/>
          </ac:spMkLst>
        </pc:spChg>
        <pc:spChg chg="add mod">
          <ac:chgData name="Rachel Boxer" userId="6da37c9f42e40059" providerId="LiveId" clId="{809ABF36-BB67-4170-BD92-752426C35FA4}" dt="2024-09-16T14:38:21.936" v="598" actId="20577"/>
          <ac:spMkLst>
            <pc:docMk/>
            <pc:sldMk cId="3240957955" sldId="321"/>
            <ac:spMk id="6" creationId="{0043D612-3013-4A87-E358-17ABF1523F4D}"/>
          </ac:spMkLst>
        </pc:spChg>
        <pc:spChg chg="mod">
          <ac:chgData name="Rachel Boxer" userId="6da37c9f42e40059" providerId="LiveId" clId="{809ABF36-BB67-4170-BD92-752426C35FA4}" dt="2024-09-16T14:38:00.407" v="570" actId="1076"/>
          <ac:spMkLst>
            <pc:docMk/>
            <pc:sldMk cId="3240957955" sldId="321"/>
            <ac:spMk id="7171" creationId="{00000000-0000-0000-0000-000000000000}"/>
          </ac:spMkLst>
        </pc:spChg>
        <pc:picChg chg="add del mod">
          <ac:chgData name="Rachel Boxer" userId="6da37c9f42e40059" providerId="LiveId" clId="{809ABF36-BB67-4170-BD92-752426C35FA4}" dt="2024-09-16T12:50:56.624" v="344" actId="478"/>
          <ac:picMkLst>
            <pc:docMk/>
            <pc:sldMk cId="3240957955" sldId="321"/>
            <ac:picMk id="3" creationId="{63BAB1D7-377D-9F06-04DC-029E1896EE4B}"/>
          </ac:picMkLst>
        </pc:picChg>
      </pc:sldChg>
      <pc:sldChg chg="addSp delSp modSp del mod">
        <pc:chgData name="Rachel Boxer" userId="6da37c9f42e40059" providerId="LiveId" clId="{809ABF36-BB67-4170-BD92-752426C35FA4}" dt="2024-09-16T14:34:37.327" v="558" actId="47"/>
        <pc:sldMkLst>
          <pc:docMk/>
          <pc:sldMk cId="3373653931" sldId="322"/>
        </pc:sldMkLst>
        <pc:picChg chg="add del mod">
          <ac:chgData name="Rachel Boxer" userId="6da37c9f42e40059" providerId="LiveId" clId="{809ABF36-BB67-4170-BD92-752426C35FA4}" dt="2024-09-16T11:13:20.520" v="3" actId="478"/>
          <ac:picMkLst>
            <pc:docMk/>
            <pc:sldMk cId="3373653931" sldId="322"/>
            <ac:picMk id="3" creationId="{B4464C22-6878-C61F-EEC7-6C8A750C5AFA}"/>
          </ac:picMkLst>
        </pc:picChg>
      </pc:sldChg>
      <pc:sldChg chg="del">
        <pc:chgData name="Rachel Boxer" userId="6da37c9f42e40059" providerId="LiveId" clId="{809ABF36-BB67-4170-BD92-752426C35FA4}" dt="2024-09-16T14:34:27.568" v="550" actId="47"/>
        <pc:sldMkLst>
          <pc:docMk/>
          <pc:sldMk cId="3886410892" sldId="323"/>
        </pc:sldMkLst>
      </pc:sldChg>
      <pc:sldChg chg="del">
        <pc:chgData name="Rachel Boxer" userId="6da37c9f42e40059" providerId="LiveId" clId="{809ABF36-BB67-4170-BD92-752426C35FA4}" dt="2024-09-16T14:34:31.539" v="556" actId="47"/>
        <pc:sldMkLst>
          <pc:docMk/>
          <pc:sldMk cId="2018489030" sldId="324"/>
        </pc:sldMkLst>
      </pc:sldChg>
      <pc:sldChg chg="addSp modSp new mod ord modNotesTx">
        <pc:chgData name="Rachel Boxer" userId="6da37c9f42e40059" providerId="LiveId" clId="{809ABF36-BB67-4170-BD92-752426C35FA4}" dt="2024-09-17T09:08:08.276" v="749" actId="20577"/>
        <pc:sldMkLst>
          <pc:docMk/>
          <pc:sldMk cId="1882367088" sldId="325"/>
        </pc:sldMkLst>
        <pc:picChg chg="add mod">
          <ac:chgData name="Rachel Boxer" userId="6da37c9f42e40059" providerId="LiveId" clId="{809ABF36-BB67-4170-BD92-752426C35FA4}" dt="2024-09-16T12:40:55.060" v="296" actId="208"/>
          <ac:picMkLst>
            <pc:docMk/>
            <pc:sldMk cId="1882367088" sldId="325"/>
            <ac:picMk id="2" creationId="{C14B31F5-08D6-301C-9290-23F67E76DFA1}"/>
          </ac:picMkLst>
        </pc:picChg>
        <pc:picChg chg="add mod">
          <ac:chgData name="Rachel Boxer" userId="6da37c9f42e40059" providerId="LiveId" clId="{809ABF36-BB67-4170-BD92-752426C35FA4}" dt="2024-09-16T12:41:00.492" v="298" actId="208"/>
          <ac:picMkLst>
            <pc:docMk/>
            <pc:sldMk cId="1882367088" sldId="325"/>
            <ac:picMk id="4" creationId="{FA429AC3-E0A0-1F10-C8D7-2258ED2FFCA0}"/>
          </ac:picMkLst>
        </pc:picChg>
      </pc:sldChg>
      <pc:sldChg chg="add modTransition">
        <pc:chgData name="Rachel Boxer" userId="6da37c9f42e40059" providerId="LiveId" clId="{809ABF36-BB67-4170-BD92-752426C35FA4}" dt="2024-09-16T14:41:50.338" v="600"/>
        <pc:sldMkLst>
          <pc:docMk/>
          <pc:sldMk cId="0" sldId="431"/>
        </pc:sldMkLst>
      </pc:sldChg>
      <pc:sldChg chg="addSp delSp modSp add del mod ord modTransition delAnim modAnim modNotesTx">
        <pc:chgData name="Rachel Boxer" userId="6da37c9f42e40059" providerId="LiveId" clId="{809ABF36-BB67-4170-BD92-752426C35FA4}" dt="2024-09-16T15:52:07.720" v="746" actId="20577"/>
        <pc:sldMkLst>
          <pc:docMk/>
          <pc:sldMk cId="0" sldId="553"/>
        </pc:sldMkLst>
        <pc:spChg chg="mod">
          <ac:chgData name="Rachel Boxer" userId="6da37c9f42e40059" providerId="LiveId" clId="{809ABF36-BB67-4170-BD92-752426C35FA4}" dt="2024-09-16T11:32:40.504" v="71" actId="20577"/>
          <ac:spMkLst>
            <pc:docMk/>
            <pc:sldMk cId="0" sldId="553"/>
            <ac:spMk id="2" creationId="{4E55407B-A893-370E-6499-0CFE213F90ED}"/>
          </ac:spMkLst>
        </pc:spChg>
        <pc:spChg chg="add mod">
          <ac:chgData name="Rachel Boxer" userId="6da37c9f42e40059" providerId="LiveId" clId="{809ABF36-BB67-4170-BD92-752426C35FA4}" dt="2024-09-16T13:44:18.137" v="446" actId="14100"/>
          <ac:spMkLst>
            <pc:docMk/>
            <pc:sldMk cId="0" sldId="553"/>
            <ac:spMk id="3" creationId="{4F956185-888C-1083-4934-1990065E7710}"/>
          </ac:spMkLst>
        </pc:spChg>
        <pc:spChg chg="add del mod">
          <ac:chgData name="Rachel Boxer" userId="6da37c9f42e40059" providerId="LiveId" clId="{809ABF36-BB67-4170-BD92-752426C35FA4}" dt="2024-09-16T14:32:37.265" v="541" actId="478"/>
          <ac:spMkLst>
            <pc:docMk/>
            <pc:sldMk cId="0" sldId="553"/>
            <ac:spMk id="4" creationId="{9D580341-28BA-101E-9186-551667DCF329}"/>
          </ac:spMkLst>
        </pc:spChg>
      </pc:sldChg>
      <pc:sldChg chg="add del modTransition setBg">
        <pc:chgData name="Rachel Boxer" userId="6da37c9f42e40059" providerId="LiveId" clId="{809ABF36-BB67-4170-BD92-752426C35FA4}" dt="2024-09-16T11:30:45.729" v="11"/>
        <pc:sldMkLst>
          <pc:docMk/>
          <pc:sldMk cId="2175246034" sldId="554"/>
        </pc:sldMkLst>
      </pc:sldChg>
      <pc:sldChg chg="add del ord modNotesTx">
        <pc:chgData name="Rachel Boxer" userId="6da37c9f42e40059" providerId="LiveId" clId="{809ABF36-BB67-4170-BD92-752426C35FA4}" dt="2024-09-16T15:46:47.072" v="728"/>
        <pc:sldMkLst>
          <pc:docMk/>
          <pc:sldMk cId="716238633" sldId="555"/>
        </pc:sldMkLst>
      </pc:sldChg>
      <pc:sldChg chg="addSp modSp new mod ord modNotesTx">
        <pc:chgData name="Rachel Boxer" userId="6da37c9f42e40059" providerId="LiveId" clId="{809ABF36-BB67-4170-BD92-752426C35FA4}" dt="2024-09-16T15:46:26.934" v="722"/>
        <pc:sldMkLst>
          <pc:docMk/>
          <pc:sldMk cId="1057776937" sldId="556"/>
        </pc:sldMkLst>
        <pc:picChg chg="add mod">
          <ac:chgData name="Rachel Boxer" userId="6da37c9f42e40059" providerId="LiveId" clId="{809ABF36-BB67-4170-BD92-752426C35FA4}" dt="2024-09-16T11:33:54.080" v="84" actId="208"/>
          <ac:picMkLst>
            <pc:docMk/>
            <pc:sldMk cId="1057776937" sldId="556"/>
            <ac:picMk id="3" creationId="{B40D6669-AF9D-18B7-29A7-BC159891DA34}"/>
          </ac:picMkLst>
        </pc:picChg>
        <pc:picChg chg="add mod modCrop">
          <ac:chgData name="Rachel Boxer" userId="6da37c9f42e40059" providerId="LiveId" clId="{809ABF36-BB67-4170-BD92-752426C35FA4}" dt="2024-09-16T11:34:42.964" v="94" actId="732"/>
          <ac:picMkLst>
            <pc:docMk/>
            <pc:sldMk cId="1057776937" sldId="556"/>
            <ac:picMk id="5" creationId="{CA07B627-93BC-BCB5-7149-E18EF6A173A6}"/>
          </ac:picMkLst>
        </pc:picChg>
        <pc:picChg chg="add mod modCrop">
          <ac:chgData name="Rachel Boxer" userId="6da37c9f42e40059" providerId="LiveId" clId="{809ABF36-BB67-4170-BD92-752426C35FA4}" dt="2024-09-16T11:35:42.548" v="106" actId="14100"/>
          <ac:picMkLst>
            <pc:docMk/>
            <pc:sldMk cId="1057776937" sldId="556"/>
            <ac:picMk id="7" creationId="{E7FC8E1B-5B1A-6BE7-6221-BF1E6C393234}"/>
          </ac:picMkLst>
        </pc:picChg>
        <pc:picChg chg="add mod modCrop">
          <ac:chgData name="Rachel Boxer" userId="6da37c9f42e40059" providerId="LiveId" clId="{809ABF36-BB67-4170-BD92-752426C35FA4}" dt="2024-09-16T11:36:28.144" v="118" actId="1076"/>
          <ac:picMkLst>
            <pc:docMk/>
            <pc:sldMk cId="1057776937" sldId="556"/>
            <ac:picMk id="9" creationId="{58E47680-6727-C660-C254-32B1C8AAFEC2}"/>
          </ac:picMkLst>
        </pc:picChg>
      </pc:sldChg>
      <pc:sldChg chg="addSp modSp new mod modAnim modNotesTx">
        <pc:chgData name="Rachel Boxer" userId="6da37c9f42e40059" providerId="LiveId" clId="{809ABF36-BB67-4170-BD92-752426C35FA4}" dt="2024-09-16T15:48:01.940" v="729"/>
        <pc:sldMkLst>
          <pc:docMk/>
          <pc:sldMk cId="701964936" sldId="557"/>
        </pc:sldMkLst>
        <pc:spChg chg="add mod">
          <ac:chgData name="Rachel Boxer" userId="6da37c9f42e40059" providerId="LiveId" clId="{809ABF36-BB67-4170-BD92-752426C35FA4}" dt="2024-09-16T11:39:28.289" v="166" actId="1035"/>
          <ac:spMkLst>
            <pc:docMk/>
            <pc:sldMk cId="701964936" sldId="557"/>
            <ac:spMk id="4" creationId="{1CFE4CD4-E0C2-09B0-897B-F21C3F99862D}"/>
          </ac:spMkLst>
        </pc:spChg>
        <pc:picChg chg="add mod">
          <ac:chgData name="Rachel Boxer" userId="6da37c9f42e40059" providerId="LiveId" clId="{809ABF36-BB67-4170-BD92-752426C35FA4}" dt="2024-09-16T11:38:51.296" v="121" actId="27614"/>
          <ac:picMkLst>
            <pc:docMk/>
            <pc:sldMk cId="701964936" sldId="557"/>
            <ac:picMk id="3" creationId="{FA830583-3B50-EB7E-8A75-1C1304C68B63}"/>
          </ac:picMkLst>
        </pc:picChg>
      </pc:sldChg>
      <pc:sldChg chg="addSp delSp modSp new mod modAnim modNotesTx">
        <pc:chgData name="Rachel Boxer" userId="6da37c9f42e40059" providerId="LiveId" clId="{809ABF36-BB67-4170-BD92-752426C35FA4}" dt="2024-09-16T12:37:41.994" v="281"/>
        <pc:sldMkLst>
          <pc:docMk/>
          <pc:sldMk cId="4004574898" sldId="558"/>
        </pc:sldMkLst>
        <pc:spChg chg="add del mod">
          <ac:chgData name="Rachel Boxer" userId="6da37c9f42e40059" providerId="LiveId" clId="{809ABF36-BB67-4170-BD92-752426C35FA4}" dt="2024-09-16T12:35:36.035" v="257" actId="478"/>
          <ac:spMkLst>
            <pc:docMk/>
            <pc:sldMk cId="4004574898" sldId="558"/>
            <ac:spMk id="4" creationId="{2B15840C-8909-D8EC-705D-FE2A185A8414}"/>
          </ac:spMkLst>
        </pc:spChg>
        <pc:spChg chg="add mod">
          <ac:chgData name="Rachel Boxer" userId="6da37c9f42e40059" providerId="LiveId" clId="{809ABF36-BB67-4170-BD92-752426C35FA4}" dt="2024-09-16T12:37:02.584" v="274" actId="1076"/>
          <ac:spMkLst>
            <pc:docMk/>
            <pc:sldMk cId="4004574898" sldId="558"/>
            <ac:spMk id="6" creationId="{FD24F126-467C-3D78-ED5E-0FC788A77917}"/>
          </ac:spMkLst>
        </pc:spChg>
        <pc:spChg chg="add mod">
          <ac:chgData name="Rachel Boxer" userId="6da37c9f42e40059" providerId="LiveId" clId="{809ABF36-BB67-4170-BD92-752426C35FA4}" dt="2024-09-16T12:36:16.782" v="265" actId="1076"/>
          <ac:spMkLst>
            <pc:docMk/>
            <pc:sldMk cId="4004574898" sldId="558"/>
            <ac:spMk id="7" creationId="{E479B3A0-F8F3-F1E7-F2EA-628798078BC7}"/>
          </ac:spMkLst>
        </pc:spChg>
        <pc:spChg chg="add mod">
          <ac:chgData name="Rachel Boxer" userId="6da37c9f42e40059" providerId="LiveId" clId="{809ABF36-BB67-4170-BD92-752426C35FA4}" dt="2024-09-16T12:37:05.019" v="275" actId="1076"/>
          <ac:spMkLst>
            <pc:docMk/>
            <pc:sldMk cId="4004574898" sldId="558"/>
            <ac:spMk id="8" creationId="{5AB1E5ED-8A50-83EF-DB6A-1571D892389C}"/>
          </ac:spMkLst>
        </pc:spChg>
        <pc:grpChg chg="add mod">
          <ac:chgData name="Rachel Boxer" userId="6da37c9f42e40059" providerId="LiveId" clId="{809ABF36-BB67-4170-BD92-752426C35FA4}" dt="2024-09-16T12:37:02.584" v="274" actId="1076"/>
          <ac:grpSpMkLst>
            <pc:docMk/>
            <pc:sldMk cId="4004574898" sldId="558"/>
            <ac:grpSpMk id="11" creationId="{46B53FBD-1B40-1C5E-5ED6-B650E68D79B5}"/>
          </ac:grpSpMkLst>
        </pc:grpChg>
        <pc:picChg chg="add mod">
          <ac:chgData name="Rachel Boxer" userId="6da37c9f42e40059" providerId="LiveId" clId="{809ABF36-BB67-4170-BD92-752426C35FA4}" dt="2024-09-16T12:36:11.262" v="264" actId="14100"/>
          <ac:picMkLst>
            <pc:docMk/>
            <pc:sldMk cId="4004574898" sldId="558"/>
            <ac:picMk id="2" creationId="{EE7BC48E-B1F4-9905-1395-B16EEDB51E21}"/>
          </ac:picMkLst>
        </pc:picChg>
        <pc:picChg chg="add del mod">
          <ac:chgData name="Rachel Boxer" userId="6da37c9f42e40059" providerId="LiveId" clId="{809ABF36-BB67-4170-BD92-752426C35FA4}" dt="2024-09-16T12:35:34.292" v="256" actId="478"/>
          <ac:picMkLst>
            <pc:docMk/>
            <pc:sldMk cId="4004574898" sldId="558"/>
            <ac:picMk id="3" creationId="{CB208587-AEFE-7889-DD94-6335D970421B}"/>
          </ac:picMkLst>
        </pc:picChg>
        <pc:picChg chg="add mod">
          <ac:chgData name="Rachel Boxer" userId="6da37c9f42e40059" providerId="LiveId" clId="{809ABF36-BB67-4170-BD92-752426C35FA4}" dt="2024-09-16T12:37:02.584" v="274" actId="1076"/>
          <ac:picMkLst>
            <pc:docMk/>
            <pc:sldMk cId="4004574898" sldId="558"/>
            <ac:picMk id="5" creationId="{F842D4A3-6D74-5AAF-C522-E7EBFFA0C1B5}"/>
          </ac:picMkLst>
        </pc:picChg>
        <pc:picChg chg="add mod">
          <ac:chgData name="Rachel Boxer" userId="6da37c9f42e40059" providerId="LiveId" clId="{809ABF36-BB67-4170-BD92-752426C35FA4}" dt="2024-09-16T12:37:14.406" v="279" actId="208"/>
          <ac:picMkLst>
            <pc:docMk/>
            <pc:sldMk cId="4004574898" sldId="558"/>
            <ac:picMk id="10" creationId="{445510B1-CDE0-3C02-EDFC-E543E34BADCB}"/>
          </ac:picMkLst>
        </pc:picChg>
      </pc:sldChg>
      <pc:sldChg chg="addSp modSp new mod modNotesTx">
        <pc:chgData name="Rachel Boxer" userId="6da37c9f42e40059" providerId="LiveId" clId="{809ABF36-BB67-4170-BD92-752426C35FA4}" dt="2024-09-16T12:40:26.361" v="289"/>
        <pc:sldMkLst>
          <pc:docMk/>
          <pc:sldMk cId="536808668" sldId="559"/>
        </pc:sldMkLst>
        <pc:picChg chg="add mod">
          <ac:chgData name="Rachel Boxer" userId="6da37c9f42e40059" providerId="LiveId" clId="{809ABF36-BB67-4170-BD92-752426C35FA4}" dt="2024-09-16T12:40:13.918" v="288" actId="208"/>
          <ac:picMkLst>
            <pc:docMk/>
            <pc:sldMk cId="536808668" sldId="559"/>
            <ac:picMk id="2" creationId="{01D14CE9-5A63-2A62-18BA-9E32FB30C9D6}"/>
          </ac:picMkLst>
        </pc:picChg>
      </pc:sldChg>
      <pc:sldChg chg="addSp modSp new modNotesTx">
        <pc:chgData name="Rachel Boxer" userId="6da37c9f42e40059" providerId="LiveId" clId="{809ABF36-BB67-4170-BD92-752426C35FA4}" dt="2024-09-16T14:12:08.076" v="463"/>
        <pc:sldMkLst>
          <pc:docMk/>
          <pc:sldMk cId="961011522" sldId="560"/>
        </pc:sldMkLst>
        <pc:picChg chg="add mod">
          <ac:chgData name="Rachel Boxer" userId="6da37c9f42e40059" providerId="LiveId" clId="{809ABF36-BB67-4170-BD92-752426C35FA4}" dt="2024-09-16T12:51:02.013" v="348"/>
          <ac:picMkLst>
            <pc:docMk/>
            <pc:sldMk cId="961011522" sldId="560"/>
            <ac:picMk id="2" creationId="{55E5FCE6-CE8C-3BAC-3101-4B41E37851F5}"/>
          </ac:picMkLst>
        </pc:picChg>
      </pc:sldChg>
      <pc:sldChg chg="addSp delSp modSp new mod modAnim modNotesTx">
        <pc:chgData name="Rachel Boxer" userId="6da37c9f42e40059" providerId="LiveId" clId="{809ABF36-BB67-4170-BD92-752426C35FA4}" dt="2024-09-17T09:09:53.488" v="841" actId="20577"/>
        <pc:sldMkLst>
          <pc:docMk/>
          <pc:sldMk cId="227093580" sldId="561"/>
        </pc:sldMkLst>
        <pc:spChg chg="del">
          <ac:chgData name="Rachel Boxer" userId="6da37c9f42e40059" providerId="LiveId" clId="{809ABF36-BB67-4170-BD92-752426C35FA4}" dt="2024-09-16T14:30:24.550" v="475" actId="478"/>
          <ac:spMkLst>
            <pc:docMk/>
            <pc:sldMk cId="227093580" sldId="561"/>
            <ac:spMk id="2" creationId="{5FAE5E0A-38FD-7D08-238C-8DE389FCE643}"/>
          </ac:spMkLst>
        </pc:spChg>
        <pc:spChg chg="del">
          <ac:chgData name="Rachel Boxer" userId="6da37c9f42e40059" providerId="LiveId" clId="{809ABF36-BB67-4170-BD92-752426C35FA4}" dt="2024-09-16T14:30:24.550" v="475" actId="478"/>
          <ac:spMkLst>
            <pc:docMk/>
            <pc:sldMk cId="227093580" sldId="561"/>
            <ac:spMk id="3" creationId="{1B5A95A0-CAAA-DED4-213E-FCA64CE12807}"/>
          </ac:spMkLst>
        </pc:spChg>
        <pc:spChg chg="add mod">
          <ac:chgData name="Rachel Boxer" userId="6da37c9f42e40059" providerId="LiveId" clId="{809ABF36-BB67-4170-BD92-752426C35FA4}" dt="2024-09-16T14:32:03.514" v="539" actId="404"/>
          <ac:spMkLst>
            <pc:docMk/>
            <pc:sldMk cId="227093580" sldId="561"/>
            <ac:spMk id="6" creationId="{12995EA2-E7D8-DF69-9C4B-073167592439}"/>
          </ac:spMkLst>
        </pc:spChg>
        <pc:picChg chg="add mod">
          <ac:chgData name="Rachel Boxer" userId="6da37c9f42e40059" providerId="LiveId" clId="{809ABF36-BB67-4170-BD92-752426C35FA4}" dt="2024-09-16T14:36:41.094" v="561" actId="1076"/>
          <ac:picMkLst>
            <pc:docMk/>
            <pc:sldMk cId="227093580" sldId="561"/>
            <ac:picMk id="5" creationId="{195B5DF1-A6D8-9901-E3B4-FAD4FC71C9A2}"/>
          </ac:picMkLst>
        </pc:picChg>
        <pc:picChg chg="add mod">
          <ac:chgData name="Rachel Boxer" userId="6da37c9f42e40059" providerId="LiveId" clId="{809ABF36-BB67-4170-BD92-752426C35FA4}" dt="2024-09-16T14:36:59.522" v="562"/>
          <ac:picMkLst>
            <pc:docMk/>
            <pc:sldMk cId="227093580" sldId="561"/>
            <ac:picMk id="7" creationId="{7AE69F10-FD8A-6755-B90E-F199E7A6CA7C}"/>
          </ac:picMkLst>
        </pc:picChg>
      </pc:sldChg>
      <pc:sldChg chg="addSp modSp new ord modAnim modNotesTx">
        <pc:chgData name="Rachel Boxer" userId="6da37c9f42e40059" providerId="LiveId" clId="{809ABF36-BB67-4170-BD92-752426C35FA4}" dt="2024-09-16T15:02:11.339" v="644" actId="20577"/>
        <pc:sldMkLst>
          <pc:docMk/>
          <pc:sldMk cId="2765115209" sldId="562"/>
        </pc:sldMkLst>
        <pc:spChg chg="add mod">
          <ac:chgData name="Rachel Boxer" userId="6da37c9f42e40059" providerId="LiveId" clId="{809ABF36-BB67-4170-BD92-752426C35FA4}" dt="2024-09-16T14:38:32.659" v="599"/>
          <ac:spMkLst>
            <pc:docMk/>
            <pc:sldMk cId="2765115209" sldId="562"/>
            <ac:spMk id="3" creationId="{EC498FD1-AAE7-66E4-96BD-25FECE0F373E}"/>
          </ac:spMkLst>
        </pc:spChg>
        <pc:picChg chg="add mod">
          <ac:chgData name="Rachel Boxer" userId="6da37c9f42e40059" providerId="LiveId" clId="{809ABF36-BB67-4170-BD92-752426C35FA4}" dt="2024-09-16T14:37:07.409" v="566"/>
          <ac:picMkLst>
            <pc:docMk/>
            <pc:sldMk cId="2765115209" sldId="562"/>
            <ac:picMk id="2" creationId="{8DF2172C-4F10-E870-4A16-17697B0B28AE}"/>
          </ac:picMkLst>
        </pc:picChg>
      </pc:sldChg>
      <pc:sldChg chg="addSp modSp new mod modAnim modNotesTx">
        <pc:chgData name="Rachel Boxer" userId="6da37c9f42e40059" providerId="LiveId" clId="{809ABF36-BB67-4170-BD92-752426C35FA4}" dt="2024-09-16T15:02:56.732" v="645"/>
        <pc:sldMkLst>
          <pc:docMk/>
          <pc:sldMk cId="2664707212" sldId="563"/>
        </pc:sldMkLst>
        <pc:spChg chg="add mod">
          <ac:chgData name="Rachel Boxer" userId="6da37c9f42e40059" providerId="LiveId" clId="{809ABF36-BB67-4170-BD92-752426C35FA4}" dt="2024-09-16T14:43:36.591" v="603"/>
          <ac:spMkLst>
            <pc:docMk/>
            <pc:sldMk cId="2664707212" sldId="563"/>
            <ac:spMk id="2" creationId="{479DC681-C90B-43EA-E151-C9DBB7857D2F}"/>
          </ac:spMkLst>
        </pc:spChg>
        <pc:picChg chg="add mod ord modCrop">
          <ac:chgData name="Rachel Boxer" userId="6da37c9f42e40059" providerId="LiveId" clId="{809ABF36-BB67-4170-BD92-752426C35FA4}" dt="2024-09-16T14:46:46.194" v="627" actId="1076"/>
          <ac:picMkLst>
            <pc:docMk/>
            <pc:sldMk cId="2664707212" sldId="563"/>
            <ac:picMk id="3" creationId="{C3F892F2-BEF2-09CC-8507-13C7854DB5AD}"/>
          </ac:picMkLst>
        </pc:picChg>
      </pc:sldChg>
      <pc:sldChg chg="addSp modSp add mod modNotesTx">
        <pc:chgData name="Rachel Boxer" userId="6da37c9f42e40059" providerId="LiveId" clId="{809ABF36-BB67-4170-BD92-752426C35FA4}" dt="2024-09-16T15:03:21.966" v="647"/>
        <pc:sldMkLst>
          <pc:docMk/>
          <pc:sldMk cId="154050273" sldId="564"/>
        </pc:sldMkLst>
        <pc:picChg chg="add mod modCrop">
          <ac:chgData name="Rachel Boxer" userId="6da37c9f42e40059" providerId="LiveId" clId="{809ABF36-BB67-4170-BD92-752426C35FA4}" dt="2024-09-16T14:46:39.921" v="626" actId="1076"/>
          <ac:picMkLst>
            <pc:docMk/>
            <pc:sldMk cId="154050273" sldId="564"/>
            <ac:picMk id="3" creationId="{2E7A4EC0-9015-DAA0-F3CB-29FB82B3554D}"/>
          </ac:picMkLst>
        </pc:picChg>
      </pc:sldChg>
      <pc:sldChg chg="addSp modSp add mod modNotesTx">
        <pc:chgData name="Rachel Boxer" userId="6da37c9f42e40059" providerId="LiveId" clId="{809ABF36-BB67-4170-BD92-752426C35FA4}" dt="2024-09-16T15:03:33.958" v="648"/>
        <pc:sldMkLst>
          <pc:docMk/>
          <pc:sldMk cId="718318506" sldId="565"/>
        </pc:sldMkLst>
        <pc:picChg chg="add mod">
          <ac:chgData name="Rachel Boxer" userId="6da37c9f42e40059" providerId="LiveId" clId="{809ABF36-BB67-4170-BD92-752426C35FA4}" dt="2024-09-16T14:50:24.393" v="640" actId="208"/>
          <ac:picMkLst>
            <pc:docMk/>
            <pc:sldMk cId="718318506" sldId="565"/>
            <ac:picMk id="4" creationId="{3D768FF6-3C20-306B-4C82-936968CDD1EA}"/>
          </ac:picMkLst>
        </pc:picChg>
      </pc:sldChg>
      <pc:sldChg chg="addSp delSp modSp add mod modNotesTx">
        <pc:chgData name="Rachel Boxer" userId="6da37c9f42e40059" providerId="LiveId" clId="{809ABF36-BB67-4170-BD92-752426C35FA4}" dt="2024-09-16T15:25:54.010" v="715" actId="478"/>
        <pc:sldMkLst>
          <pc:docMk/>
          <pc:sldMk cId="2989939623" sldId="566"/>
        </pc:sldMkLst>
        <pc:spChg chg="add del">
          <ac:chgData name="Rachel Boxer" userId="6da37c9f42e40059" providerId="LiveId" clId="{809ABF36-BB67-4170-BD92-752426C35FA4}" dt="2024-09-16T15:25:54.010" v="715" actId="478"/>
          <ac:spMkLst>
            <pc:docMk/>
            <pc:sldMk cId="2989939623" sldId="566"/>
            <ac:spMk id="5" creationId="{B60ED7B2-7AC5-903B-01D6-CF57AC09CC98}"/>
          </ac:spMkLst>
        </pc:spChg>
        <pc:picChg chg="add mod modCrop">
          <ac:chgData name="Rachel Boxer" userId="6da37c9f42e40059" providerId="LiveId" clId="{809ABF36-BB67-4170-BD92-752426C35FA4}" dt="2024-09-16T14:47:41.123" v="635" actId="208"/>
          <ac:picMkLst>
            <pc:docMk/>
            <pc:sldMk cId="2989939623" sldId="566"/>
            <ac:picMk id="3" creationId="{E20671EF-48B7-FCB0-96E8-C1D6A4AD8F75}"/>
          </ac:picMkLst>
        </pc:picChg>
      </pc:sldChg>
      <pc:sldChg chg="addSp modSp add mod modNotesTx">
        <pc:chgData name="Rachel Boxer" userId="6da37c9f42e40059" providerId="LiveId" clId="{809ABF36-BB67-4170-BD92-752426C35FA4}" dt="2024-09-16T15:03:09.692" v="646"/>
        <pc:sldMkLst>
          <pc:docMk/>
          <pc:sldMk cId="4018638265" sldId="567"/>
        </pc:sldMkLst>
        <pc:picChg chg="add mod modCrop">
          <ac:chgData name="Rachel Boxer" userId="6da37c9f42e40059" providerId="LiveId" clId="{809ABF36-BB67-4170-BD92-752426C35FA4}" dt="2024-09-16T14:46:56.658" v="629" actId="732"/>
          <ac:picMkLst>
            <pc:docMk/>
            <pc:sldMk cId="4018638265" sldId="567"/>
            <ac:picMk id="3" creationId="{5C860322-689B-F1A5-6D01-1A77814944B6}"/>
          </ac:picMkLst>
        </pc:picChg>
      </pc:sldChg>
      <pc:sldChg chg="addSp modSp new mod modNotesTx">
        <pc:chgData name="Rachel Boxer" userId="6da37c9f42e40059" providerId="LiveId" clId="{809ABF36-BB67-4170-BD92-752426C35FA4}" dt="2024-09-16T15:59:21.818" v="748"/>
        <pc:sldMkLst>
          <pc:docMk/>
          <pc:sldMk cId="3489819408" sldId="568"/>
        </pc:sldMkLst>
        <pc:picChg chg="add mod">
          <ac:chgData name="Rachel Boxer" userId="6da37c9f42e40059" providerId="LiveId" clId="{809ABF36-BB67-4170-BD92-752426C35FA4}" dt="2024-09-16T15:16:28.587" v="713" actId="12789"/>
          <ac:picMkLst>
            <pc:docMk/>
            <pc:sldMk cId="3489819408" sldId="568"/>
            <ac:picMk id="3" creationId="{B29D70FC-529B-2185-2369-51D30A6669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B9BFF-39E3-3F47-937A-764E92FA2F32}" type="datetimeFigureOut">
              <a:rPr lang="en-US" smtClean="0"/>
              <a:pPr/>
              <a:t>9/17/2024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50813-10E5-564F-8666-68CCAC63CBB1}" type="slidenum">
              <a:rPr lang="en-US" smtClean="0"/>
              <a:pPr/>
              <a:t>‹#›</a:t>
            </a:fld>
            <a:endParaRPr lang="en-US"/>
          </a:p>
        </p:txBody>
      </p:sp>
    </p:spTree>
    <p:extLst>
      <p:ext uri="{BB962C8B-B14F-4D97-AF65-F5344CB8AC3E}">
        <p14:creationId xmlns:p14="http://schemas.microsoft.com/office/powerpoint/2010/main" val="7658623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rayerspacesinschools.com/resources/109" TargetMode="External"/><Relationship Id="rId7" Type="http://schemas.openxmlformats.org/officeDocument/2006/relationships/hyperlink" Target="https://www.bearandgoosedesigns.co.uk/childrens-books/the-grief-jar/"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crowdfunder.co.uk/p/the-grief-jar" TargetMode="External"/><Relationship Id="rId5" Type="http://schemas.openxmlformats.org/officeDocument/2006/relationships/hyperlink" Target="https://www.prayerspacesinschools.com/resources/159" TargetMode="External"/><Relationship Id="rId4" Type="http://schemas.openxmlformats.org/officeDocument/2006/relationships/hyperlink" Target="https://www.prayerspacesinschools.com/resources/11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 gathering words for this term</a:t>
            </a:r>
          </a:p>
          <a:p>
            <a:pPr marL="0" lvl="0" indent="0">
              <a:buFont typeface="Symbol" panose="05050102010706020507" pitchFamily="18" charset="2"/>
              <a:buNone/>
            </a:pPr>
            <a:endParaRPr lang="en-GB" altLang="en-US" sz="1800" dirty="0">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 May our attitudes make our school community a happy place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But it’s also a time when we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remember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that war brings great sadness, especially for those who have lost people or places that they love. So, Remembrance Day also gives us a chance to show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compassion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towards those who might be feeling sad.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10</a:t>
            </a:fld>
            <a:endParaRPr lang="en-US"/>
          </a:p>
        </p:txBody>
      </p:sp>
    </p:spTree>
    <p:extLst>
      <p:ext uri="{BB962C8B-B14F-4D97-AF65-F5344CB8AC3E}">
        <p14:creationId xmlns:p14="http://schemas.microsoft.com/office/powerpoint/2010/main" val="134309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peace that we enjoy in our country was won at a very great cost, but as some of you might know, there are other places around the world where they do not yet have peace. And so, we can also show compassion by remembering these places this year. We will do this as we have an opportunity to pray in a little while.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11</a:t>
            </a:fld>
            <a:endParaRPr lang="en-US"/>
          </a:p>
        </p:txBody>
      </p:sp>
    </p:spTree>
    <p:extLst>
      <p:ext uri="{BB962C8B-B14F-4D97-AF65-F5344CB8AC3E}">
        <p14:creationId xmlns:p14="http://schemas.microsoft.com/office/powerpoint/2010/main" val="204121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Each Remembrance Day we hear these words, originally from a poem called ‘For the Fallen’ (by Lawrence </a:t>
            </a:r>
            <a:r>
              <a:rPr lang="en-GB" sz="1800" dirty="0" err="1">
                <a:effectLst/>
                <a:latin typeface="Calibri" panose="020F0502020204030204" pitchFamily="34" charset="0"/>
                <a:ea typeface="MS Mincho" panose="02020609040205080304" pitchFamily="49" charset="-128"/>
                <a:cs typeface="Times New Roman" panose="02020603050405020304" pitchFamily="18" charset="0"/>
              </a:rPr>
              <a:t>Binyon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‘At the going down of the sun, and in the morning, we will remember them’</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to which people respond with the words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will remember them’</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These are very solemn (serious) words because they contain a promise to remember. </a:t>
            </a:r>
            <a:r>
              <a:rPr lang="en-GB" sz="1800" dirty="0">
                <a:effectLst/>
                <a:latin typeface="Calibri" panose="020F0502020204030204" pitchFamily="34" charset="0"/>
                <a:ea typeface="MS Mincho" panose="02020609040205080304" pitchFamily="49" charset="-128"/>
              </a:rPr>
              <a:t>But they also contain a challenge for each day: to show in our everyday actions that we are grateful, that we are not taking our lives for granted – and that we too want to make a difference in the world.</a:t>
            </a:r>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12</a:t>
            </a:fld>
            <a:endParaRPr lang="en-US"/>
          </a:p>
        </p:txBody>
      </p:sp>
    </p:spTree>
    <p:extLst>
      <p:ext uri="{BB962C8B-B14F-4D97-AF65-F5344CB8AC3E}">
        <p14:creationId xmlns:p14="http://schemas.microsoft.com/office/powerpoint/2010/main" val="399323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So I wonder whether we might also try to </a:t>
            </a:r>
            <a:r>
              <a:rPr lang="en-GB" sz="1800" i="1" u="sng" dirty="0">
                <a:effectLst/>
                <a:latin typeface="Calibri" panose="020F0502020204030204" pitchFamily="34" charset="0"/>
                <a:ea typeface="MS Mincho" panose="02020609040205080304" pitchFamily="49" charset="-128"/>
                <a:cs typeface="Times New Roman" panose="02020603050405020304" pitchFamily="18" charset="0"/>
              </a:rPr>
              <a:t>do something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to show we are remembering with compassion? I have 6 special poppies here with 6 different ideas for showing compassion to others. Let’s look at them together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[read and display poppies]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might want to add to this ‘poppy garden’ if you think of more ideas during this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E50813-10E5-564F-8666-68CCAC63CBB1}" type="slidenum">
              <a:rPr lang="en-US" smtClean="0"/>
              <a:pPr/>
              <a:t>13</a:t>
            </a:fld>
            <a:endParaRPr lang="en-US"/>
          </a:p>
        </p:txBody>
      </p:sp>
    </p:spTree>
    <p:extLst>
      <p:ext uri="{BB962C8B-B14F-4D97-AF65-F5344CB8AC3E}">
        <p14:creationId xmlns:p14="http://schemas.microsoft.com/office/powerpoint/2010/main" val="1953256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14:</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Now as we begin to draw our time to a close, let’s listen to the words of Jesus for this week. They might just be the most topsy-turvy yet!!: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Those who are sad are truly happy, because God will comfort them.’ </a:t>
            </a:r>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how it might feel to be ‘comforted by God’</a:t>
            </a:r>
            <a:r>
              <a:rPr lang="en-GB" sz="1800" i="1" dirty="0">
                <a:effectLst/>
                <a:latin typeface="Calibri" panose="020F0502020204030204" pitchFamily="34" charset="0"/>
                <a:ea typeface="Calibri" panose="020F0502020204030204" pitchFamily="34" charset="0"/>
                <a:cs typeface="Times New Roman" panose="02020603050405020304" pitchFamily="18" charset="0"/>
              </a:rPr>
              <a:t>?....[You might want to spend a short while talking about what children think this means]</a:t>
            </a:r>
            <a:endParaRPr lang="en-GB" sz="1800" i="1"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Changing the words around might help us to understand this a little better!....</a:t>
            </a:r>
            <a:r>
              <a:rPr lang="en-GB" sz="1800" b="1" kern="1200" dirty="0">
                <a:solidFill>
                  <a:srgbClr val="FFFFFF"/>
                </a:solidFill>
                <a:effectLst/>
                <a:latin typeface="Century Gothic" panose="020B050202020202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‘Those who are sad will be comforted by God, so they can be truly happy.’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[talk again if you need to]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we’ve said in previous weeks, Jesus often said things that were difficult to understand! What he was </a:t>
            </a:r>
            <a:r>
              <a:rPr lang="en-GB" sz="1800" i="1" u="sng" dirty="0">
                <a:effectLst/>
                <a:latin typeface="Calibri" panose="020F0502020204030204" pitchFamily="34" charset="0"/>
                <a:ea typeface="MS Mincho" panose="02020609040205080304" pitchFamily="49" charset="-128"/>
                <a:cs typeface="Times New Roman" panose="02020603050405020304" pitchFamily="18" charset="0"/>
              </a:rPr>
              <a:t>not saying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here is that people shouldn’t be sad when hard times come. Jesus experienced great sadness in his own life and knew how it felt. But what he wanted the people to realise was that they could bring their sadness to God, who cared deeply about them, so they are not alone in that sadness.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90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For people who are Christians, this means that they can bring any sadness in their lives, however big or small, knowing that God cares about it and can bring them comfort – and that this is a good thing. That’s the ‘truly happy’ bit! In another part of the Bible, he is called the God of all comfort’. Listen to these words: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‘He is the God of all comfort: all comfort comes from God.</a:t>
            </a:r>
            <a:r>
              <a:rPr lang="en-GB" sz="1800" b="1" baseline="300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He comforts us in all our troubles. Now we can comfort others when they are in trouble.’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So, there’s something that others can do to bring comfort to those who need it, even if all it means is sitting with someone whilst they are sad. This is something that can help us all.</a:t>
            </a:r>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15</a:t>
            </a:fld>
            <a:endParaRPr lang="en-US"/>
          </a:p>
        </p:txBody>
      </p:sp>
    </p:spTree>
    <p:extLst>
      <p:ext uri="{BB962C8B-B14F-4D97-AF65-F5344CB8AC3E}">
        <p14:creationId xmlns:p14="http://schemas.microsoft.com/office/powerpoint/2010/main" val="63322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you might also wish to hold your own period of silence at this point.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 ….Let’s be still and quiet together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….we’ve heard words today about remembering with compassion…..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….we’ve also heard Jesus’ topsy-turvy words about God’s comfort….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….in the quietness of this moment, you might want to bring into your mind someone who is feeling sad                  and needs your compassion, or the comfort that God can bring….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….it might be that you want to think especially about those in our world whose lives are affected by war, or who may be feeling sad this Remembrance Day….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Prayer: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As you do, I am going to invite you to pray, using those words that we often hear on Remembrance Day,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remember them’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Join in the words to make this prayer yours if you would like to….</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16</a:t>
            </a:fld>
            <a:endParaRPr lang="en-US"/>
          </a:p>
        </p:txBody>
      </p:sp>
    </p:spTree>
    <p:extLst>
      <p:ext uri="{BB962C8B-B14F-4D97-AF65-F5344CB8AC3E}">
        <p14:creationId xmlns:p14="http://schemas.microsoft.com/office/powerpoint/2010/main" val="55250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17: </a:t>
            </a:r>
            <a:r>
              <a:rPr lang="en-GB" sz="1800" dirty="0">
                <a:effectLst/>
                <a:latin typeface="Calibri" panose="020F0502020204030204" pitchFamily="34" charset="0"/>
                <a:ea typeface="Calibri" panose="020F0502020204030204" pitchFamily="34" charset="0"/>
                <a:cs typeface="Times New Roman" panose="02020603050405020304" pitchFamily="18" charset="0"/>
              </a:rPr>
              <a:t>God of all comfort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for those who gave their lives for our freedom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remember them’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17</a:t>
            </a:fld>
            <a:endParaRPr lang="en-US"/>
          </a:p>
        </p:txBody>
      </p:sp>
    </p:spTree>
    <p:extLst>
      <p:ext uri="{BB962C8B-B14F-4D97-AF65-F5344CB8AC3E}">
        <p14:creationId xmlns:p14="http://schemas.microsoft.com/office/powerpoint/2010/main" val="1266499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18: </a:t>
            </a:r>
            <a:r>
              <a:rPr lang="en-GB" sz="1800" dirty="0">
                <a:effectLst/>
                <a:latin typeface="Calibri" panose="020F0502020204030204" pitchFamily="34" charset="0"/>
                <a:ea typeface="Calibri" panose="020F0502020204030204" pitchFamily="34" charset="0"/>
                <a:cs typeface="Times New Roman" panose="02020603050405020304" pitchFamily="18" charset="0"/>
              </a:rPr>
              <a:t>As we wear our poppies this year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remember them’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18</a:t>
            </a:fld>
            <a:endParaRPr lang="en-US"/>
          </a:p>
        </p:txBody>
      </p:sp>
    </p:spTree>
    <p:extLst>
      <p:ext uri="{BB962C8B-B14F-4D97-AF65-F5344CB8AC3E}">
        <p14:creationId xmlns:p14="http://schemas.microsoft.com/office/powerpoint/2010/main" val="287303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19: </a:t>
            </a:r>
            <a:r>
              <a:rPr lang="en-GB" sz="1800" dirty="0">
                <a:effectLst/>
                <a:latin typeface="Calibri" panose="020F0502020204030204" pitchFamily="34" charset="0"/>
                <a:ea typeface="Calibri" panose="020F0502020204030204" pitchFamily="34" charset="0"/>
                <a:cs typeface="Times New Roman" panose="02020603050405020304" pitchFamily="18" charset="0"/>
              </a:rPr>
              <a:t>As we think of places where peace is hard to find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remember them’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19</a:t>
            </a:fld>
            <a:endParaRPr lang="en-US"/>
          </a:p>
        </p:txBody>
      </p:sp>
    </p:spTree>
    <p:extLst>
      <p:ext uri="{BB962C8B-B14F-4D97-AF65-F5344CB8AC3E}">
        <p14:creationId xmlns:p14="http://schemas.microsoft.com/office/powerpoint/2010/main" val="299896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how these people are feeling? [show images on slide, one by one] As human beings, one of the things we value most in each other is the ability to know how someone else is feeling – and being able be happy when they are happy, but especially to comfort them if they are sad. We call this being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compassionate.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2</a:t>
            </a:fld>
            <a:endParaRPr lang="en-US"/>
          </a:p>
        </p:txBody>
      </p:sp>
    </p:spTree>
    <p:extLst>
      <p:ext uri="{BB962C8B-B14F-4D97-AF65-F5344CB8AC3E}">
        <p14:creationId xmlns:p14="http://schemas.microsoft.com/office/powerpoint/2010/main" val="3976256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20: </a:t>
            </a:r>
            <a:r>
              <a:rPr lang="en-GB" sz="1800" dirty="0">
                <a:effectLst/>
                <a:latin typeface="Calibri" panose="020F0502020204030204" pitchFamily="34" charset="0"/>
                <a:ea typeface="Calibri" panose="020F0502020204030204" pitchFamily="34" charset="0"/>
                <a:cs typeface="Times New Roman" panose="02020603050405020304" pitchFamily="18" charset="0"/>
              </a:rPr>
              <a:t>As we show compassion to those around us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remember them’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20</a:t>
            </a:fld>
            <a:endParaRPr lang="en-US"/>
          </a:p>
        </p:txBody>
      </p:sp>
    </p:spTree>
    <p:extLst>
      <p:ext uri="{BB962C8B-B14F-4D97-AF65-F5344CB8AC3E}">
        <p14:creationId xmlns:p14="http://schemas.microsoft.com/office/powerpoint/2010/main" val="2025642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21: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the going down of the sun, and in the morning, we will remember them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remember them’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21</a:t>
            </a:fld>
            <a:endParaRPr lang="en-US"/>
          </a:p>
        </p:txBody>
      </p:sp>
    </p:spTree>
    <p:extLst>
      <p:ext uri="{BB962C8B-B14F-4D97-AF65-F5344CB8AC3E}">
        <p14:creationId xmlns:p14="http://schemas.microsoft.com/office/powerpoint/2010/main" val="421428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1108075" y="812800"/>
            <a:ext cx="5343525" cy="4008438"/>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endParaRPr lang="en-GB" sz="1400" b="0" strike="noStrike" spc="-1" dirty="0">
              <a:solidFill>
                <a:srgbClr val="000000"/>
              </a:solidFill>
              <a:latin typeface="Arial"/>
            </a:endParaRPr>
          </a:p>
        </p:txBody>
      </p:sp>
      <p:sp>
        <p:nvSpPr>
          <p:cNvPr id="43" name="PlaceHolder 3"/>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2C9402AC-41F3-4094-9F49-0BE3ECAC73E3}" type="slidenum">
              <a:rPr lang="en-GB" sz="1400" b="0" strike="noStrike" spc="-1">
                <a:solidFill>
                  <a:srgbClr val="000000"/>
                </a:solidFill>
                <a:latin typeface="Times New Roman"/>
              </a:rPr>
              <a:t>23</a:t>
            </a:fld>
            <a:endParaRPr lang="en-GB" sz="14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24: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week, you will need a red or blue cloth (red, like the poppies or blue, for sadness) and some glass beads to represent tears. Children can place a glass bead on the cloth as they think or pray about people who are sad. Or you could plant a poppy garden of compassionate actions, which you started in the collective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You could also set up a Remembrance themed ‘prayer space’ using the suggestions from Prayer Spaces in Schools. Try </a:t>
            </a:r>
            <a:r>
              <a:rPr lang="en-GB" sz="1800" u="sng" dirty="0">
                <a:solidFill>
                  <a:srgbClr val="0000FF"/>
                </a:solidFill>
                <a:effectLst/>
                <a:latin typeface="Calibri" panose="020F0502020204030204" pitchFamily="34" charset="0"/>
                <a:ea typeface="MS Mincho" panose="02020609040205080304" pitchFamily="49" charset="-128"/>
                <a:hlinkClick r:id="rId3"/>
              </a:rPr>
              <a:t>Remembrance Ribbons</a:t>
            </a:r>
            <a:r>
              <a:rPr lang="en-GB" sz="1800" dirty="0">
                <a:effectLst/>
                <a:latin typeface="Calibri" panose="020F0502020204030204" pitchFamily="34" charset="0"/>
                <a:ea typeface="MS Mincho" panose="02020609040205080304" pitchFamily="49" charset="-128"/>
              </a:rPr>
              <a:t>, </a:t>
            </a:r>
            <a:r>
              <a:rPr lang="en-GB" sz="1800" u="sng" dirty="0">
                <a:solidFill>
                  <a:srgbClr val="0000FF"/>
                </a:solidFill>
                <a:effectLst/>
                <a:latin typeface="Calibri" panose="020F0502020204030204" pitchFamily="34" charset="0"/>
                <a:ea typeface="MS Mincho" panose="02020609040205080304" pitchFamily="49" charset="-128"/>
                <a:hlinkClick r:id="rId4"/>
              </a:rPr>
              <a:t>Dove of Peace</a:t>
            </a:r>
            <a:r>
              <a:rPr lang="en-GB" sz="1800" dirty="0">
                <a:effectLst/>
                <a:latin typeface="Calibri" panose="020F0502020204030204" pitchFamily="34" charset="0"/>
                <a:ea typeface="MS Mincho" panose="02020609040205080304" pitchFamily="49" charset="-128"/>
              </a:rPr>
              <a:t> or </a:t>
            </a:r>
            <a:r>
              <a:rPr lang="en-GB" sz="1800" u="sng" dirty="0">
                <a:solidFill>
                  <a:srgbClr val="0000FF"/>
                </a:solidFill>
                <a:effectLst/>
                <a:latin typeface="Calibri" panose="020F0502020204030204" pitchFamily="34" charset="0"/>
                <a:ea typeface="MS Mincho" panose="02020609040205080304" pitchFamily="49" charset="-128"/>
                <a:hlinkClick r:id="rId5"/>
              </a:rPr>
              <a:t>Poppy Prayers</a:t>
            </a:r>
            <a:r>
              <a:rPr lang="en-GB" sz="1800" dirty="0">
                <a:effectLst/>
                <a:latin typeface="Calibri" panose="020F0502020204030204" pitchFamily="34" charset="0"/>
                <a:ea typeface="MS Mincho" panose="02020609040205080304" pitchFamily="49" charset="-128"/>
              </a:rPr>
              <a:t>. Although perhaps more suitable for Juniors, the ideas could be adapted for KS1 by inviting them to hang a ribbon, or write a prayer in a dove outline or on a poppy, to gather in your own ‘Field of Remembrance’ in your reflective area.</a:t>
            </a:r>
          </a:p>
          <a:p>
            <a:r>
              <a:rPr lang="en-GB" sz="1800" dirty="0">
                <a:effectLst/>
                <a:latin typeface="Calibri" panose="020F0502020204030204" pitchFamily="34" charset="0"/>
                <a:ea typeface="MS Mincho" panose="02020609040205080304" pitchFamily="49" charset="-128"/>
              </a:rPr>
              <a:t>A great book which picks up on this theme, written for anyone (religious or non-religious) is ‘The Grief Jar’ by Lynsey Shaw. It gives some really helpful messages to children about sitting with sadness. Pack your tissues – find out more here </a:t>
            </a:r>
            <a:r>
              <a:rPr lang="en-GB" sz="1800" u="sng" dirty="0">
                <a:solidFill>
                  <a:srgbClr val="0000FF"/>
                </a:solidFill>
                <a:effectLst/>
                <a:latin typeface="Calibri" panose="020F0502020204030204" pitchFamily="34" charset="0"/>
                <a:ea typeface="MS Mincho" panose="02020609040205080304" pitchFamily="49" charset="-128"/>
                <a:hlinkClick r:id="rId6"/>
              </a:rPr>
              <a:t>The Grief Jar - a Creative &amp; Arts crowdfunding project in Plymouth by Lynsey Shaw (crowdfunder.co.uk)</a:t>
            </a:r>
            <a:r>
              <a:rPr lang="en-GB" sz="1800" dirty="0">
                <a:effectLst/>
                <a:latin typeface="Calibri" panose="020F0502020204030204" pitchFamily="34" charset="0"/>
                <a:ea typeface="MS Mincho" panose="02020609040205080304" pitchFamily="49" charset="-128"/>
              </a:rPr>
              <a:t> and buy it here: </a:t>
            </a:r>
            <a:r>
              <a:rPr lang="en-GB" sz="1800" u="sng" dirty="0">
                <a:solidFill>
                  <a:srgbClr val="0000FF"/>
                </a:solidFill>
                <a:effectLst/>
                <a:latin typeface="Calibri" panose="020F0502020204030204" pitchFamily="34" charset="0"/>
                <a:ea typeface="MS Mincho" panose="02020609040205080304" pitchFamily="49" charset="-128"/>
                <a:hlinkClick r:id="rId7"/>
              </a:rPr>
              <a:t>https://www.bearandgoosedesigns.co.uk/childrens-books/the-grief-jar/</a:t>
            </a:r>
            <a:r>
              <a:rPr lang="en-GB" sz="1800" dirty="0">
                <a:effectLst/>
                <a:latin typeface="Calibri" panose="020F0502020204030204" pitchFamily="34" charset="0"/>
                <a:ea typeface="MS Mincho" panose="02020609040205080304" pitchFamily="49" charset="-128"/>
              </a:rPr>
              <a:t> </a:t>
            </a:r>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24</a:t>
            </a:fld>
            <a:endParaRPr lang="en-US"/>
          </a:p>
        </p:txBody>
      </p:sp>
    </p:spTree>
    <p:extLst>
      <p:ext uri="{BB962C8B-B14F-4D97-AF65-F5344CB8AC3E}">
        <p14:creationId xmlns:p14="http://schemas.microsoft.com/office/powerpoint/2010/main" val="315879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Jesus also valued this quality, and said it’s important in God’s Kingdom. We’ll find out more about this a little later….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228600" lvl="0" algn="l"/>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6690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Although most of us would say that we do not enjoy being sad, experiencing this emotion helps us to learn this important skill of compassion in coming alongside others, especially when they are feeling sad.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4</a:t>
            </a:fld>
            <a:endParaRPr lang="en-US"/>
          </a:p>
        </p:txBody>
      </p:sp>
    </p:spTree>
    <p:extLst>
      <p:ext uri="{BB962C8B-B14F-4D97-AF65-F5344CB8AC3E}">
        <p14:creationId xmlns:p14="http://schemas.microsoft.com/office/powerpoint/2010/main" val="69936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week, we have an opportunity to do this on a very special day in the life of our nation – and other nations across the world.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Poppy Day’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or more correctly, Armistice Day, is a reminder to us to simply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‘remember’.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5</a:t>
            </a:fld>
            <a:endParaRPr lang="en-US"/>
          </a:p>
        </p:txBody>
      </p:sp>
    </p:spTree>
    <p:extLst>
      <p:ext uri="{BB962C8B-B14F-4D97-AF65-F5344CB8AC3E}">
        <p14:creationId xmlns:p14="http://schemas.microsoft.com/office/powerpoint/2010/main" val="270388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Since the end of the Great War (also known as WW1) in 1918, which people said was the ‘war to end all wars’, poppies have become a symbol for this act of remembering and being thankful.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6</a:t>
            </a:fld>
            <a:endParaRPr lang="en-US"/>
          </a:p>
        </p:txBody>
      </p:sp>
    </p:spTree>
    <p:extLst>
      <p:ext uri="{BB962C8B-B14F-4D97-AF65-F5344CB8AC3E}">
        <p14:creationId xmlns:p14="http://schemas.microsoft.com/office/powerpoint/2010/main" val="92433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7:</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Here, you can see our very own Guildford Cathedral, full of poppies, to mark 100 years since the First World War ended in 1918. </a:t>
            </a:r>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7</a:t>
            </a:fld>
            <a:endParaRPr lang="en-US"/>
          </a:p>
        </p:txBody>
      </p:sp>
    </p:spTree>
    <p:extLst>
      <p:ext uri="{BB962C8B-B14F-4D97-AF65-F5344CB8AC3E}">
        <p14:creationId xmlns:p14="http://schemas.microsoft.com/office/powerpoint/2010/main" val="71309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remember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the many acts of courage, selflessness and service of those who fought in past wars, and think about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those who are still doing so</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(The 2 servicemen featured on screen are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Lance Corporal William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Coltman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and 2</a:t>
            </a:r>
            <a:r>
              <a:rPr lang="en-US" sz="1800" baseline="30000" dirty="0">
                <a:effectLst/>
                <a:latin typeface="Calibri" panose="020F0502020204030204" pitchFamily="34" charset="0"/>
                <a:ea typeface="MS Mincho" panose="02020609040205080304" pitchFamily="49" charset="-128"/>
                <a:cs typeface="Times New Roman" panose="02020603050405020304" pitchFamily="18" charset="0"/>
              </a:rPr>
              <a:t>nd</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Lieutenant Walter Tull, whose stories we have told in previous resources)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8</a:t>
            </a:fld>
            <a:endParaRPr lang="en-US"/>
          </a:p>
        </p:txBody>
      </p:sp>
    </p:spTree>
    <p:extLst>
      <p:ext uri="{BB962C8B-B14F-4D97-AF65-F5344CB8AC3E}">
        <p14:creationId xmlns:p14="http://schemas.microsoft.com/office/powerpoint/2010/main" val="202280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remember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by wearing a poppy which helps us to show that we are grateful.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9</a:t>
            </a:fld>
            <a:endParaRPr lang="en-US"/>
          </a:p>
        </p:txBody>
      </p:sp>
    </p:spTree>
    <p:extLst>
      <p:ext uri="{BB962C8B-B14F-4D97-AF65-F5344CB8AC3E}">
        <p14:creationId xmlns:p14="http://schemas.microsoft.com/office/powerpoint/2010/main" val="1152657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9B7468-6D73-471B-AC15-2FF2D4F75C36}"/>
              </a:ext>
            </a:extLst>
          </p:cNvPr>
          <p:cNvSpPr>
            <a:spLocks noGrp="1"/>
          </p:cNvSpPr>
          <p:nvPr>
            <p:ph type="dt" sz="half" idx="10"/>
          </p:nvPr>
        </p:nvSpPr>
        <p:spPr/>
        <p:txBody>
          <a:bodyPr/>
          <a:lstStyle>
            <a:lvl1pPr>
              <a:defRPr/>
            </a:lvl1pPr>
          </a:lstStyle>
          <a:p>
            <a:fld id="{62973F00-A372-4706-905C-568284B7CD9E}" type="datetimeFigureOut">
              <a:rPr lang="en-GB" altLang="en-US"/>
              <a:pPr/>
              <a:t>17/09/2024</a:t>
            </a:fld>
            <a:endParaRPr lang="en-GB" altLang="en-US"/>
          </a:p>
        </p:txBody>
      </p:sp>
      <p:sp>
        <p:nvSpPr>
          <p:cNvPr id="5" name="Footer Placeholder 4">
            <a:extLst>
              <a:ext uri="{FF2B5EF4-FFF2-40B4-BE49-F238E27FC236}">
                <a16:creationId xmlns:a16="http://schemas.microsoft.com/office/drawing/2014/main" id="{F212AA64-74AD-4B75-9AA7-2D4574C746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E0092F9-9010-4E46-B3CB-77835DB2E70C}"/>
              </a:ext>
            </a:extLst>
          </p:cNvPr>
          <p:cNvSpPr>
            <a:spLocks noGrp="1"/>
          </p:cNvSpPr>
          <p:nvPr>
            <p:ph type="sldNum" sz="quarter" idx="12"/>
          </p:nvPr>
        </p:nvSpPr>
        <p:spPr/>
        <p:txBody>
          <a:bodyPr/>
          <a:lstStyle>
            <a:lvl1pPr>
              <a:defRPr/>
            </a:lvl1pPr>
          </a:lstStyle>
          <a:p>
            <a:fld id="{9BE9213F-2440-4025-973A-B0DF0AE18CF8}" type="slidenum">
              <a:rPr lang="en-GB" altLang="en-US"/>
              <a:pPr/>
              <a:t>‹#›</a:t>
            </a:fld>
            <a:endParaRPr lang="en-GB" altLang="en-US"/>
          </a:p>
        </p:txBody>
      </p:sp>
    </p:spTree>
    <p:extLst>
      <p:ext uri="{BB962C8B-B14F-4D97-AF65-F5344CB8AC3E}">
        <p14:creationId xmlns:p14="http://schemas.microsoft.com/office/powerpoint/2010/main" val="342586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EB9985-E568-47A9-AD82-183565178BA2}"/>
              </a:ext>
            </a:extLst>
          </p:cNvPr>
          <p:cNvSpPr>
            <a:spLocks noGrp="1"/>
          </p:cNvSpPr>
          <p:nvPr>
            <p:ph type="dt" sz="half" idx="10"/>
          </p:nvPr>
        </p:nvSpPr>
        <p:spPr/>
        <p:txBody>
          <a:bodyPr/>
          <a:lstStyle>
            <a:lvl1pPr>
              <a:defRPr/>
            </a:lvl1pPr>
          </a:lstStyle>
          <a:p>
            <a:fld id="{AB93675B-F510-4476-A40B-980F9CF34806}" type="datetimeFigureOut">
              <a:rPr lang="en-GB" altLang="en-US"/>
              <a:pPr/>
              <a:t>17/09/2024</a:t>
            </a:fld>
            <a:endParaRPr lang="en-GB" altLang="en-US"/>
          </a:p>
        </p:txBody>
      </p:sp>
      <p:sp>
        <p:nvSpPr>
          <p:cNvPr id="5" name="Footer Placeholder 4">
            <a:extLst>
              <a:ext uri="{FF2B5EF4-FFF2-40B4-BE49-F238E27FC236}">
                <a16:creationId xmlns:a16="http://schemas.microsoft.com/office/drawing/2014/main" id="{B3F42FA2-EDFB-4F7F-8EBB-BE87E0AD8B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01506-B335-4B64-A22F-FC9594A40E48}"/>
              </a:ext>
            </a:extLst>
          </p:cNvPr>
          <p:cNvSpPr>
            <a:spLocks noGrp="1"/>
          </p:cNvSpPr>
          <p:nvPr>
            <p:ph type="sldNum" sz="quarter" idx="12"/>
          </p:nvPr>
        </p:nvSpPr>
        <p:spPr/>
        <p:txBody>
          <a:bodyPr/>
          <a:lstStyle>
            <a:lvl1pPr>
              <a:defRPr/>
            </a:lvl1pPr>
          </a:lstStyle>
          <a:p>
            <a:fld id="{DF999E90-341B-42CA-BAEB-CF6FDFDC12DB}" type="slidenum">
              <a:rPr lang="en-GB" altLang="en-US"/>
              <a:pPr/>
              <a:t>‹#›</a:t>
            </a:fld>
            <a:endParaRPr lang="en-GB" altLang="en-US"/>
          </a:p>
        </p:txBody>
      </p:sp>
    </p:spTree>
    <p:extLst>
      <p:ext uri="{BB962C8B-B14F-4D97-AF65-F5344CB8AC3E}">
        <p14:creationId xmlns:p14="http://schemas.microsoft.com/office/powerpoint/2010/main" val="3750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A8327D-5D74-4D89-B414-1A90475282A4}"/>
              </a:ext>
            </a:extLst>
          </p:cNvPr>
          <p:cNvSpPr>
            <a:spLocks noGrp="1"/>
          </p:cNvSpPr>
          <p:nvPr>
            <p:ph type="dt" sz="half" idx="10"/>
          </p:nvPr>
        </p:nvSpPr>
        <p:spPr/>
        <p:txBody>
          <a:bodyPr/>
          <a:lstStyle>
            <a:lvl1pPr>
              <a:defRPr/>
            </a:lvl1pPr>
          </a:lstStyle>
          <a:p>
            <a:fld id="{3F64D19B-D5C0-4048-B56C-CBB372C6516D}" type="datetimeFigureOut">
              <a:rPr lang="en-GB" altLang="en-US"/>
              <a:pPr/>
              <a:t>17/09/2024</a:t>
            </a:fld>
            <a:endParaRPr lang="en-GB" altLang="en-US"/>
          </a:p>
        </p:txBody>
      </p:sp>
      <p:sp>
        <p:nvSpPr>
          <p:cNvPr id="5" name="Footer Placeholder 4">
            <a:extLst>
              <a:ext uri="{FF2B5EF4-FFF2-40B4-BE49-F238E27FC236}">
                <a16:creationId xmlns:a16="http://schemas.microsoft.com/office/drawing/2014/main" id="{337CB87B-3510-44AD-A710-0C0938A1B75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9B02758-6BB4-49F2-A3E3-6A87EDE108B0}"/>
              </a:ext>
            </a:extLst>
          </p:cNvPr>
          <p:cNvSpPr>
            <a:spLocks noGrp="1"/>
          </p:cNvSpPr>
          <p:nvPr>
            <p:ph type="sldNum" sz="quarter" idx="12"/>
          </p:nvPr>
        </p:nvSpPr>
        <p:spPr/>
        <p:txBody>
          <a:bodyPr/>
          <a:lstStyle>
            <a:lvl1pPr>
              <a:defRPr/>
            </a:lvl1pPr>
          </a:lstStyle>
          <a:p>
            <a:fld id="{844430FB-A196-4955-81E9-E7296B9B92C7}" type="slidenum">
              <a:rPr lang="en-GB" altLang="en-US"/>
              <a:pPr/>
              <a:t>‹#›</a:t>
            </a:fld>
            <a:endParaRPr lang="en-GB" altLang="en-US"/>
          </a:p>
        </p:txBody>
      </p:sp>
    </p:spTree>
    <p:extLst>
      <p:ext uri="{BB962C8B-B14F-4D97-AF65-F5344CB8AC3E}">
        <p14:creationId xmlns:p14="http://schemas.microsoft.com/office/powerpoint/2010/main" val="197089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01DE098-7EFD-4944-8665-FB3B3A5F52E6}"/>
              </a:ext>
            </a:extLst>
          </p:cNvPr>
          <p:cNvSpPr>
            <a:spLocks noGrp="1"/>
          </p:cNvSpPr>
          <p:nvPr>
            <p:ph type="dt" sz="half" idx="10"/>
          </p:nvPr>
        </p:nvSpPr>
        <p:spPr/>
        <p:txBody>
          <a:bodyPr/>
          <a:lstStyle>
            <a:lvl1pPr>
              <a:defRPr/>
            </a:lvl1pPr>
          </a:lstStyle>
          <a:p>
            <a:fld id="{5F02138A-FB3E-442B-B9FA-6269992FDED4}" type="datetimeFigureOut">
              <a:rPr lang="en-GB" altLang="en-US"/>
              <a:pPr/>
              <a:t>17/09/2024</a:t>
            </a:fld>
            <a:endParaRPr lang="en-GB" altLang="en-US"/>
          </a:p>
        </p:txBody>
      </p:sp>
      <p:sp>
        <p:nvSpPr>
          <p:cNvPr id="6" name="Footer Placeholder 4">
            <a:extLst>
              <a:ext uri="{FF2B5EF4-FFF2-40B4-BE49-F238E27FC236}">
                <a16:creationId xmlns:a16="http://schemas.microsoft.com/office/drawing/2014/main" id="{BF045799-021D-4AF2-A4B0-FD69E164203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1C976B0-5433-4334-9009-C468D66B9DDE}"/>
              </a:ext>
            </a:extLst>
          </p:cNvPr>
          <p:cNvSpPr>
            <a:spLocks noGrp="1"/>
          </p:cNvSpPr>
          <p:nvPr>
            <p:ph type="sldNum" sz="quarter" idx="12"/>
          </p:nvPr>
        </p:nvSpPr>
        <p:spPr/>
        <p:txBody>
          <a:bodyPr/>
          <a:lstStyle>
            <a:lvl1pPr>
              <a:defRPr/>
            </a:lvl1pPr>
          </a:lstStyle>
          <a:p>
            <a:fld id="{E1B9A2F7-F14C-459A-A329-D55B24775645}" type="slidenum">
              <a:rPr lang="en-GB" altLang="en-US"/>
              <a:pPr/>
              <a:t>‹#›</a:t>
            </a:fld>
            <a:endParaRPr lang="en-GB" altLang="en-US"/>
          </a:p>
        </p:txBody>
      </p:sp>
    </p:spTree>
    <p:extLst>
      <p:ext uri="{BB962C8B-B14F-4D97-AF65-F5344CB8AC3E}">
        <p14:creationId xmlns:p14="http://schemas.microsoft.com/office/powerpoint/2010/main" val="330791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FC59B16-90E5-4384-B65F-56C714E22E42}"/>
              </a:ext>
            </a:extLst>
          </p:cNvPr>
          <p:cNvSpPr>
            <a:spLocks noGrp="1"/>
          </p:cNvSpPr>
          <p:nvPr>
            <p:ph type="dt" sz="half" idx="10"/>
          </p:nvPr>
        </p:nvSpPr>
        <p:spPr/>
        <p:txBody>
          <a:bodyPr/>
          <a:lstStyle>
            <a:lvl1pPr>
              <a:defRPr/>
            </a:lvl1pPr>
          </a:lstStyle>
          <a:p>
            <a:fld id="{92BC187B-45DC-45F5-A501-98C8BFA4CAF6}" type="datetimeFigureOut">
              <a:rPr lang="en-GB" altLang="en-US"/>
              <a:pPr/>
              <a:t>17/09/2024</a:t>
            </a:fld>
            <a:endParaRPr lang="en-GB" altLang="en-US"/>
          </a:p>
        </p:txBody>
      </p:sp>
      <p:sp>
        <p:nvSpPr>
          <p:cNvPr id="8" name="Footer Placeholder 4">
            <a:extLst>
              <a:ext uri="{FF2B5EF4-FFF2-40B4-BE49-F238E27FC236}">
                <a16:creationId xmlns:a16="http://schemas.microsoft.com/office/drawing/2014/main" id="{B9DF3424-2E7B-421A-BD76-5D60627E3D0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7255D0E-F3EA-4AA5-9576-ED153BF2628F}"/>
              </a:ext>
            </a:extLst>
          </p:cNvPr>
          <p:cNvSpPr>
            <a:spLocks noGrp="1"/>
          </p:cNvSpPr>
          <p:nvPr>
            <p:ph type="sldNum" sz="quarter" idx="12"/>
          </p:nvPr>
        </p:nvSpPr>
        <p:spPr/>
        <p:txBody>
          <a:bodyPr/>
          <a:lstStyle>
            <a:lvl1pPr>
              <a:defRPr/>
            </a:lvl1pPr>
          </a:lstStyle>
          <a:p>
            <a:fld id="{D746426D-B0F2-45BF-8988-830E4C31892D}" type="slidenum">
              <a:rPr lang="en-GB" altLang="en-US"/>
              <a:pPr/>
              <a:t>‹#›</a:t>
            </a:fld>
            <a:endParaRPr lang="en-GB" altLang="en-US"/>
          </a:p>
        </p:txBody>
      </p:sp>
    </p:spTree>
    <p:extLst>
      <p:ext uri="{BB962C8B-B14F-4D97-AF65-F5344CB8AC3E}">
        <p14:creationId xmlns:p14="http://schemas.microsoft.com/office/powerpoint/2010/main" val="5447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0AACD4D-A93A-470F-A2B3-0EC050F10C3C}"/>
              </a:ext>
            </a:extLst>
          </p:cNvPr>
          <p:cNvSpPr>
            <a:spLocks noGrp="1"/>
          </p:cNvSpPr>
          <p:nvPr>
            <p:ph type="dt" sz="half" idx="10"/>
          </p:nvPr>
        </p:nvSpPr>
        <p:spPr/>
        <p:txBody>
          <a:bodyPr/>
          <a:lstStyle>
            <a:lvl1pPr>
              <a:defRPr/>
            </a:lvl1pPr>
          </a:lstStyle>
          <a:p>
            <a:fld id="{C914B97F-8B46-4E25-A81D-8F298BCBF913}" type="datetimeFigureOut">
              <a:rPr lang="en-GB" altLang="en-US"/>
              <a:pPr/>
              <a:t>17/09/2024</a:t>
            </a:fld>
            <a:endParaRPr lang="en-GB" altLang="en-US"/>
          </a:p>
        </p:txBody>
      </p:sp>
      <p:sp>
        <p:nvSpPr>
          <p:cNvPr id="4" name="Footer Placeholder 4">
            <a:extLst>
              <a:ext uri="{FF2B5EF4-FFF2-40B4-BE49-F238E27FC236}">
                <a16:creationId xmlns:a16="http://schemas.microsoft.com/office/drawing/2014/main" id="{498AC97F-BC23-4159-8056-4D13B23572D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6AAF45A6-68DF-4D05-8499-F1722F694AC7}"/>
              </a:ext>
            </a:extLst>
          </p:cNvPr>
          <p:cNvSpPr>
            <a:spLocks noGrp="1"/>
          </p:cNvSpPr>
          <p:nvPr>
            <p:ph type="sldNum" sz="quarter" idx="12"/>
          </p:nvPr>
        </p:nvSpPr>
        <p:spPr/>
        <p:txBody>
          <a:bodyPr/>
          <a:lstStyle>
            <a:lvl1pPr>
              <a:defRPr/>
            </a:lvl1pPr>
          </a:lstStyle>
          <a:p>
            <a:fld id="{13F3C012-1190-4356-A1AB-CF3299BCFDF5}" type="slidenum">
              <a:rPr lang="en-GB" altLang="en-US"/>
              <a:pPr/>
              <a:t>‹#›</a:t>
            </a:fld>
            <a:endParaRPr lang="en-GB" altLang="en-US"/>
          </a:p>
        </p:txBody>
      </p:sp>
    </p:spTree>
    <p:extLst>
      <p:ext uri="{BB962C8B-B14F-4D97-AF65-F5344CB8AC3E}">
        <p14:creationId xmlns:p14="http://schemas.microsoft.com/office/powerpoint/2010/main" val="140598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2D6695-1733-44D3-9648-CC6A98D15F58}"/>
              </a:ext>
            </a:extLst>
          </p:cNvPr>
          <p:cNvSpPr>
            <a:spLocks noGrp="1"/>
          </p:cNvSpPr>
          <p:nvPr>
            <p:ph type="dt" sz="half" idx="10"/>
          </p:nvPr>
        </p:nvSpPr>
        <p:spPr/>
        <p:txBody>
          <a:bodyPr/>
          <a:lstStyle>
            <a:lvl1pPr>
              <a:defRPr/>
            </a:lvl1pPr>
          </a:lstStyle>
          <a:p>
            <a:fld id="{E6039E95-A70E-4151-A097-36CFFD07E97F}" type="datetimeFigureOut">
              <a:rPr lang="en-GB" altLang="en-US"/>
              <a:pPr/>
              <a:t>17/09/2024</a:t>
            </a:fld>
            <a:endParaRPr lang="en-GB" altLang="en-US"/>
          </a:p>
        </p:txBody>
      </p:sp>
      <p:sp>
        <p:nvSpPr>
          <p:cNvPr id="3" name="Footer Placeholder 4">
            <a:extLst>
              <a:ext uri="{FF2B5EF4-FFF2-40B4-BE49-F238E27FC236}">
                <a16:creationId xmlns:a16="http://schemas.microsoft.com/office/drawing/2014/main" id="{22C1E202-3A6F-4E8F-BA5A-AE2FA31E8D8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8FF55CF-AEEA-44EF-BD01-DA041816EB50}"/>
              </a:ext>
            </a:extLst>
          </p:cNvPr>
          <p:cNvSpPr>
            <a:spLocks noGrp="1"/>
          </p:cNvSpPr>
          <p:nvPr>
            <p:ph type="sldNum" sz="quarter" idx="12"/>
          </p:nvPr>
        </p:nvSpPr>
        <p:spPr/>
        <p:txBody>
          <a:bodyPr/>
          <a:lstStyle>
            <a:lvl1pPr>
              <a:defRPr/>
            </a:lvl1pPr>
          </a:lstStyle>
          <a:p>
            <a:fld id="{2C8118FE-3FCC-4085-9668-3339D1CC3A2B}" type="slidenum">
              <a:rPr lang="en-GB" altLang="en-US"/>
              <a:pPr/>
              <a:t>‹#›</a:t>
            </a:fld>
            <a:endParaRPr lang="en-GB" altLang="en-US"/>
          </a:p>
        </p:txBody>
      </p:sp>
    </p:spTree>
    <p:extLst>
      <p:ext uri="{BB962C8B-B14F-4D97-AF65-F5344CB8AC3E}">
        <p14:creationId xmlns:p14="http://schemas.microsoft.com/office/powerpoint/2010/main" val="1099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C15559-6EC2-4D40-8495-96506DD7C986}"/>
              </a:ext>
            </a:extLst>
          </p:cNvPr>
          <p:cNvSpPr>
            <a:spLocks noGrp="1"/>
          </p:cNvSpPr>
          <p:nvPr>
            <p:ph type="dt" sz="half" idx="10"/>
          </p:nvPr>
        </p:nvSpPr>
        <p:spPr/>
        <p:txBody>
          <a:bodyPr/>
          <a:lstStyle>
            <a:lvl1pPr>
              <a:defRPr/>
            </a:lvl1pPr>
          </a:lstStyle>
          <a:p>
            <a:fld id="{96962836-27E4-49EC-9900-291C3C6576F4}" type="datetimeFigureOut">
              <a:rPr lang="en-GB" altLang="en-US"/>
              <a:pPr/>
              <a:t>17/09/2024</a:t>
            </a:fld>
            <a:endParaRPr lang="en-GB" altLang="en-US"/>
          </a:p>
        </p:txBody>
      </p:sp>
      <p:sp>
        <p:nvSpPr>
          <p:cNvPr id="6" name="Footer Placeholder 4">
            <a:extLst>
              <a:ext uri="{FF2B5EF4-FFF2-40B4-BE49-F238E27FC236}">
                <a16:creationId xmlns:a16="http://schemas.microsoft.com/office/drawing/2014/main" id="{4366CE53-651F-4BD4-82F1-B76A9B63B81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25F782F-F240-4C40-A55D-581C867BEF46}"/>
              </a:ext>
            </a:extLst>
          </p:cNvPr>
          <p:cNvSpPr>
            <a:spLocks noGrp="1"/>
          </p:cNvSpPr>
          <p:nvPr>
            <p:ph type="sldNum" sz="quarter" idx="12"/>
          </p:nvPr>
        </p:nvSpPr>
        <p:spPr/>
        <p:txBody>
          <a:bodyPr/>
          <a:lstStyle>
            <a:lvl1pPr>
              <a:defRPr/>
            </a:lvl1pPr>
          </a:lstStyle>
          <a:p>
            <a:fld id="{BD4F4571-FAC4-4A4B-A50F-11F199FBC4F2}" type="slidenum">
              <a:rPr lang="en-GB" altLang="en-US"/>
              <a:pPr/>
              <a:t>‹#›</a:t>
            </a:fld>
            <a:endParaRPr lang="en-GB" altLang="en-US"/>
          </a:p>
        </p:txBody>
      </p:sp>
    </p:spTree>
    <p:extLst>
      <p:ext uri="{BB962C8B-B14F-4D97-AF65-F5344CB8AC3E}">
        <p14:creationId xmlns:p14="http://schemas.microsoft.com/office/powerpoint/2010/main" val="28528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3DCE012-3636-42CC-A00A-23D41CEE0640}"/>
              </a:ext>
            </a:extLst>
          </p:cNvPr>
          <p:cNvSpPr>
            <a:spLocks noGrp="1"/>
          </p:cNvSpPr>
          <p:nvPr>
            <p:ph type="dt" sz="half" idx="10"/>
          </p:nvPr>
        </p:nvSpPr>
        <p:spPr/>
        <p:txBody>
          <a:bodyPr/>
          <a:lstStyle>
            <a:lvl1pPr>
              <a:defRPr/>
            </a:lvl1pPr>
          </a:lstStyle>
          <a:p>
            <a:fld id="{3C2DF55E-FAB8-42A1-832F-6F6E3C5CAB80}" type="datetimeFigureOut">
              <a:rPr lang="en-GB" altLang="en-US"/>
              <a:pPr/>
              <a:t>17/09/2024</a:t>
            </a:fld>
            <a:endParaRPr lang="en-GB" altLang="en-US"/>
          </a:p>
        </p:txBody>
      </p:sp>
      <p:sp>
        <p:nvSpPr>
          <p:cNvPr id="6" name="Footer Placeholder 4">
            <a:extLst>
              <a:ext uri="{FF2B5EF4-FFF2-40B4-BE49-F238E27FC236}">
                <a16:creationId xmlns:a16="http://schemas.microsoft.com/office/drawing/2014/main" id="{6C64F73B-B86A-425B-8018-F3796F576C8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9DD4024-D53A-4DAF-A279-307E5CB5E1AC}"/>
              </a:ext>
            </a:extLst>
          </p:cNvPr>
          <p:cNvSpPr>
            <a:spLocks noGrp="1"/>
          </p:cNvSpPr>
          <p:nvPr>
            <p:ph type="sldNum" sz="quarter" idx="12"/>
          </p:nvPr>
        </p:nvSpPr>
        <p:spPr/>
        <p:txBody>
          <a:bodyPr/>
          <a:lstStyle>
            <a:lvl1pPr>
              <a:defRPr/>
            </a:lvl1pPr>
          </a:lstStyle>
          <a:p>
            <a:fld id="{B3EDBAE5-8D54-4216-A2FF-783B4E70B9CA}" type="slidenum">
              <a:rPr lang="en-GB" altLang="en-US"/>
              <a:pPr/>
              <a:t>‹#›</a:t>
            </a:fld>
            <a:endParaRPr lang="en-GB" altLang="en-US"/>
          </a:p>
        </p:txBody>
      </p:sp>
    </p:spTree>
    <p:extLst>
      <p:ext uri="{BB962C8B-B14F-4D97-AF65-F5344CB8AC3E}">
        <p14:creationId xmlns:p14="http://schemas.microsoft.com/office/powerpoint/2010/main" val="207201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94B5E8-C3BE-4A52-B800-11D0417A9329}"/>
              </a:ext>
            </a:extLst>
          </p:cNvPr>
          <p:cNvSpPr>
            <a:spLocks noGrp="1"/>
          </p:cNvSpPr>
          <p:nvPr>
            <p:ph type="dt" sz="half" idx="10"/>
          </p:nvPr>
        </p:nvSpPr>
        <p:spPr/>
        <p:txBody>
          <a:bodyPr/>
          <a:lstStyle>
            <a:lvl1pPr>
              <a:defRPr/>
            </a:lvl1pPr>
          </a:lstStyle>
          <a:p>
            <a:fld id="{181BACF2-0D05-4FAA-AD39-D43372025B45}" type="datetimeFigureOut">
              <a:rPr lang="en-GB" altLang="en-US"/>
              <a:pPr/>
              <a:t>17/09/2024</a:t>
            </a:fld>
            <a:endParaRPr lang="en-GB" altLang="en-US"/>
          </a:p>
        </p:txBody>
      </p:sp>
      <p:sp>
        <p:nvSpPr>
          <p:cNvPr id="5" name="Footer Placeholder 4">
            <a:extLst>
              <a:ext uri="{FF2B5EF4-FFF2-40B4-BE49-F238E27FC236}">
                <a16:creationId xmlns:a16="http://schemas.microsoft.com/office/drawing/2014/main" id="{8989AF67-9565-46E4-A106-1FC55E5E7CC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8F25B8D-58F4-4B0E-A08E-0F5DA8665A32}"/>
              </a:ext>
            </a:extLst>
          </p:cNvPr>
          <p:cNvSpPr>
            <a:spLocks noGrp="1"/>
          </p:cNvSpPr>
          <p:nvPr>
            <p:ph type="sldNum" sz="quarter" idx="12"/>
          </p:nvPr>
        </p:nvSpPr>
        <p:spPr/>
        <p:txBody>
          <a:bodyPr/>
          <a:lstStyle>
            <a:lvl1pPr>
              <a:defRPr/>
            </a:lvl1pPr>
          </a:lstStyle>
          <a:p>
            <a:fld id="{1715D9E0-57B8-4BE0-AF86-6C889F7ADBC7}" type="slidenum">
              <a:rPr lang="en-GB" altLang="en-US"/>
              <a:pPr/>
              <a:t>‹#›</a:t>
            </a:fld>
            <a:endParaRPr lang="en-GB" altLang="en-US"/>
          </a:p>
        </p:txBody>
      </p:sp>
    </p:spTree>
    <p:extLst>
      <p:ext uri="{BB962C8B-B14F-4D97-AF65-F5344CB8AC3E}">
        <p14:creationId xmlns:p14="http://schemas.microsoft.com/office/powerpoint/2010/main" val="236983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B63FCD-BD13-4649-9480-47EF09233D96}"/>
              </a:ext>
            </a:extLst>
          </p:cNvPr>
          <p:cNvSpPr>
            <a:spLocks noGrp="1"/>
          </p:cNvSpPr>
          <p:nvPr>
            <p:ph type="dt" sz="half" idx="10"/>
          </p:nvPr>
        </p:nvSpPr>
        <p:spPr/>
        <p:txBody>
          <a:bodyPr/>
          <a:lstStyle>
            <a:lvl1pPr>
              <a:defRPr/>
            </a:lvl1pPr>
          </a:lstStyle>
          <a:p>
            <a:fld id="{27E5B417-0728-4A37-8432-3BE14200B4FB}" type="datetimeFigureOut">
              <a:rPr lang="en-GB" altLang="en-US"/>
              <a:pPr/>
              <a:t>17/09/2024</a:t>
            </a:fld>
            <a:endParaRPr lang="en-GB" altLang="en-US"/>
          </a:p>
        </p:txBody>
      </p:sp>
      <p:sp>
        <p:nvSpPr>
          <p:cNvPr id="5" name="Footer Placeholder 4">
            <a:extLst>
              <a:ext uri="{FF2B5EF4-FFF2-40B4-BE49-F238E27FC236}">
                <a16:creationId xmlns:a16="http://schemas.microsoft.com/office/drawing/2014/main" id="{41FB49A9-3BF5-4B7E-98C5-6FD3C391391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6D758D4-D9EF-47AA-9D2F-17F046B5ABCE}"/>
              </a:ext>
            </a:extLst>
          </p:cNvPr>
          <p:cNvSpPr>
            <a:spLocks noGrp="1"/>
          </p:cNvSpPr>
          <p:nvPr>
            <p:ph type="sldNum" sz="quarter" idx="12"/>
          </p:nvPr>
        </p:nvSpPr>
        <p:spPr/>
        <p:txBody>
          <a:bodyPr/>
          <a:lstStyle>
            <a:lvl1pPr>
              <a:defRPr/>
            </a:lvl1pPr>
          </a:lstStyle>
          <a:p>
            <a:fld id="{AF94A32D-BD7F-43FA-AD22-369823248B55}" type="slidenum">
              <a:rPr lang="en-GB" altLang="en-US"/>
              <a:pPr/>
              <a:t>‹#›</a:t>
            </a:fld>
            <a:endParaRPr lang="en-GB" altLang="en-US"/>
          </a:p>
        </p:txBody>
      </p:sp>
    </p:spTree>
    <p:extLst>
      <p:ext uri="{BB962C8B-B14F-4D97-AF65-F5344CB8AC3E}">
        <p14:creationId xmlns:p14="http://schemas.microsoft.com/office/powerpoint/2010/main" val="192602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8D34C5-1526-4DDB-BC6C-82DF07F3D6B4}"/>
              </a:ext>
            </a:extLst>
          </p:cNvPr>
          <p:cNvSpPr>
            <a:spLocks noGrp="1"/>
          </p:cNvSpPr>
          <p:nvPr>
            <p:ph type="dt" sz="half" idx="10"/>
          </p:nvPr>
        </p:nvSpPr>
        <p:spPr/>
        <p:txBody>
          <a:bodyPr/>
          <a:lstStyle>
            <a:lvl1pPr>
              <a:defRPr/>
            </a:lvl1pPr>
          </a:lstStyle>
          <a:p>
            <a:pPr>
              <a:defRPr/>
            </a:pPr>
            <a:fld id="{32821301-F245-4178-A30F-9875BF358DB6}" type="datetimeFigureOut">
              <a:rPr lang="en-US"/>
              <a:pPr>
                <a:defRPr/>
              </a:pPr>
              <a:t>9/17/2024</a:t>
            </a:fld>
            <a:endParaRPr lang="en-GB"/>
          </a:p>
        </p:txBody>
      </p:sp>
      <p:sp>
        <p:nvSpPr>
          <p:cNvPr id="5" name="Footer Placeholder 4">
            <a:extLst>
              <a:ext uri="{FF2B5EF4-FFF2-40B4-BE49-F238E27FC236}">
                <a16:creationId xmlns:a16="http://schemas.microsoft.com/office/drawing/2014/main" id="{6091FCE9-057B-461A-B66C-3D052B02728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E9C87AF-DA6B-43FC-8FF3-5B3D7426878F}"/>
              </a:ext>
            </a:extLst>
          </p:cNvPr>
          <p:cNvSpPr>
            <a:spLocks noGrp="1"/>
          </p:cNvSpPr>
          <p:nvPr>
            <p:ph type="sldNum" sz="quarter" idx="12"/>
          </p:nvPr>
        </p:nvSpPr>
        <p:spPr/>
        <p:txBody>
          <a:bodyPr/>
          <a:lstStyle>
            <a:lvl1pPr>
              <a:defRPr/>
            </a:lvl1pPr>
          </a:lstStyle>
          <a:p>
            <a:fld id="{67E81FAC-3C0D-4327-B697-17874F3AB77B}" type="slidenum">
              <a:rPr lang="en-GB" altLang="en-US"/>
              <a:pPr/>
              <a:t>‹#›</a:t>
            </a:fld>
            <a:endParaRPr lang="en-GB" altLang="en-US"/>
          </a:p>
        </p:txBody>
      </p:sp>
    </p:spTree>
    <p:extLst>
      <p:ext uri="{BB962C8B-B14F-4D97-AF65-F5344CB8AC3E}">
        <p14:creationId xmlns:p14="http://schemas.microsoft.com/office/powerpoint/2010/main" val="258030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AA9AC0-3BBC-4E4B-A063-7EE97A741878}"/>
              </a:ext>
            </a:extLst>
          </p:cNvPr>
          <p:cNvSpPr>
            <a:spLocks noGrp="1"/>
          </p:cNvSpPr>
          <p:nvPr>
            <p:ph type="dt" sz="half" idx="10"/>
          </p:nvPr>
        </p:nvSpPr>
        <p:spPr/>
        <p:txBody>
          <a:bodyPr/>
          <a:lstStyle>
            <a:lvl1pPr>
              <a:defRPr/>
            </a:lvl1pPr>
          </a:lstStyle>
          <a:p>
            <a:pPr>
              <a:defRPr/>
            </a:pPr>
            <a:fld id="{184C11D2-1C9F-42E2-821C-64555BF5C466}" type="datetimeFigureOut">
              <a:rPr lang="en-US"/>
              <a:pPr>
                <a:defRPr/>
              </a:pPr>
              <a:t>9/17/2024</a:t>
            </a:fld>
            <a:endParaRPr lang="en-GB"/>
          </a:p>
        </p:txBody>
      </p:sp>
      <p:sp>
        <p:nvSpPr>
          <p:cNvPr id="5" name="Footer Placeholder 4">
            <a:extLst>
              <a:ext uri="{FF2B5EF4-FFF2-40B4-BE49-F238E27FC236}">
                <a16:creationId xmlns:a16="http://schemas.microsoft.com/office/drawing/2014/main" id="{813EA5F1-B2E6-415A-A3E6-5A5A9EEB61F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EAE244-5185-48FD-A03F-AF3A36C95805}"/>
              </a:ext>
            </a:extLst>
          </p:cNvPr>
          <p:cNvSpPr>
            <a:spLocks noGrp="1"/>
          </p:cNvSpPr>
          <p:nvPr>
            <p:ph type="sldNum" sz="quarter" idx="12"/>
          </p:nvPr>
        </p:nvSpPr>
        <p:spPr/>
        <p:txBody>
          <a:bodyPr/>
          <a:lstStyle>
            <a:lvl1pPr>
              <a:defRPr/>
            </a:lvl1pPr>
          </a:lstStyle>
          <a:p>
            <a:fld id="{5BECEF31-B7A4-47EF-8EBD-009DADA86443}" type="slidenum">
              <a:rPr lang="en-GB" altLang="en-US"/>
              <a:pPr/>
              <a:t>‹#›</a:t>
            </a:fld>
            <a:endParaRPr lang="en-GB" altLang="en-US"/>
          </a:p>
        </p:txBody>
      </p:sp>
    </p:spTree>
    <p:extLst>
      <p:ext uri="{BB962C8B-B14F-4D97-AF65-F5344CB8AC3E}">
        <p14:creationId xmlns:p14="http://schemas.microsoft.com/office/powerpoint/2010/main" val="21360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321BA1-E895-449E-AF4B-08EB0DC6F905}"/>
              </a:ext>
            </a:extLst>
          </p:cNvPr>
          <p:cNvSpPr>
            <a:spLocks noGrp="1"/>
          </p:cNvSpPr>
          <p:nvPr>
            <p:ph type="dt" sz="half" idx="10"/>
          </p:nvPr>
        </p:nvSpPr>
        <p:spPr/>
        <p:txBody>
          <a:bodyPr/>
          <a:lstStyle>
            <a:lvl1pPr>
              <a:defRPr/>
            </a:lvl1pPr>
          </a:lstStyle>
          <a:p>
            <a:pPr>
              <a:defRPr/>
            </a:pPr>
            <a:fld id="{3E9B9223-F801-4055-BC92-7E031A6026E5}" type="datetimeFigureOut">
              <a:rPr lang="en-US"/>
              <a:pPr>
                <a:defRPr/>
              </a:pPr>
              <a:t>9/17/2024</a:t>
            </a:fld>
            <a:endParaRPr lang="en-GB"/>
          </a:p>
        </p:txBody>
      </p:sp>
      <p:sp>
        <p:nvSpPr>
          <p:cNvPr id="5" name="Footer Placeholder 4">
            <a:extLst>
              <a:ext uri="{FF2B5EF4-FFF2-40B4-BE49-F238E27FC236}">
                <a16:creationId xmlns:a16="http://schemas.microsoft.com/office/drawing/2014/main" id="{47CE28CA-03C0-49E4-8FAD-8859B7A6CD3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159224D-8ED7-4DE0-BADA-764E29B602ED}"/>
              </a:ext>
            </a:extLst>
          </p:cNvPr>
          <p:cNvSpPr>
            <a:spLocks noGrp="1"/>
          </p:cNvSpPr>
          <p:nvPr>
            <p:ph type="sldNum" sz="quarter" idx="12"/>
          </p:nvPr>
        </p:nvSpPr>
        <p:spPr/>
        <p:txBody>
          <a:bodyPr/>
          <a:lstStyle>
            <a:lvl1pPr>
              <a:defRPr/>
            </a:lvl1pPr>
          </a:lstStyle>
          <a:p>
            <a:fld id="{B81CF739-9A80-45C5-80FB-B2667F935F07}" type="slidenum">
              <a:rPr lang="en-GB" altLang="en-US"/>
              <a:pPr/>
              <a:t>‹#›</a:t>
            </a:fld>
            <a:endParaRPr lang="en-GB" altLang="en-US"/>
          </a:p>
        </p:txBody>
      </p:sp>
    </p:spTree>
    <p:extLst>
      <p:ext uri="{BB962C8B-B14F-4D97-AF65-F5344CB8AC3E}">
        <p14:creationId xmlns:p14="http://schemas.microsoft.com/office/powerpoint/2010/main" val="223684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1717A09-F101-49D5-9972-31FA082E1C90}"/>
              </a:ext>
            </a:extLst>
          </p:cNvPr>
          <p:cNvSpPr>
            <a:spLocks noGrp="1"/>
          </p:cNvSpPr>
          <p:nvPr>
            <p:ph type="dt" sz="half" idx="10"/>
          </p:nvPr>
        </p:nvSpPr>
        <p:spPr/>
        <p:txBody>
          <a:bodyPr/>
          <a:lstStyle>
            <a:lvl1pPr>
              <a:defRPr/>
            </a:lvl1pPr>
          </a:lstStyle>
          <a:p>
            <a:pPr>
              <a:defRPr/>
            </a:pPr>
            <a:fld id="{BBB244C7-4756-4608-B6C2-A53098E9F405}" type="datetimeFigureOut">
              <a:rPr lang="en-US"/>
              <a:pPr>
                <a:defRPr/>
              </a:pPr>
              <a:t>9/17/2024</a:t>
            </a:fld>
            <a:endParaRPr lang="en-GB"/>
          </a:p>
        </p:txBody>
      </p:sp>
      <p:sp>
        <p:nvSpPr>
          <p:cNvPr id="6" name="Footer Placeholder 4">
            <a:extLst>
              <a:ext uri="{FF2B5EF4-FFF2-40B4-BE49-F238E27FC236}">
                <a16:creationId xmlns:a16="http://schemas.microsoft.com/office/drawing/2014/main" id="{9B221431-D8D5-44FE-8460-8DB60A06DC8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8B3B222-E73E-4CF5-8D1B-AB37B8D9A95F}"/>
              </a:ext>
            </a:extLst>
          </p:cNvPr>
          <p:cNvSpPr>
            <a:spLocks noGrp="1"/>
          </p:cNvSpPr>
          <p:nvPr>
            <p:ph type="sldNum" sz="quarter" idx="12"/>
          </p:nvPr>
        </p:nvSpPr>
        <p:spPr/>
        <p:txBody>
          <a:bodyPr/>
          <a:lstStyle>
            <a:lvl1pPr>
              <a:defRPr/>
            </a:lvl1pPr>
          </a:lstStyle>
          <a:p>
            <a:fld id="{65EF0074-DA77-468D-BD9E-B03A7E2FE964}" type="slidenum">
              <a:rPr lang="en-GB" altLang="en-US"/>
              <a:pPr/>
              <a:t>‹#›</a:t>
            </a:fld>
            <a:endParaRPr lang="en-GB" altLang="en-US"/>
          </a:p>
        </p:txBody>
      </p:sp>
    </p:spTree>
    <p:extLst>
      <p:ext uri="{BB962C8B-B14F-4D97-AF65-F5344CB8AC3E}">
        <p14:creationId xmlns:p14="http://schemas.microsoft.com/office/powerpoint/2010/main" val="184360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8C0680A-6B45-41C8-BE62-0B18B726D947}"/>
              </a:ext>
            </a:extLst>
          </p:cNvPr>
          <p:cNvSpPr>
            <a:spLocks noGrp="1"/>
          </p:cNvSpPr>
          <p:nvPr>
            <p:ph type="dt" sz="half" idx="10"/>
          </p:nvPr>
        </p:nvSpPr>
        <p:spPr/>
        <p:txBody>
          <a:bodyPr/>
          <a:lstStyle>
            <a:lvl1pPr>
              <a:defRPr/>
            </a:lvl1pPr>
          </a:lstStyle>
          <a:p>
            <a:pPr>
              <a:defRPr/>
            </a:pPr>
            <a:fld id="{99C9DD2A-67D0-46C4-A78E-1F91DECA497D}" type="datetimeFigureOut">
              <a:rPr lang="en-US"/>
              <a:pPr>
                <a:defRPr/>
              </a:pPr>
              <a:t>9/17/2024</a:t>
            </a:fld>
            <a:endParaRPr lang="en-GB"/>
          </a:p>
        </p:txBody>
      </p:sp>
      <p:sp>
        <p:nvSpPr>
          <p:cNvPr id="8" name="Footer Placeholder 4">
            <a:extLst>
              <a:ext uri="{FF2B5EF4-FFF2-40B4-BE49-F238E27FC236}">
                <a16:creationId xmlns:a16="http://schemas.microsoft.com/office/drawing/2014/main" id="{ABCA5EBB-E041-49C8-91DE-0A43276DDF4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6177672-2546-4A47-88D1-39D6F269AA67}"/>
              </a:ext>
            </a:extLst>
          </p:cNvPr>
          <p:cNvSpPr>
            <a:spLocks noGrp="1"/>
          </p:cNvSpPr>
          <p:nvPr>
            <p:ph type="sldNum" sz="quarter" idx="12"/>
          </p:nvPr>
        </p:nvSpPr>
        <p:spPr/>
        <p:txBody>
          <a:bodyPr/>
          <a:lstStyle>
            <a:lvl1pPr>
              <a:defRPr/>
            </a:lvl1pPr>
          </a:lstStyle>
          <a:p>
            <a:fld id="{88F97257-247C-466E-9311-2F54F45A3404}" type="slidenum">
              <a:rPr lang="en-GB" altLang="en-US"/>
              <a:pPr/>
              <a:t>‹#›</a:t>
            </a:fld>
            <a:endParaRPr lang="en-GB" altLang="en-US"/>
          </a:p>
        </p:txBody>
      </p:sp>
    </p:spTree>
    <p:extLst>
      <p:ext uri="{BB962C8B-B14F-4D97-AF65-F5344CB8AC3E}">
        <p14:creationId xmlns:p14="http://schemas.microsoft.com/office/powerpoint/2010/main" val="321135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603A249-F64E-457B-9A9E-4FAB7EB93B35}"/>
              </a:ext>
            </a:extLst>
          </p:cNvPr>
          <p:cNvSpPr>
            <a:spLocks noGrp="1"/>
          </p:cNvSpPr>
          <p:nvPr>
            <p:ph type="dt" sz="half" idx="10"/>
          </p:nvPr>
        </p:nvSpPr>
        <p:spPr/>
        <p:txBody>
          <a:bodyPr/>
          <a:lstStyle>
            <a:lvl1pPr>
              <a:defRPr/>
            </a:lvl1pPr>
          </a:lstStyle>
          <a:p>
            <a:pPr>
              <a:defRPr/>
            </a:pPr>
            <a:fld id="{231CE91B-FCE4-44B5-9A45-EAC65193A3F2}" type="datetimeFigureOut">
              <a:rPr lang="en-US"/>
              <a:pPr>
                <a:defRPr/>
              </a:pPr>
              <a:t>9/17/2024</a:t>
            </a:fld>
            <a:endParaRPr lang="en-GB"/>
          </a:p>
        </p:txBody>
      </p:sp>
      <p:sp>
        <p:nvSpPr>
          <p:cNvPr id="4" name="Footer Placeholder 4">
            <a:extLst>
              <a:ext uri="{FF2B5EF4-FFF2-40B4-BE49-F238E27FC236}">
                <a16:creationId xmlns:a16="http://schemas.microsoft.com/office/drawing/2014/main" id="{AADA33AE-F44D-4E37-965E-741AD2127ED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28553A7-E3E8-4562-8D66-911E3478F0DC}"/>
              </a:ext>
            </a:extLst>
          </p:cNvPr>
          <p:cNvSpPr>
            <a:spLocks noGrp="1"/>
          </p:cNvSpPr>
          <p:nvPr>
            <p:ph type="sldNum" sz="quarter" idx="12"/>
          </p:nvPr>
        </p:nvSpPr>
        <p:spPr/>
        <p:txBody>
          <a:bodyPr/>
          <a:lstStyle>
            <a:lvl1pPr>
              <a:defRPr/>
            </a:lvl1pPr>
          </a:lstStyle>
          <a:p>
            <a:fld id="{4D75552B-652D-47CD-AC95-6AFBA856FAF8}" type="slidenum">
              <a:rPr lang="en-GB" altLang="en-US"/>
              <a:pPr/>
              <a:t>‹#›</a:t>
            </a:fld>
            <a:endParaRPr lang="en-GB" altLang="en-US"/>
          </a:p>
        </p:txBody>
      </p:sp>
    </p:spTree>
    <p:extLst>
      <p:ext uri="{BB962C8B-B14F-4D97-AF65-F5344CB8AC3E}">
        <p14:creationId xmlns:p14="http://schemas.microsoft.com/office/powerpoint/2010/main" val="4602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1200792-D48C-47B6-A4C4-FBBDBF6F7280}"/>
              </a:ext>
            </a:extLst>
          </p:cNvPr>
          <p:cNvSpPr>
            <a:spLocks noGrp="1"/>
          </p:cNvSpPr>
          <p:nvPr>
            <p:ph type="dt" sz="half" idx="10"/>
          </p:nvPr>
        </p:nvSpPr>
        <p:spPr/>
        <p:txBody>
          <a:bodyPr/>
          <a:lstStyle>
            <a:lvl1pPr>
              <a:defRPr/>
            </a:lvl1pPr>
          </a:lstStyle>
          <a:p>
            <a:pPr>
              <a:defRPr/>
            </a:pPr>
            <a:fld id="{B5D6EC96-10E8-4518-8E2A-4855DB1F3858}" type="datetimeFigureOut">
              <a:rPr lang="en-US"/>
              <a:pPr>
                <a:defRPr/>
              </a:pPr>
              <a:t>9/17/2024</a:t>
            </a:fld>
            <a:endParaRPr lang="en-GB"/>
          </a:p>
        </p:txBody>
      </p:sp>
      <p:sp>
        <p:nvSpPr>
          <p:cNvPr id="3" name="Footer Placeholder 4">
            <a:extLst>
              <a:ext uri="{FF2B5EF4-FFF2-40B4-BE49-F238E27FC236}">
                <a16:creationId xmlns:a16="http://schemas.microsoft.com/office/drawing/2014/main" id="{4EB4B725-4162-43D9-BA0E-A77DE9E53A5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8A78CB7-B07D-49E6-A2F6-064505EAFE30}"/>
              </a:ext>
            </a:extLst>
          </p:cNvPr>
          <p:cNvSpPr>
            <a:spLocks noGrp="1"/>
          </p:cNvSpPr>
          <p:nvPr>
            <p:ph type="sldNum" sz="quarter" idx="12"/>
          </p:nvPr>
        </p:nvSpPr>
        <p:spPr/>
        <p:txBody>
          <a:bodyPr/>
          <a:lstStyle>
            <a:lvl1pPr>
              <a:defRPr/>
            </a:lvl1pPr>
          </a:lstStyle>
          <a:p>
            <a:fld id="{FB13A28E-3CED-46BA-ADE4-194F64FF6B63}" type="slidenum">
              <a:rPr lang="en-GB" altLang="en-US"/>
              <a:pPr/>
              <a:t>‹#›</a:t>
            </a:fld>
            <a:endParaRPr lang="en-GB" altLang="en-US"/>
          </a:p>
        </p:txBody>
      </p:sp>
    </p:spTree>
    <p:extLst>
      <p:ext uri="{BB962C8B-B14F-4D97-AF65-F5344CB8AC3E}">
        <p14:creationId xmlns:p14="http://schemas.microsoft.com/office/powerpoint/2010/main" val="94403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AC5A04E-14FD-4999-BE42-E0B61111504F}"/>
              </a:ext>
            </a:extLst>
          </p:cNvPr>
          <p:cNvSpPr>
            <a:spLocks noGrp="1"/>
          </p:cNvSpPr>
          <p:nvPr>
            <p:ph type="dt" sz="half" idx="10"/>
          </p:nvPr>
        </p:nvSpPr>
        <p:spPr/>
        <p:txBody>
          <a:bodyPr/>
          <a:lstStyle>
            <a:lvl1pPr>
              <a:defRPr/>
            </a:lvl1pPr>
          </a:lstStyle>
          <a:p>
            <a:pPr>
              <a:defRPr/>
            </a:pPr>
            <a:fld id="{8ECE2505-46F1-436E-9E06-78AAB4F0EA72}" type="datetimeFigureOut">
              <a:rPr lang="en-US"/>
              <a:pPr>
                <a:defRPr/>
              </a:pPr>
              <a:t>9/17/2024</a:t>
            </a:fld>
            <a:endParaRPr lang="en-GB"/>
          </a:p>
        </p:txBody>
      </p:sp>
      <p:sp>
        <p:nvSpPr>
          <p:cNvPr id="6" name="Footer Placeholder 4">
            <a:extLst>
              <a:ext uri="{FF2B5EF4-FFF2-40B4-BE49-F238E27FC236}">
                <a16:creationId xmlns:a16="http://schemas.microsoft.com/office/drawing/2014/main" id="{B719BF33-B1D1-421B-9B3A-D4C9B4A2AED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10940F4-FC97-4A4F-BE0C-77206BFBBB37}"/>
              </a:ext>
            </a:extLst>
          </p:cNvPr>
          <p:cNvSpPr>
            <a:spLocks noGrp="1"/>
          </p:cNvSpPr>
          <p:nvPr>
            <p:ph type="sldNum" sz="quarter" idx="12"/>
          </p:nvPr>
        </p:nvSpPr>
        <p:spPr/>
        <p:txBody>
          <a:bodyPr/>
          <a:lstStyle>
            <a:lvl1pPr>
              <a:defRPr/>
            </a:lvl1pPr>
          </a:lstStyle>
          <a:p>
            <a:fld id="{408B4DE4-09BC-45E1-A945-BABE6244A979}" type="slidenum">
              <a:rPr lang="en-GB" altLang="en-US"/>
              <a:pPr/>
              <a:t>‹#›</a:t>
            </a:fld>
            <a:endParaRPr lang="en-GB" altLang="en-US"/>
          </a:p>
        </p:txBody>
      </p:sp>
    </p:spTree>
    <p:extLst>
      <p:ext uri="{BB962C8B-B14F-4D97-AF65-F5344CB8AC3E}">
        <p14:creationId xmlns:p14="http://schemas.microsoft.com/office/powerpoint/2010/main" val="388241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DAD99F1-1AEB-422F-A739-AD08964519F6}"/>
              </a:ext>
            </a:extLst>
          </p:cNvPr>
          <p:cNvSpPr>
            <a:spLocks noGrp="1"/>
          </p:cNvSpPr>
          <p:nvPr>
            <p:ph type="dt" sz="half" idx="10"/>
          </p:nvPr>
        </p:nvSpPr>
        <p:spPr/>
        <p:txBody>
          <a:bodyPr/>
          <a:lstStyle>
            <a:lvl1pPr>
              <a:defRPr/>
            </a:lvl1pPr>
          </a:lstStyle>
          <a:p>
            <a:pPr>
              <a:defRPr/>
            </a:pPr>
            <a:fld id="{1F711722-AD28-4383-8613-F80D904E4E8E}" type="datetimeFigureOut">
              <a:rPr lang="en-US"/>
              <a:pPr>
                <a:defRPr/>
              </a:pPr>
              <a:t>9/17/2024</a:t>
            </a:fld>
            <a:endParaRPr lang="en-GB"/>
          </a:p>
        </p:txBody>
      </p:sp>
      <p:sp>
        <p:nvSpPr>
          <p:cNvPr id="6" name="Footer Placeholder 4">
            <a:extLst>
              <a:ext uri="{FF2B5EF4-FFF2-40B4-BE49-F238E27FC236}">
                <a16:creationId xmlns:a16="http://schemas.microsoft.com/office/drawing/2014/main" id="{06A08400-4098-4420-A5E3-B2FE3A78C50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7C3A495-7121-4517-84DF-C4E13B89594A}"/>
              </a:ext>
            </a:extLst>
          </p:cNvPr>
          <p:cNvSpPr>
            <a:spLocks noGrp="1"/>
          </p:cNvSpPr>
          <p:nvPr>
            <p:ph type="sldNum" sz="quarter" idx="12"/>
          </p:nvPr>
        </p:nvSpPr>
        <p:spPr/>
        <p:txBody>
          <a:bodyPr/>
          <a:lstStyle>
            <a:lvl1pPr>
              <a:defRPr/>
            </a:lvl1pPr>
          </a:lstStyle>
          <a:p>
            <a:fld id="{1F462DD2-6632-4D3B-92BE-7CA6DE225BD0}" type="slidenum">
              <a:rPr lang="en-GB" altLang="en-US"/>
              <a:pPr/>
              <a:t>‹#›</a:t>
            </a:fld>
            <a:endParaRPr lang="en-GB" altLang="en-US"/>
          </a:p>
        </p:txBody>
      </p:sp>
    </p:spTree>
    <p:extLst>
      <p:ext uri="{BB962C8B-B14F-4D97-AF65-F5344CB8AC3E}">
        <p14:creationId xmlns:p14="http://schemas.microsoft.com/office/powerpoint/2010/main" val="37999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E744C5-1405-44EF-8D0D-EDA58B75D42C}"/>
              </a:ext>
            </a:extLst>
          </p:cNvPr>
          <p:cNvSpPr>
            <a:spLocks noGrp="1"/>
          </p:cNvSpPr>
          <p:nvPr>
            <p:ph type="dt" sz="half" idx="10"/>
          </p:nvPr>
        </p:nvSpPr>
        <p:spPr/>
        <p:txBody>
          <a:bodyPr/>
          <a:lstStyle>
            <a:lvl1pPr>
              <a:defRPr/>
            </a:lvl1pPr>
          </a:lstStyle>
          <a:p>
            <a:pPr>
              <a:defRPr/>
            </a:pPr>
            <a:fld id="{01E24D52-FCC9-4B9E-BD71-4E2C0E45F8A6}" type="datetimeFigureOut">
              <a:rPr lang="en-US"/>
              <a:pPr>
                <a:defRPr/>
              </a:pPr>
              <a:t>9/17/2024</a:t>
            </a:fld>
            <a:endParaRPr lang="en-GB"/>
          </a:p>
        </p:txBody>
      </p:sp>
      <p:sp>
        <p:nvSpPr>
          <p:cNvPr id="5" name="Footer Placeholder 4">
            <a:extLst>
              <a:ext uri="{FF2B5EF4-FFF2-40B4-BE49-F238E27FC236}">
                <a16:creationId xmlns:a16="http://schemas.microsoft.com/office/drawing/2014/main" id="{DD1043A7-DCBF-4E17-9139-76100F56EA5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585A380-0798-46A2-870F-2890FAA75A54}"/>
              </a:ext>
            </a:extLst>
          </p:cNvPr>
          <p:cNvSpPr>
            <a:spLocks noGrp="1"/>
          </p:cNvSpPr>
          <p:nvPr>
            <p:ph type="sldNum" sz="quarter" idx="12"/>
          </p:nvPr>
        </p:nvSpPr>
        <p:spPr/>
        <p:txBody>
          <a:bodyPr/>
          <a:lstStyle>
            <a:lvl1pPr>
              <a:defRPr/>
            </a:lvl1pPr>
          </a:lstStyle>
          <a:p>
            <a:fld id="{B13BE2EC-ECCD-47C4-B0AD-36466743A5C0}" type="slidenum">
              <a:rPr lang="en-GB" altLang="en-US"/>
              <a:pPr/>
              <a:t>‹#›</a:t>
            </a:fld>
            <a:endParaRPr lang="en-GB" altLang="en-US"/>
          </a:p>
        </p:txBody>
      </p:sp>
    </p:spTree>
    <p:extLst>
      <p:ext uri="{BB962C8B-B14F-4D97-AF65-F5344CB8AC3E}">
        <p14:creationId xmlns:p14="http://schemas.microsoft.com/office/powerpoint/2010/main" val="396877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C44844-2753-4E60-ACA3-8530A91E05A2}"/>
              </a:ext>
            </a:extLst>
          </p:cNvPr>
          <p:cNvSpPr>
            <a:spLocks noGrp="1"/>
          </p:cNvSpPr>
          <p:nvPr>
            <p:ph type="dt" sz="half" idx="10"/>
          </p:nvPr>
        </p:nvSpPr>
        <p:spPr/>
        <p:txBody>
          <a:bodyPr/>
          <a:lstStyle>
            <a:lvl1pPr>
              <a:defRPr/>
            </a:lvl1pPr>
          </a:lstStyle>
          <a:p>
            <a:pPr>
              <a:defRPr/>
            </a:pPr>
            <a:fld id="{29262E8A-B511-42E1-A28D-63BD51BC7E1F}" type="datetimeFigureOut">
              <a:rPr lang="en-US"/>
              <a:pPr>
                <a:defRPr/>
              </a:pPr>
              <a:t>9/17/2024</a:t>
            </a:fld>
            <a:endParaRPr lang="en-GB"/>
          </a:p>
        </p:txBody>
      </p:sp>
      <p:sp>
        <p:nvSpPr>
          <p:cNvPr id="5" name="Footer Placeholder 4">
            <a:extLst>
              <a:ext uri="{FF2B5EF4-FFF2-40B4-BE49-F238E27FC236}">
                <a16:creationId xmlns:a16="http://schemas.microsoft.com/office/drawing/2014/main" id="{EFA8A6E7-6989-41E7-91B3-36756232668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61B8541-8FE8-43E8-860E-C82522E98C6B}"/>
              </a:ext>
            </a:extLst>
          </p:cNvPr>
          <p:cNvSpPr>
            <a:spLocks noGrp="1"/>
          </p:cNvSpPr>
          <p:nvPr>
            <p:ph type="sldNum" sz="quarter" idx="12"/>
          </p:nvPr>
        </p:nvSpPr>
        <p:spPr/>
        <p:txBody>
          <a:bodyPr/>
          <a:lstStyle>
            <a:lvl1pPr>
              <a:defRPr/>
            </a:lvl1pPr>
          </a:lstStyle>
          <a:p>
            <a:fld id="{55A14D1F-AF49-447B-BF46-B02BEB34C4BA}" type="slidenum">
              <a:rPr lang="en-GB" altLang="en-US"/>
              <a:pPr/>
              <a:t>‹#›</a:t>
            </a:fld>
            <a:endParaRPr lang="en-GB" altLang="en-US"/>
          </a:p>
        </p:txBody>
      </p:sp>
    </p:spTree>
    <p:extLst>
      <p:ext uri="{BB962C8B-B14F-4D97-AF65-F5344CB8AC3E}">
        <p14:creationId xmlns:p14="http://schemas.microsoft.com/office/powerpoint/2010/main" val="121158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97868477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47265059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334063160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9/17/2024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0820409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9/17/2024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66605803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9/17/2024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339759591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9/17/2024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254347542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9/17/2024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60245734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9/17/2024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314461749"/>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133260360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1966094120"/>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13053693"/>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4199012394"/>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183180039"/>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3519203315"/>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788218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2767648426"/>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102578421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777820587"/>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894902106"/>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63270262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1071524445"/>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AEF50B-A43A-714E-2C6F-366C35483802}"/>
              </a:ext>
            </a:extLst>
          </p:cNvPr>
          <p:cNvSpPr>
            <a:spLocks noGrp="1"/>
          </p:cNvSpPr>
          <p:nvPr>
            <p:ph type="dt" sz="half" idx="10"/>
          </p:nvPr>
        </p:nvSpPr>
        <p:spPr/>
        <p:txBody>
          <a:bodyPr/>
          <a:lstStyle>
            <a:lvl1pPr algn="ctr" eaLnBrk="0" hangingPunct="0">
              <a:defRPr/>
            </a:lvl1pPr>
          </a:lstStyle>
          <a:p>
            <a:pPr>
              <a:defRPr/>
            </a:pPr>
            <a:fld id="{E402E399-6152-49DB-980E-43EA9F27F98F}"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94627FC1-8AB9-AEBF-5960-83AC2A7F23CE}"/>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06A4BB7-9FBE-0034-9E78-6428066DB775}"/>
              </a:ext>
            </a:extLst>
          </p:cNvPr>
          <p:cNvSpPr>
            <a:spLocks noGrp="1"/>
          </p:cNvSpPr>
          <p:nvPr>
            <p:ph type="sldNum" sz="quarter" idx="12"/>
          </p:nvPr>
        </p:nvSpPr>
        <p:spPr/>
        <p:txBody>
          <a:bodyPr/>
          <a:lstStyle>
            <a:lvl1pPr eaLnBrk="0" hangingPunct="0">
              <a:defRPr/>
            </a:lvl1pPr>
          </a:lstStyle>
          <a:p>
            <a:fld id="{A9A424E7-80F7-48C4-B605-320081872C83}" type="slidenum">
              <a:rPr lang="en-GB" altLang="en-US"/>
              <a:pPr/>
              <a:t>‹#›</a:t>
            </a:fld>
            <a:endParaRPr lang="en-GB" altLang="en-US"/>
          </a:p>
        </p:txBody>
      </p:sp>
    </p:spTree>
    <p:extLst>
      <p:ext uri="{BB962C8B-B14F-4D97-AF65-F5344CB8AC3E}">
        <p14:creationId xmlns:p14="http://schemas.microsoft.com/office/powerpoint/2010/main" val="298604285"/>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88D7F-EA66-EF00-2B86-8326DDF1FF54}"/>
              </a:ext>
            </a:extLst>
          </p:cNvPr>
          <p:cNvSpPr>
            <a:spLocks noGrp="1"/>
          </p:cNvSpPr>
          <p:nvPr>
            <p:ph type="dt" sz="half" idx="10"/>
          </p:nvPr>
        </p:nvSpPr>
        <p:spPr/>
        <p:txBody>
          <a:bodyPr/>
          <a:lstStyle>
            <a:lvl1pPr algn="ctr" eaLnBrk="0" hangingPunct="0">
              <a:defRPr/>
            </a:lvl1pPr>
          </a:lstStyle>
          <a:p>
            <a:pPr>
              <a:defRPr/>
            </a:pPr>
            <a:fld id="{306C9CAA-FA66-4779-B4D2-7B771B243FF9}"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8FFD1C78-002D-AEBC-8D4D-7FEE7157D817}"/>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09EFDB39-4815-E7E5-B50F-4544EB7E400A}"/>
              </a:ext>
            </a:extLst>
          </p:cNvPr>
          <p:cNvSpPr>
            <a:spLocks noGrp="1"/>
          </p:cNvSpPr>
          <p:nvPr>
            <p:ph type="sldNum" sz="quarter" idx="12"/>
          </p:nvPr>
        </p:nvSpPr>
        <p:spPr/>
        <p:txBody>
          <a:bodyPr/>
          <a:lstStyle>
            <a:lvl1pPr eaLnBrk="0" hangingPunct="0">
              <a:defRPr/>
            </a:lvl1pPr>
          </a:lstStyle>
          <a:p>
            <a:fld id="{776BA149-A793-421F-B136-CF6013F3F2E4}" type="slidenum">
              <a:rPr lang="en-GB" altLang="en-US"/>
              <a:pPr/>
              <a:t>‹#›</a:t>
            </a:fld>
            <a:endParaRPr lang="en-GB" altLang="en-US"/>
          </a:p>
        </p:txBody>
      </p:sp>
    </p:spTree>
    <p:extLst>
      <p:ext uri="{BB962C8B-B14F-4D97-AF65-F5344CB8AC3E}">
        <p14:creationId xmlns:p14="http://schemas.microsoft.com/office/powerpoint/2010/main" val="343056652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611076-0A85-A3CB-88F4-BB0C8310BE84}"/>
              </a:ext>
            </a:extLst>
          </p:cNvPr>
          <p:cNvSpPr>
            <a:spLocks noGrp="1"/>
          </p:cNvSpPr>
          <p:nvPr>
            <p:ph type="dt" sz="half" idx="10"/>
          </p:nvPr>
        </p:nvSpPr>
        <p:spPr/>
        <p:txBody>
          <a:bodyPr/>
          <a:lstStyle>
            <a:lvl1pPr algn="ctr" eaLnBrk="0" hangingPunct="0">
              <a:defRPr/>
            </a:lvl1pPr>
          </a:lstStyle>
          <a:p>
            <a:pPr>
              <a:defRPr/>
            </a:pPr>
            <a:fld id="{09616482-099F-4DF9-9067-0792B09EB184}"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D2E5E0E8-DE0F-57F2-E55E-465E38FD22A3}"/>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6A06422-3CDC-F17D-CE4F-9591B779E2A9}"/>
              </a:ext>
            </a:extLst>
          </p:cNvPr>
          <p:cNvSpPr>
            <a:spLocks noGrp="1"/>
          </p:cNvSpPr>
          <p:nvPr>
            <p:ph type="sldNum" sz="quarter" idx="12"/>
          </p:nvPr>
        </p:nvSpPr>
        <p:spPr/>
        <p:txBody>
          <a:bodyPr/>
          <a:lstStyle>
            <a:lvl1pPr eaLnBrk="0" hangingPunct="0">
              <a:defRPr/>
            </a:lvl1pPr>
          </a:lstStyle>
          <a:p>
            <a:fld id="{14158F30-CCB1-4C94-B013-8C16872FA667}" type="slidenum">
              <a:rPr lang="en-GB" altLang="en-US"/>
              <a:pPr/>
              <a:t>‹#›</a:t>
            </a:fld>
            <a:endParaRPr lang="en-GB" altLang="en-US"/>
          </a:p>
        </p:txBody>
      </p:sp>
    </p:spTree>
    <p:extLst>
      <p:ext uri="{BB962C8B-B14F-4D97-AF65-F5344CB8AC3E}">
        <p14:creationId xmlns:p14="http://schemas.microsoft.com/office/powerpoint/2010/main" val="2213716367"/>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DB9A1B5-E7A4-5616-2BB9-C4E83FD40B29}"/>
              </a:ext>
            </a:extLst>
          </p:cNvPr>
          <p:cNvSpPr>
            <a:spLocks noGrp="1"/>
          </p:cNvSpPr>
          <p:nvPr>
            <p:ph type="dt" sz="half" idx="10"/>
          </p:nvPr>
        </p:nvSpPr>
        <p:spPr/>
        <p:txBody>
          <a:bodyPr/>
          <a:lstStyle>
            <a:lvl1pPr algn="ctr" eaLnBrk="0" hangingPunct="0">
              <a:defRPr/>
            </a:lvl1pPr>
          </a:lstStyle>
          <a:p>
            <a:pPr>
              <a:defRPr/>
            </a:pPr>
            <a:fld id="{E67A5D8D-4622-4444-A660-62BCF11CA76B}" type="datetimeFigureOut">
              <a:rPr lang="en-US" altLang="en-US"/>
              <a:pPr>
                <a:defRPr/>
              </a:pPr>
              <a:t>9/17/2024</a:t>
            </a:fld>
            <a:endParaRPr lang="en-GB" altLang="en-US"/>
          </a:p>
        </p:txBody>
      </p:sp>
      <p:sp>
        <p:nvSpPr>
          <p:cNvPr id="6" name="Footer Placeholder 4">
            <a:extLst>
              <a:ext uri="{FF2B5EF4-FFF2-40B4-BE49-F238E27FC236}">
                <a16:creationId xmlns:a16="http://schemas.microsoft.com/office/drawing/2014/main" id="{09F58C59-A68B-5D39-A6A2-7D2C8D43204D}"/>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0531C810-2728-384C-CCF8-6E5399DF3B6A}"/>
              </a:ext>
            </a:extLst>
          </p:cNvPr>
          <p:cNvSpPr>
            <a:spLocks noGrp="1"/>
          </p:cNvSpPr>
          <p:nvPr>
            <p:ph type="sldNum" sz="quarter" idx="12"/>
          </p:nvPr>
        </p:nvSpPr>
        <p:spPr/>
        <p:txBody>
          <a:bodyPr/>
          <a:lstStyle>
            <a:lvl1pPr eaLnBrk="0" hangingPunct="0">
              <a:defRPr/>
            </a:lvl1pPr>
          </a:lstStyle>
          <a:p>
            <a:fld id="{56CADFD0-B005-41E4-896E-EA773978202F}" type="slidenum">
              <a:rPr lang="en-GB" altLang="en-US"/>
              <a:pPr/>
              <a:t>‹#›</a:t>
            </a:fld>
            <a:endParaRPr lang="en-GB" altLang="en-US"/>
          </a:p>
        </p:txBody>
      </p:sp>
    </p:spTree>
    <p:extLst>
      <p:ext uri="{BB962C8B-B14F-4D97-AF65-F5344CB8AC3E}">
        <p14:creationId xmlns:p14="http://schemas.microsoft.com/office/powerpoint/2010/main" val="23814286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2B8453A-567F-F3DE-06CE-62C7F5B9C90C}"/>
              </a:ext>
            </a:extLst>
          </p:cNvPr>
          <p:cNvSpPr>
            <a:spLocks noGrp="1"/>
          </p:cNvSpPr>
          <p:nvPr>
            <p:ph type="dt" sz="half" idx="10"/>
          </p:nvPr>
        </p:nvSpPr>
        <p:spPr/>
        <p:txBody>
          <a:bodyPr/>
          <a:lstStyle>
            <a:lvl1pPr algn="ctr" eaLnBrk="0" hangingPunct="0">
              <a:defRPr/>
            </a:lvl1pPr>
          </a:lstStyle>
          <a:p>
            <a:pPr>
              <a:defRPr/>
            </a:pPr>
            <a:fld id="{DFC48911-3E0A-42FC-9110-E6A918F3BAFC}" type="datetimeFigureOut">
              <a:rPr lang="en-US" altLang="en-US"/>
              <a:pPr>
                <a:defRPr/>
              </a:pPr>
              <a:t>9/17/2024</a:t>
            </a:fld>
            <a:endParaRPr lang="en-GB" altLang="en-US"/>
          </a:p>
        </p:txBody>
      </p:sp>
      <p:sp>
        <p:nvSpPr>
          <p:cNvPr id="8" name="Footer Placeholder 4">
            <a:extLst>
              <a:ext uri="{FF2B5EF4-FFF2-40B4-BE49-F238E27FC236}">
                <a16:creationId xmlns:a16="http://schemas.microsoft.com/office/drawing/2014/main" id="{208AFBCC-B2DA-EFA3-29AB-55F25F538616}"/>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F0F7908F-184D-E317-CCF2-BF5667DAD4FA}"/>
              </a:ext>
            </a:extLst>
          </p:cNvPr>
          <p:cNvSpPr>
            <a:spLocks noGrp="1"/>
          </p:cNvSpPr>
          <p:nvPr>
            <p:ph type="sldNum" sz="quarter" idx="12"/>
          </p:nvPr>
        </p:nvSpPr>
        <p:spPr/>
        <p:txBody>
          <a:bodyPr/>
          <a:lstStyle>
            <a:lvl1pPr eaLnBrk="0" hangingPunct="0">
              <a:defRPr/>
            </a:lvl1pPr>
          </a:lstStyle>
          <a:p>
            <a:fld id="{9ABD65A5-7A45-4172-A182-DF127DE7B991}" type="slidenum">
              <a:rPr lang="en-GB" altLang="en-US"/>
              <a:pPr/>
              <a:t>‹#›</a:t>
            </a:fld>
            <a:endParaRPr lang="en-GB" altLang="en-US"/>
          </a:p>
        </p:txBody>
      </p:sp>
    </p:spTree>
    <p:extLst>
      <p:ext uri="{BB962C8B-B14F-4D97-AF65-F5344CB8AC3E}">
        <p14:creationId xmlns:p14="http://schemas.microsoft.com/office/powerpoint/2010/main" val="1940156548"/>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C1013B59-3F68-5763-57EB-21D20A1787E7}"/>
              </a:ext>
            </a:extLst>
          </p:cNvPr>
          <p:cNvSpPr>
            <a:spLocks noGrp="1"/>
          </p:cNvSpPr>
          <p:nvPr>
            <p:ph type="dt" sz="half" idx="10"/>
          </p:nvPr>
        </p:nvSpPr>
        <p:spPr/>
        <p:txBody>
          <a:bodyPr/>
          <a:lstStyle>
            <a:lvl1pPr algn="ctr" eaLnBrk="0" hangingPunct="0">
              <a:defRPr/>
            </a:lvl1pPr>
          </a:lstStyle>
          <a:p>
            <a:pPr>
              <a:defRPr/>
            </a:pPr>
            <a:fld id="{ED46B1D8-CFF5-4CDC-BA9D-4B230D449CF8}" type="datetimeFigureOut">
              <a:rPr lang="en-US" altLang="en-US"/>
              <a:pPr>
                <a:defRPr/>
              </a:pPr>
              <a:t>9/17/2024</a:t>
            </a:fld>
            <a:endParaRPr lang="en-GB" altLang="en-US"/>
          </a:p>
        </p:txBody>
      </p:sp>
      <p:sp>
        <p:nvSpPr>
          <p:cNvPr id="4" name="Footer Placeholder 4">
            <a:extLst>
              <a:ext uri="{FF2B5EF4-FFF2-40B4-BE49-F238E27FC236}">
                <a16:creationId xmlns:a16="http://schemas.microsoft.com/office/drawing/2014/main" id="{503772FF-EA02-CA99-B867-E8C588D04735}"/>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2B03285E-DCC9-BF52-D0EF-32B59D9AD63D}"/>
              </a:ext>
            </a:extLst>
          </p:cNvPr>
          <p:cNvSpPr>
            <a:spLocks noGrp="1"/>
          </p:cNvSpPr>
          <p:nvPr>
            <p:ph type="sldNum" sz="quarter" idx="12"/>
          </p:nvPr>
        </p:nvSpPr>
        <p:spPr/>
        <p:txBody>
          <a:bodyPr/>
          <a:lstStyle>
            <a:lvl1pPr eaLnBrk="0" hangingPunct="0">
              <a:defRPr/>
            </a:lvl1pPr>
          </a:lstStyle>
          <a:p>
            <a:fld id="{2EA536CF-E3BA-4572-B1DA-D3CC2D927AF9}" type="slidenum">
              <a:rPr lang="en-GB" altLang="en-US"/>
              <a:pPr/>
              <a:t>‹#›</a:t>
            </a:fld>
            <a:endParaRPr lang="en-GB" altLang="en-US"/>
          </a:p>
        </p:txBody>
      </p:sp>
    </p:spTree>
    <p:extLst>
      <p:ext uri="{BB962C8B-B14F-4D97-AF65-F5344CB8AC3E}">
        <p14:creationId xmlns:p14="http://schemas.microsoft.com/office/powerpoint/2010/main" val="1469275561"/>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645B04-1837-1C5B-F86D-468F9FC27E1A}"/>
              </a:ext>
            </a:extLst>
          </p:cNvPr>
          <p:cNvSpPr>
            <a:spLocks noGrp="1"/>
          </p:cNvSpPr>
          <p:nvPr>
            <p:ph type="dt" sz="half" idx="10"/>
          </p:nvPr>
        </p:nvSpPr>
        <p:spPr/>
        <p:txBody>
          <a:bodyPr/>
          <a:lstStyle>
            <a:lvl1pPr algn="ctr" eaLnBrk="0" hangingPunct="0">
              <a:defRPr/>
            </a:lvl1pPr>
          </a:lstStyle>
          <a:p>
            <a:pPr>
              <a:defRPr/>
            </a:pPr>
            <a:fld id="{B6049B47-A971-4CA7-9F72-E2D4554B8E04}" type="datetimeFigureOut">
              <a:rPr lang="en-US" altLang="en-US"/>
              <a:pPr>
                <a:defRPr/>
              </a:pPr>
              <a:t>9/17/2024</a:t>
            </a:fld>
            <a:endParaRPr lang="en-GB" altLang="en-US"/>
          </a:p>
        </p:txBody>
      </p:sp>
      <p:sp>
        <p:nvSpPr>
          <p:cNvPr id="3" name="Footer Placeholder 4">
            <a:extLst>
              <a:ext uri="{FF2B5EF4-FFF2-40B4-BE49-F238E27FC236}">
                <a16:creationId xmlns:a16="http://schemas.microsoft.com/office/drawing/2014/main" id="{66784943-762F-D8C1-E15C-525877F5D571}"/>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119B87E7-8CF4-0880-36CA-FAFDC644A770}"/>
              </a:ext>
            </a:extLst>
          </p:cNvPr>
          <p:cNvSpPr>
            <a:spLocks noGrp="1"/>
          </p:cNvSpPr>
          <p:nvPr>
            <p:ph type="sldNum" sz="quarter" idx="12"/>
          </p:nvPr>
        </p:nvSpPr>
        <p:spPr/>
        <p:txBody>
          <a:bodyPr/>
          <a:lstStyle>
            <a:lvl1pPr eaLnBrk="0" hangingPunct="0">
              <a:defRPr/>
            </a:lvl1pPr>
          </a:lstStyle>
          <a:p>
            <a:fld id="{979D4054-44FE-4A68-9686-26666E8A285F}" type="slidenum">
              <a:rPr lang="en-GB" altLang="en-US"/>
              <a:pPr/>
              <a:t>‹#›</a:t>
            </a:fld>
            <a:endParaRPr lang="en-GB" altLang="en-US"/>
          </a:p>
        </p:txBody>
      </p:sp>
    </p:spTree>
    <p:extLst>
      <p:ext uri="{BB962C8B-B14F-4D97-AF65-F5344CB8AC3E}">
        <p14:creationId xmlns:p14="http://schemas.microsoft.com/office/powerpoint/2010/main" val="25525113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515377-85E1-9CE5-2147-01F489A1A235}"/>
              </a:ext>
            </a:extLst>
          </p:cNvPr>
          <p:cNvSpPr>
            <a:spLocks noGrp="1"/>
          </p:cNvSpPr>
          <p:nvPr>
            <p:ph type="dt" sz="half" idx="10"/>
          </p:nvPr>
        </p:nvSpPr>
        <p:spPr/>
        <p:txBody>
          <a:bodyPr/>
          <a:lstStyle>
            <a:lvl1pPr algn="ctr" eaLnBrk="0" hangingPunct="0">
              <a:defRPr/>
            </a:lvl1pPr>
          </a:lstStyle>
          <a:p>
            <a:pPr>
              <a:defRPr/>
            </a:pPr>
            <a:fld id="{7A7D2F11-E56C-46EB-A15D-B4FE2ACD77EC}" type="datetimeFigureOut">
              <a:rPr lang="en-US" altLang="en-US"/>
              <a:pPr>
                <a:defRPr/>
              </a:pPr>
              <a:t>9/17/2024</a:t>
            </a:fld>
            <a:endParaRPr lang="en-GB" altLang="en-US"/>
          </a:p>
        </p:txBody>
      </p:sp>
      <p:sp>
        <p:nvSpPr>
          <p:cNvPr id="6" name="Footer Placeholder 4">
            <a:extLst>
              <a:ext uri="{FF2B5EF4-FFF2-40B4-BE49-F238E27FC236}">
                <a16:creationId xmlns:a16="http://schemas.microsoft.com/office/drawing/2014/main" id="{18A89DFD-5F98-5A8A-D6EF-29C1780D8E67}"/>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6336064F-F717-71EE-B58F-962310033BDE}"/>
              </a:ext>
            </a:extLst>
          </p:cNvPr>
          <p:cNvSpPr>
            <a:spLocks noGrp="1"/>
          </p:cNvSpPr>
          <p:nvPr>
            <p:ph type="sldNum" sz="quarter" idx="12"/>
          </p:nvPr>
        </p:nvSpPr>
        <p:spPr/>
        <p:txBody>
          <a:bodyPr/>
          <a:lstStyle>
            <a:lvl1pPr eaLnBrk="0" hangingPunct="0">
              <a:defRPr/>
            </a:lvl1pPr>
          </a:lstStyle>
          <a:p>
            <a:fld id="{5F182E29-CA19-4FCD-A366-F15948485AF5}" type="slidenum">
              <a:rPr lang="en-GB" altLang="en-US"/>
              <a:pPr/>
              <a:t>‹#›</a:t>
            </a:fld>
            <a:endParaRPr lang="en-GB" altLang="en-US"/>
          </a:p>
        </p:txBody>
      </p:sp>
    </p:spTree>
    <p:extLst>
      <p:ext uri="{BB962C8B-B14F-4D97-AF65-F5344CB8AC3E}">
        <p14:creationId xmlns:p14="http://schemas.microsoft.com/office/powerpoint/2010/main" val="2784966375"/>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9C8AF50-FB86-471C-C7C9-EC7AA24FEBEB}"/>
              </a:ext>
            </a:extLst>
          </p:cNvPr>
          <p:cNvSpPr>
            <a:spLocks noGrp="1"/>
          </p:cNvSpPr>
          <p:nvPr>
            <p:ph type="dt" sz="half" idx="10"/>
          </p:nvPr>
        </p:nvSpPr>
        <p:spPr/>
        <p:txBody>
          <a:bodyPr/>
          <a:lstStyle>
            <a:lvl1pPr algn="ctr" eaLnBrk="0" hangingPunct="0">
              <a:defRPr/>
            </a:lvl1pPr>
          </a:lstStyle>
          <a:p>
            <a:pPr>
              <a:defRPr/>
            </a:pPr>
            <a:fld id="{39006197-138C-439F-9226-B451642CCB2A}" type="datetimeFigureOut">
              <a:rPr lang="en-US" altLang="en-US"/>
              <a:pPr>
                <a:defRPr/>
              </a:pPr>
              <a:t>9/17/2024</a:t>
            </a:fld>
            <a:endParaRPr lang="en-GB" altLang="en-US"/>
          </a:p>
        </p:txBody>
      </p:sp>
      <p:sp>
        <p:nvSpPr>
          <p:cNvPr id="6" name="Footer Placeholder 4">
            <a:extLst>
              <a:ext uri="{FF2B5EF4-FFF2-40B4-BE49-F238E27FC236}">
                <a16:creationId xmlns:a16="http://schemas.microsoft.com/office/drawing/2014/main" id="{14E7ACE4-F885-25A9-3CB7-97314B4E7F8D}"/>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562AB741-7AF2-67B8-BD58-B491A3AA1042}"/>
              </a:ext>
            </a:extLst>
          </p:cNvPr>
          <p:cNvSpPr>
            <a:spLocks noGrp="1"/>
          </p:cNvSpPr>
          <p:nvPr>
            <p:ph type="sldNum" sz="quarter" idx="12"/>
          </p:nvPr>
        </p:nvSpPr>
        <p:spPr/>
        <p:txBody>
          <a:bodyPr/>
          <a:lstStyle>
            <a:lvl1pPr eaLnBrk="0" hangingPunct="0">
              <a:defRPr/>
            </a:lvl1pPr>
          </a:lstStyle>
          <a:p>
            <a:fld id="{5A4DA71D-130B-4AD4-B341-4ED61D3EC026}" type="slidenum">
              <a:rPr lang="en-GB" altLang="en-US"/>
              <a:pPr/>
              <a:t>‹#›</a:t>
            </a:fld>
            <a:endParaRPr lang="en-GB" altLang="en-US"/>
          </a:p>
        </p:txBody>
      </p:sp>
    </p:spTree>
    <p:extLst>
      <p:ext uri="{BB962C8B-B14F-4D97-AF65-F5344CB8AC3E}">
        <p14:creationId xmlns:p14="http://schemas.microsoft.com/office/powerpoint/2010/main" val="3915277178"/>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40E8AE-E5C3-8766-4071-9C880DC29D9A}"/>
              </a:ext>
            </a:extLst>
          </p:cNvPr>
          <p:cNvSpPr>
            <a:spLocks noGrp="1"/>
          </p:cNvSpPr>
          <p:nvPr>
            <p:ph type="dt" sz="half" idx="10"/>
          </p:nvPr>
        </p:nvSpPr>
        <p:spPr/>
        <p:txBody>
          <a:bodyPr/>
          <a:lstStyle>
            <a:lvl1pPr algn="ctr" eaLnBrk="0" hangingPunct="0">
              <a:defRPr/>
            </a:lvl1pPr>
          </a:lstStyle>
          <a:p>
            <a:pPr>
              <a:defRPr/>
            </a:pPr>
            <a:fld id="{EB510940-7920-4695-B77A-9273B1F3C631}"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25C363DB-A846-6967-16F8-AA4CB16621AE}"/>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C283E71B-A227-4087-1107-93C65D6C0894}"/>
              </a:ext>
            </a:extLst>
          </p:cNvPr>
          <p:cNvSpPr>
            <a:spLocks noGrp="1"/>
          </p:cNvSpPr>
          <p:nvPr>
            <p:ph type="sldNum" sz="quarter" idx="12"/>
          </p:nvPr>
        </p:nvSpPr>
        <p:spPr/>
        <p:txBody>
          <a:bodyPr/>
          <a:lstStyle>
            <a:lvl1pPr eaLnBrk="0" hangingPunct="0">
              <a:defRPr/>
            </a:lvl1pPr>
          </a:lstStyle>
          <a:p>
            <a:fld id="{CF710AF8-8546-488C-87C8-6874501BB60D}" type="slidenum">
              <a:rPr lang="en-GB" altLang="en-US"/>
              <a:pPr/>
              <a:t>‹#›</a:t>
            </a:fld>
            <a:endParaRPr lang="en-GB" altLang="en-US"/>
          </a:p>
        </p:txBody>
      </p:sp>
    </p:spTree>
    <p:extLst>
      <p:ext uri="{BB962C8B-B14F-4D97-AF65-F5344CB8AC3E}">
        <p14:creationId xmlns:p14="http://schemas.microsoft.com/office/powerpoint/2010/main" val="81671674"/>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C6832-A276-7676-ABB3-A232F5A96691}"/>
              </a:ext>
            </a:extLst>
          </p:cNvPr>
          <p:cNvSpPr>
            <a:spLocks noGrp="1"/>
          </p:cNvSpPr>
          <p:nvPr>
            <p:ph type="dt" sz="half" idx="10"/>
          </p:nvPr>
        </p:nvSpPr>
        <p:spPr/>
        <p:txBody>
          <a:bodyPr/>
          <a:lstStyle>
            <a:lvl1pPr algn="ctr" eaLnBrk="0" hangingPunct="0">
              <a:defRPr/>
            </a:lvl1pPr>
          </a:lstStyle>
          <a:p>
            <a:pPr>
              <a:defRPr/>
            </a:pPr>
            <a:fld id="{6A2F5DBA-78DF-4B2A-ABAD-9BAE199532CD}"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30FF8AEA-B174-A193-6775-91376C197C9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E288EA5D-8307-DCF9-50D4-1F6E1CC12B7E}"/>
              </a:ext>
            </a:extLst>
          </p:cNvPr>
          <p:cNvSpPr>
            <a:spLocks noGrp="1"/>
          </p:cNvSpPr>
          <p:nvPr>
            <p:ph type="sldNum" sz="quarter" idx="12"/>
          </p:nvPr>
        </p:nvSpPr>
        <p:spPr/>
        <p:txBody>
          <a:bodyPr/>
          <a:lstStyle>
            <a:lvl1pPr eaLnBrk="0" hangingPunct="0">
              <a:defRPr/>
            </a:lvl1pPr>
          </a:lstStyle>
          <a:p>
            <a:fld id="{BE18774F-BBEE-4B69-9CAA-F44D8382DB47}" type="slidenum">
              <a:rPr lang="en-GB" altLang="en-US"/>
              <a:pPr/>
              <a:t>‹#›</a:t>
            </a:fld>
            <a:endParaRPr lang="en-GB" altLang="en-US"/>
          </a:p>
        </p:txBody>
      </p:sp>
    </p:spTree>
    <p:extLst>
      <p:ext uri="{BB962C8B-B14F-4D97-AF65-F5344CB8AC3E}">
        <p14:creationId xmlns:p14="http://schemas.microsoft.com/office/powerpoint/2010/main" val="154342232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6564C8-6F56-46C9-B8B4-30C01D93406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6F97ADA-369A-478C-BD1C-27079E2EFEF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D82C2B5-0A44-4AC9-A210-CE474BFF300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91AD4238-B245-4519-9EFE-B1B56B806D5E}" type="datetimeFigureOut">
              <a:rPr lang="en-GB" altLang="en-US"/>
              <a:pPr/>
              <a:t>17/09/2024</a:t>
            </a:fld>
            <a:endParaRPr lang="en-GB" altLang="en-US"/>
          </a:p>
        </p:txBody>
      </p:sp>
      <p:sp>
        <p:nvSpPr>
          <p:cNvPr id="5" name="Footer Placeholder 4">
            <a:extLst>
              <a:ext uri="{FF2B5EF4-FFF2-40B4-BE49-F238E27FC236}">
                <a16:creationId xmlns:a16="http://schemas.microsoft.com/office/drawing/2014/main" id="{C4FB9272-3B42-40F6-9B40-DA331EFA10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D96FD4EB-2A23-4E33-B4E0-42024108784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076039E9-BA7F-4A69-BD29-F4D9A83E3B38}" type="slidenum">
              <a:rPr lang="en-GB" altLang="en-US"/>
              <a:pPr/>
              <a:t>‹#›</a:t>
            </a:fld>
            <a:endParaRPr lang="en-GB" altLang="en-US"/>
          </a:p>
        </p:txBody>
      </p:sp>
    </p:spTree>
    <p:extLst>
      <p:ext uri="{BB962C8B-B14F-4D97-AF65-F5344CB8AC3E}">
        <p14:creationId xmlns:p14="http://schemas.microsoft.com/office/powerpoint/2010/main" val="173908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B3ADA5-F029-4E5C-9763-1A00150ECCB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AABAEE15-832E-40A7-A2D9-09583683A8A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8C62094-0FBD-4EA1-A4B9-56363880F8F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A1176C8-5E7D-4D56-8F60-1C9F95E895F5}" type="datetimeFigureOut">
              <a:rPr lang="en-US"/>
              <a:pPr>
                <a:defRPr/>
              </a:pPr>
              <a:t>9/17/2024</a:t>
            </a:fld>
            <a:endParaRPr lang="en-GB"/>
          </a:p>
        </p:txBody>
      </p:sp>
      <p:sp>
        <p:nvSpPr>
          <p:cNvPr id="5" name="Footer Placeholder 4">
            <a:extLst>
              <a:ext uri="{FF2B5EF4-FFF2-40B4-BE49-F238E27FC236}">
                <a16:creationId xmlns:a16="http://schemas.microsoft.com/office/drawing/2014/main" id="{ADA2B130-847E-4F55-B51F-F5BAE63CDFF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7C24525-71B4-42AC-B8F4-661D558F389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0B829BE-36FC-408E-8E6D-3980D1311CAD}" type="slidenum">
              <a:rPr lang="en-GB" altLang="en-US"/>
              <a:pPr/>
              <a:t>‹#›</a:t>
            </a:fld>
            <a:endParaRPr lang="en-GB" altLang="en-US"/>
          </a:p>
        </p:txBody>
      </p:sp>
    </p:spTree>
    <p:extLst>
      <p:ext uri="{BB962C8B-B14F-4D97-AF65-F5344CB8AC3E}">
        <p14:creationId xmlns:p14="http://schemas.microsoft.com/office/powerpoint/2010/main" val="2988217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9206614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21872483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A9D5CE-5F8F-DAC7-6D2F-FD1359652A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ABFB0E6-F3FB-E5D3-03EF-41529372BBD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8CE9044-95FD-2EA0-7F66-45248B5A5AE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E3A858DE-BD93-4397-AC4C-456E48C80AD4}" type="datetimeFigureOut">
              <a:rPr lang="en-US" altLang="en-US"/>
              <a:pPr>
                <a:defRPr/>
              </a:pPr>
              <a:t>9/17/2024</a:t>
            </a:fld>
            <a:endParaRPr lang="en-GB" altLang="en-US"/>
          </a:p>
        </p:txBody>
      </p:sp>
      <p:sp>
        <p:nvSpPr>
          <p:cNvPr id="5" name="Footer Placeholder 4">
            <a:extLst>
              <a:ext uri="{FF2B5EF4-FFF2-40B4-BE49-F238E27FC236}">
                <a16:creationId xmlns:a16="http://schemas.microsoft.com/office/drawing/2014/main" id="{10827FA9-F0DD-9554-A94C-81CA23CDFE5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800EE75-E781-BFC2-F0E8-61F9AB08A07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55044E99-990B-4343-886D-504CFC11FF29}" type="slidenum">
              <a:rPr lang="en-GB" altLang="en-US"/>
              <a:pPr/>
              <a:t>‹#›</a:t>
            </a:fld>
            <a:endParaRPr lang="en-GB" altLang="en-US"/>
          </a:p>
        </p:txBody>
      </p:sp>
    </p:spTree>
    <p:extLst>
      <p:ext uri="{BB962C8B-B14F-4D97-AF65-F5344CB8AC3E}">
        <p14:creationId xmlns:p14="http://schemas.microsoft.com/office/powerpoint/2010/main" val="36748067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5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6.tm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161642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t>
            </a:r>
            <a:r>
              <a:rPr kumimoji="0" lang="en-GB" sz="4000" b="1" i="0" u="none" strike="noStrike" kern="1200" cap="none" spc="0" normalizeH="0" baseline="0" noProof="0" dirty="0" err="1">
                <a:ln>
                  <a:solidFill>
                    <a:prstClr val="white"/>
                  </a:solidFill>
                </a:ln>
                <a:solidFill>
                  <a:prstClr val="white"/>
                </a:solidFill>
                <a:effectLst/>
                <a:uLnTx/>
                <a:uFillTx/>
                <a:latin typeface="Century Gothic"/>
                <a:ea typeface="+mn-ea"/>
                <a:cs typeface="Century Gothic"/>
              </a:rPr>
              <a:t>ar</a:t>
            </a: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e here together….</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038350"/>
            <a:ext cx="8186324" cy="222141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our attitudes make our school community a happy place today.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246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gravestones in a cemetery&#10;&#10;Description automatically generated">
            <a:extLst>
              <a:ext uri="{FF2B5EF4-FFF2-40B4-BE49-F238E27FC236}">
                <a16:creationId xmlns:a16="http://schemas.microsoft.com/office/drawing/2014/main" id="{C14B31F5-08D6-301C-9290-23F67E76DF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448" y="300791"/>
            <a:ext cx="6040073" cy="4044018"/>
          </a:xfrm>
          <a:prstGeom prst="rect">
            <a:avLst/>
          </a:prstGeom>
          <a:ln>
            <a:solidFill>
              <a:schemeClr val="tx1"/>
            </a:solidFill>
          </a:ln>
        </p:spPr>
      </p:pic>
      <p:pic>
        <p:nvPicPr>
          <p:cNvPr id="4" name="Picture 3" descr="A group of wooden crosses with red flowers&#10;&#10;Description automatically generated">
            <a:extLst>
              <a:ext uri="{FF2B5EF4-FFF2-40B4-BE49-F238E27FC236}">
                <a16:creationId xmlns:a16="http://schemas.microsoft.com/office/drawing/2014/main" id="{FA429AC3-E0A0-1F10-C8D7-2258ED2FFC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1156" y="3174401"/>
            <a:ext cx="5234730" cy="3488457"/>
          </a:xfrm>
          <a:prstGeom prst="rect">
            <a:avLst/>
          </a:prstGeom>
          <a:ln>
            <a:solidFill>
              <a:schemeClr val="tx1"/>
            </a:solidFill>
          </a:ln>
        </p:spPr>
      </p:pic>
    </p:spTree>
    <p:extLst>
      <p:ext uri="{BB962C8B-B14F-4D97-AF65-F5344CB8AC3E}">
        <p14:creationId xmlns:p14="http://schemas.microsoft.com/office/powerpoint/2010/main" val="188236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s with a map and birds flying&#10;&#10;Description automatically generated">
            <a:extLst>
              <a:ext uri="{FF2B5EF4-FFF2-40B4-BE49-F238E27FC236}">
                <a16:creationId xmlns:a16="http://schemas.microsoft.com/office/drawing/2014/main" id="{55E5FCE6-CE8C-3BAC-3101-4B41E37851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3628"/>
            <a:ext cx="9144000" cy="5950744"/>
          </a:xfrm>
          <a:prstGeom prst="rect">
            <a:avLst/>
          </a:prstGeom>
        </p:spPr>
      </p:pic>
    </p:spTree>
    <p:extLst>
      <p:ext uri="{BB962C8B-B14F-4D97-AF65-F5344CB8AC3E}">
        <p14:creationId xmlns:p14="http://schemas.microsoft.com/office/powerpoint/2010/main" val="96101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Box 2"/>
          <p:cNvSpPr txBox="1">
            <a:spLocks noChangeArrowheads="1"/>
          </p:cNvSpPr>
          <p:nvPr/>
        </p:nvSpPr>
        <p:spPr bwMode="auto">
          <a:xfrm>
            <a:off x="-80387" y="51639"/>
            <a:ext cx="914399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is-IS" sz="4800" b="1" dirty="0">
                <a:latin typeface="Century Gothic" charset="0"/>
              </a:rPr>
              <a:t>‘At the going down of the sun, and in the morning, w</a:t>
            </a:r>
            <a:r>
              <a:rPr lang="en-US" sz="4800" b="1" dirty="0">
                <a:latin typeface="Century Gothic" charset="0"/>
              </a:rPr>
              <a:t>e will remember them…’</a:t>
            </a:r>
            <a:endParaRPr lang="en-US" sz="3200" b="1" i="1" dirty="0">
              <a:latin typeface="Century Gothic" charset="0"/>
            </a:endParaRPr>
          </a:p>
        </p:txBody>
      </p:sp>
      <p:sp>
        <p:nvSpPr>
          <p:cNvPr id="6" name="TextBox 4">
            <a:extLst>
              <a:ext uri="{FF2B5EF4-FFF2-40B4-BE49-F238E27FC236}">
                <a16:creationId xmlns:a16="http://schemas.microsoft.com/office/drawing/2014/main" id="{0043D612-3013-4A87-E358-17ABF1523F4D}"/>
              </a:ext>
            </a:extLst>
          </p:cNvPr>
          <p:cNvSpPr txBox="1">
            <a:spLocks noChangeArrowheads="1"/>
          </p:cNvSpPr>
          <p:nvPr/>
        </p:nvSpPr>
        <p:spPr bwMode="auto">
          <a:xfrm>
            <a:off x="0" y="5680443"/>
            <a:ext cx="9144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5400" b="1" dirty="0">
                <a:solidFill>
                  <a:srgbClr val="FFFFFF"/>
                </a:solidFill>
                <a:latin typeface="Century Gothic" charset="0"/>
              </a:rPr>
              <a:t>‘We will remember them.’</a:t>
            </a:r>
          </a:p>
        </p:txBody>
      </p:sp>
    </p:spTree>
    <p:extLst>
      <p:ext uri="{BB962C8B-B14F-4D97-AF65-F5344CB8AC3E}">
        <p14:creationId xmlns:p14="http://schemas.microsoft.com/office/powerpoint/2010/main" val="324095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606176"/>
            <a:ext cx="9139493" cy="521328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0C81AEF9-6951-4E01-AC2D-56B0C8C9C43E}"/>
              </a:ext>
            </a:extLst>
          </p:cNvPr>
          <p:cNvSpPr txBox="1">
            <a:spLocks noChangeArrowheads="1"/>
          </p:cNvSpPr>
          <p:nvPr/>
        </p:nvSpPr>
        <p:spPr bwMode="auto">
          <a:xfrm>
            <a:off x="0" y="5871362"/>
            <a:ext cx="9144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5400" b="1" dirty="0">
                <a:solidFill>
                  <a:srgbClr val="FFFFFF"/>
                </a:solidFill>
                <a:latin typeface="Century Gothic" charset="0"/>
              </a:rPr>
              <a:t>‘Poppies of compassion’</a:t>
            </a:r>
          </a:p>
        </p:txBody>
      </p:sp>
    </p:spTree>
    <p:extLst>
      <p:ext uri="{BB962C8B-B14F-4D97-AF65-F5344CB8AC3E}">
        <p14:creationId xmlns:p14="http://schemas.microsoft.com/office/powerpoint/2010/main" val="61204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A2B18EE8-EE67-3782-37A1-053ADE5286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800" y="296863"/>
            <a:ext cx="8353425" cy="62642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peech Bubble: Rectangle with Corners Rounded 1">
            <a:extLst>
              <a:ext uri="{FF2B5EF4-FFF2-40B4-BE49-F238E27FC236}">
                <a16:creationId xmlns:a16="http://schemas.microsoft.com/office/drawing/2014/main" id="{4E55407B-A893-370E-6499-0CFE213F90ED}"/>
              </a:ext>
            </a:extLst>
          </p:cNvPr>
          <p:cNvSpPr/>
          <p:nvPr/>
        </p:nvSpPr>
        <p:spPr>
          <a:xfrm>
            <a:off x="1403648" y="168275"/>
            <a:ext cx="5940970" cy="863600"/>
          </a:xfrm>
          <a:prstGeom prst="wedgeRoundRectCallout">
            <a:avLst>
              <a:gd name="adj1" fmla="val -525"/>
              <a:gd name="adj2" fmla="val 108694"/>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Those who are sad are truly happy, because God will comfort them.</a:t>
            </a:r>
          </a:p>
        </p:txBody>
      </p:sp>
      <p:grpSp>
        <p:nvGrpSpPr>
          <p:cNvPr id="17412" name="Group 3">
            <a:extLst>
              <a:ext uri="{FF2B5EF4-FFF2-40B4-BE49-F238E27FC236}">
                <a16:creationId xmlns:a16="http://schemas.microsoft.com/office/drawing/2014/main" id="{0D933EF7-23F7-B7BA-1DAD-B818E7061375}"/>
              </a:ext>
            </a:extLst>
          </p:cNvPr>
          <p:cNvGrpSpPr>
            <a:grpSpLocks/>
          </p:cNvGrpSpPr>
          <p:nvPr/>
        </p:nvGrpSpPr>
        <p:grpSpPr bwMode="auto">
          <a:xfrm>
            <a:off x="250825" y="6165850"/>
            <a:ext cx="882650" cy="503238"/>
            <a:chOff x="251520" y="5877272"/>
            <a:chExt cx="1512168" cy="792088"/>
          </a:xfrm>
        </p:grpSpPr>
        <p:sp>
          <p:nvSpPr>
            <p:cNvPr id="8" name="Rectangle 7">
              <a:extLst>
                <a:ext uri="{FF2B5EF4-FFF2-40B4-BE49-F238E27FC236}">
                  <a16:creationId xmlns:a16="http://schemas.microsoft.com/office/drawing/2014/main" id="{E0AF98F0-F082-5C36-D3A7-417F26BBCF42}"/>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pic>
          <p:nvPicPr>
            <p:cNvPr id="17414" name="Picture 1">
              <a:extLst>
                <a:ext uri="{FF2B5EF4-FFF2-40B4-BE49-F238E27FC236}">
                  <a16:creationId xmlns:a16="http://schemas.microsoft.com/office/drawing/2014/main" id="{21F1E26E-291B-216E-19AC-0559F9ACA4F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peech Bubble: Rectangle with Corners Rounded 2">
            <a:extLst>
              <a:ext uri="{FF2B5EF4-FFF2-40B4-BE49-F238E27FC236}">
                <a16:creationId xmlns:a16="http://schemas.microsoft.com/office/drawing/2014/main" id="{4F956185-888C-1083-4934-1990065E7710}"/>
              </a:ext>
            </a:extLst>
          </p:cNvPr>
          <p:cNvSpPr/>
          <p:nvPr/>
        </p:nvSpPr>
        <p:spPr>
          <a:xfrm>
            <a:off x="2656592" y="2229861"/>
            <a:ext cx="5940970" cy="863600"/>
          </a:xfrm>
          <a:prstGeom prst="wedgeRoundRectCallout">
            <a:avLst>
              <a:gd name="adj1" fmla="val -5768"/>
              <a:gd name="adj2" fmla="val -83291"/>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Those who are sad will be comforted</a:t>
            </a:r>
            <a:r>
              <a:rPr kumimoji="0" lang="en-GB" sz="20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by God, so they can be </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truly happy.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a:extLst>
              <a:ext uri="{FF2B5EF4-FFF2-40B4-BE49-F238E27FC236}">
                <a16:creationId xmlns:a16="http://schemas.microsoft.com/office/drawing/2014/main" id="{195B5DF1-A6D8-9901-E3B4-FAD4FC71C9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17897"/>
            <a:ext cx="9144000" cy="6222206"/>
          </a:xfrm>
          <a:prstGeom prst="rect">
            <a:avLst/>
          </a:prstGeom>
        </p:spPr>
      </p:pic>
      <p:sp>
        <p:nvSpPr>
          <p:cNvPr id="6" name="Rectangle: Rounded Corners 5">
            <a:extLst>
              <a:ext uri="{FF2B5EF4-FFF2-40B4-BE49-F238E27FC236}">
                <a16:creationId xmlns:a16="http://schemas.microsoft.com/office/drawing/2014/main" id="{12995EA2-E7D8-DF69-9C4B-073167592439}"/>
              </a:ext>
            </a:extLst>
          </p:cNvPr>
          <p:cNvSpPr/>
          <p:nvPr/>
        </p:nvSpPr>
        <p:spPr>
          <a:xfrm>
            <a:off x="312248" y="5044273"/>
            <a:ext cx="8590592" cy="1306409"/>
          </a:xfrm>
          <a:prstGeom prst="roundRect">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2400" b="1" dirty="0">
                <a:effectLst/>
                <a:latin typeface="Century Gothic" panose="020B0502020202020204" pitchFamily="34" charset="0"/>
                <a:ea typeface="MS Mincho" panose="02020609040205080304" pitchFamily="49" charset="-128"/>
              </a:rPr>
              <a:t>‘He is the God of all comfort: all comfort comes from God.</a:t>
            </a:r>
            <a:r>
              <a:rPr lang="en-GB" sz="2400" b="1" baseline="30000" dirty="0">
                <a:effectLst/>
                <a:latin typeface="Century Gothic" panose="020B0502020202020204" pitchFamily="34" charset="0"/>
                <a:ea typeface="MS Mincho" panose="02020609040205080304" pitchFamily="49" charset="-128"/>
              </a:rPr>
              <a:t> </a:t>
            </a:r>
            <a:r>
              <a:rPr lang="en-GB" sz="2400" b="1" dirty="0">
                <a:effectLst/>
                <a:latin typeface="Century Gothic" panose="020B0502020202020204" pitchFamily="34" charset="0"/>
                <a:ea typeface="MS Mincho" panose="02020609040205080304" pitchFamily="49" charset="-128"/>
              </a:rPr>
              <a:t>He comforts us in all our troubles. Now we can comfort others when they are in trouble.’</a:t>
            </a:r>
            <a:r>
              <a:rPr lang="en-GB" sz="2400" dirty="0">
                <a:effectLst/>
                <a:latin typeface="Century Gothic" panose="020B0502020202020204" pitchFamily="34" charset="0"/>
                <a:ea typeface="MS Mincho" panose="02020609040205080304" pitchFamily="49" charset="-128"/>
              </a:rPr>
              <a:t> </a:t>
            </a:r>
            <a:r>
              <a:rPr lang="en-GB" sz="1600" i="1" dirty="0">
                <a:effectLst/>
                <a:latin typeface="Century Gothic" panose="020B0502020202020204" pitchFamily="34" charset="0"/>
                <a:ea typeface="MS Mincho" panose="02020609040205080304" pitchFamily="49" charset="-128"/>
              </a:rPr>
              <a:t>I Corinthians 3:4</a:t>
            </a:r>
            <a:endParaRPr lang="en-GB" sz="2400" dirty="0">
              <a:latin typeface="Century Gothic" panose="020B0502020202020204" pitchFamily="34" charset="0"/>
            </a:endParaRPr>
          </a:p>
        </p:txBody>
      </p:sp>
    </p:spTree>
    <p:extLst>
      <p:ext uri="{BB962C8B-B14F-4D97-AF65-F5344CB8AC3E}">
        <p14:creationId xmlns:p14="http://schemas.microsoft.com/office/powerpoint/2010/main" val="2270935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hand&#10;&#10;Description automatically generated">
            <a:extLst>
              <a:ext uri="{FF2B5EF4-FFF2-40B4-BE49-F238E27FC236}">
                <a16:creationId xmlns:a16="http://schemas.microsoft.com/office/drawing/2014/main" id="{8DF2172C-4F10-E870-4A16-17697B0B28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17897"/>
            <a:ext cx="9144000" cy="6222206"/>
          </a:xfrm>
          <a:prstGeom prst="rect">
            <a:avLst/>
          </a:prstGeom>
        </p:spPr>
      </p:pic>
      <p:sp>
        <p:nvSpPr>
          <p:cNvPr id="3" name="TextBox 4">
            <a:extLst>
              <a:ext uri="{FF2B5EF4-FFF2-40B4-BE49-F238E27FC236}">
                <a16:creationId xmlns:a16="http://schemas.microsoft.com/office/drawing/2014/main" id="{EC498FD1-AAE7-66E4-96BD-25FECE0F373E}"/>
              </a:ext>
            </a:extLst>
          </p:cNvPr>
          <p:cNvSpPr txBox="1">
            <a:spLocks noChangeArrowheads="1"/>
          </p:cNvSpPr>
          <p:nvPr/>
        </p:nvSpPr>
        <p:spPr bwMode="auto">
          <a:xfrm>
            <a:off x="0" y="5680443"/>
            <a:ext cx="9144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5400" b="1" dirty="0">
                <a:solidFill>
                  <a:srgbClr val="FFFFFF"/>
                </a:solidFill>
                <a:latin typeface="Century Gothic" charset="0"/>
              </a:rPr>
              <a:t>‘We will remember them.’</a:t>
            </a:r>
          </a:p>
        </p:txBody>
      </p:sp>
    </p:spTree>
    <p:extLst>
      <p:ext uri="{BB962C8B-B14F-4D97-AF65-F5344CB8AC3E}">
        <p14:creationId xmlns:p14="http://schemas.microsoft.com/office/powerpoint/2010/main" val="27651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oden crosses with red flowers&#10;&#10;Description automatically generated">
            <a:extLst>
              <a:ext uri="{FF2B5EF4-FFF2-40B4-BE49-F238E27FC236}">
                <a16:creationId xmlns:a16="http://schemas.microsoft.com/office/drawing/2014/main" id="{C3F892F2-BEF2-09CC-8507-13C7854DB5AD}"/>
              </a:ext>
            </a:extLst>
          </p:cNvPr>
          <p:cNvPicPr>
            <a:picLocks noChangeAspect="1"/>
          </p:cNvPicPr>
          <p:nvPr/>
        </p:nvPicPr>
        <p:blipFill>
          <a:blip r:embed="rId3" cstate="email">
            <a:extLst>
              <a:ext uri="{28A0092B-C50C-407E-A947-70E740481C1C}">
                <a14:useLocalDpi xmlns:a14="http://schemas.microsoft.com/office/drawing/2010/main"/>
              </a:ext>
            </a:extLst>
          </a:blip>
          <a:srcRect t="6926" b="3039"/>
          <a:stretch/>
        </p:blipFill>
        <p:spPr>
          <a:xfrm>
            <a:off x="1" y="0"/>
            <a:ext cx="9143999" cy="5486401"/>
          </a:xfrm>
          <a:prstGeom prst="rect">
            <a:avLst/>
          </a:prstGeom>
          <a:ln>
            <a:solidFill>
              <a:schemeClr val="tx1"/>
            </a:solidFill>
          </a:ln>
        </p:spPr>
      </p:pic>
      <p:sp>
        <p:nvSpPr>
          <p:cNvPr id="2" name="TextBox 4">
            <a:extLst>
              <a:ext uri="{FF2B5EF4-FFF2-40B4-BE49-F238E27FC236}">
                <a16:creationId xmlns:a16="http://schemas.microsoft.com/office/drawing/2014/main" id="{479DC681-C90B-43EA-E151-C9DBB7857D2F}"/>
              </a:ext>
            </a:extLst>
          </p:cNvPr>
          <p:cNvSpPr txBox="1">
            <a:spLocks noChangeArrowheads="1"/>
          </p:cNvSpPr>
          <p:nvPr/>
        </p:nvSpPr>
        <p:spPr bwMode="auto">
          <a:xfrm>
            <a:off x="0" y="5680443"/>
            <a:ext cx="9144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5400" b="1" dirty="0">
                <a:solidFill>
                  <a:srgbClr val="FFFFFF"/>
                </a:solidFill>
                <a:latin typeface="Century Gothic" charset="0"/>
              </a:rPr>
              <a:t>‘We will remember them.’</a:t>
            </a:r>
          </a:p>
        </p:txBody>
      </p:sp>
    </p:spTree>
    <p:extLst>
      <p:ext uri="{BB962C8B-B14F-4D97-AF65-F5344CB8AC3E}">
        <p14:creationId xmlns:p14="http://schemas.microsoft.com/office/powerpoint/2010/main" val="266470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79DC681-C90B-43EA-E151-C9DBB7857D2F}"/>
              </a:ext>
            </a:extLst>
          </p:cNvPr>
          <p:cNvSpPr txBox="1">
            <a:spLocks noChangeArrowheads="1"/>
          </p:cNvSpPr>
          <p:nvPr/>
        </p:nvSpPr>
        <p:spPr bwMode="auto">
          <a:xfrm>
            <a:off x="0" y="5680443"/>
            <a:ext cx="9144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5400" b="1" dirty="0">
                <a:solidFill>
                  <a:srgbClr val="FFFFFF"/>
                </a:solidFill>
                <a:latin typeface="Century Gothic" charset="0"/>
              </a:rPr>
              <a:t>‘We will remember them.’</a:t>
            </a:r>
          </a:p>
        </p:txBody>
      </p:sp>
      <p:pic>
        <p:nvPicPr>
          <p:cNvPr id="3" name="Picture 2" descr="A red poppy on a blue hat&#10;&#10;Description automatically generated">
            <a:extLst>
              <a:ext uri="{FF2B5EF4-FFF2-40B4-BE49-F238E27FC236}">
                <a16:creationId xmlns:a16="http://schemas.microsoft.com/office/drawing/2014/main" id="{5C860322-689B-F1A5-6D01-1A77814944B6}"/>
              </a:ext>
            </a:extLst>
          </p:cNvPr>
          <p:cNvPicPr>
            <a:picLocks noChangeAspect="1"/>
          </p:cNvPicPr>
          <p:nvPr/>
        </p:nvPicPr>
        <p:blipFill>
          <a:blip r:embed="rId3" cstate="email">
            <a:extLst>
              <a:ext uri="{28A0092B-C50C-407E-A947-70E740481C1C}">
                <a14:useLocalDpi xmlns:a14="http://schemas.microsoft.com/office/drawing/2010/main"/>
              </a:ext>
            </a:extLst>
          </a:blip>
          <a:srcRect t="7580" b="1396"/>
          <a:stretch/>
        </p:blipFill>
        <p:spPr>
          <a:xfrm>
            <a:off x="0" y="0"/>
            <a:ext cx="9144000" cy="5546690"/>
          </a:xfrm>
          <a:prstGeom prst="rect">
            <a:avLst/>
          </a:prstGeom>
          <a:ln>
            <a:solidFill>
              <a:schemeClr val="tx1"/>
            </a:solidFill>
          </a:ln>
        </p:spPr>
      </p:pic>
    </p:spTree>
    <p:extLst>
      <p:ext uri="{BB962C8B-B14F-4D97-AF65-F5344CB8AC3E}">
        <p14:creationId xmlns:p14="http://schemas.microsoft.com/office/powerpoint/2010/main" val="40186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79DC681-C90B-43EA-E151-C9DBB7857D2F}"/>
              </a:ext>
            </a:extLst>
          </p:cNvPr>
          <p:cNvSpPr txBox="1">
            <a:spLocks noChangeArrowheads="1"/>
          </p:cNvSpPr>
          <p:nvPr/>
        </p:nvSpPr>
        <p:spPr bwMode="auto">
          <a:xfrm>
            <a:off x="0" y="5680443"/>
            <a:ext cx="9144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5400" b="1" dirty="0">
                <a:solidFill>
                  <a:srgbClr val="FFFFFF"/>
                </a:solidFill>
                <a:latin typeface="Century Gothic" charset="0"/>
              </a:rPr>
              <a:t>‘We will remember them.’</a:t>
            </a:r>
          </a:p>
        </p:txBody>
      </p:sp>
      <p:pic>
        <p:nvPicPr>
          <p:cNvPr id="3" name="Picture 2" descr="A hands with a map and birds flying&#10;&#10;Description automatically generated">
            <a:extLst>
              <a:ext uri="{FF2B5EF4-FFF2-40B4-BE49-F238E27FC236}">
                <a16:creationId xmlns:a16="http://schemas.microsoft.com/office/drawing/2014/main" id="{2E7A4EC0-9015-DAA0-F3CB-29FB82B3554D}"/>
              </a:ext>
            </a:extLst>
          </p:cNvPr>
          <p:cNvPicPr>
            <a:picLocks noChangeAspect="1"/>
          </p:cNvPicPr>
          <p:nvPr/>
        </p:nvPicPr>
        <p:blipFill>
          <a:blip r:embed="rId3" cstate="email">
            <a:extLst>
              <a:ext uri="{28A0092B-C50C-407E-A947-70E740481C1C}">
                <a14:useLocalDpi xmlns:a14="http://schemas.microsoft.com/office/drawing/2010/main"/>
              </a:ext>
            </a:extLst>
          </a:blip>
          <a:srcRect t="1833" b="4788"/>
          <a:stretch/>
        </p:blipFill>
        <p:spPr>
          <a:xfrm>
            <a:off x="0" y="0"/>
            <a:ext cx="9144000" cy="5556738"/>
          </a:xfrm>
          <a:prstGeom prst="rect">
            <a:avLst/>
          </a:prstGeom>
        </p:spPr>
      </p:pic>
    </p:spTree>
    <p:extLst>
      <p:ext uri="{BB962C8B-B14F-4D97-AF65-F5344CB8AC3E}">
        <p14:creationId xmlns:p14="http://schemas.microsoft.com/office/powerpoint/2010/main" val="15405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people jumping in the air&#10;&#10;Description automatically generated">
            <a:extLst>
              <a:ext uri="{FF2B5EF4-FFF2-40B4-BE49-F238E27FC236}">
                <a16:creationId xmlns:a16="http://schemas.microsoft.com/office/drawing/2014/main" id="{B40D6669-AF9D-18B7-29A7-BC159891D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559" y="323467"/>
            <a:ext cx="4144161" cy="2761695"/>
          </a:xfrm>
          <a:prstGeom prst="rect">
            <a:avLst/>
          </a:prstGeom>
          <a:ln>
            <a:solidFill>
              <a:schemeClr val="tx1"/>
            </a:solidFill>
          </a:ln>
        </p:spPr>
      </p:pic>
      <p:pic>
        <p:nvPicPr>
          <p:cNvPr id="5" name="Picture 4" descr="A person with her arms up and her mouth open&#10;&#10;Description automatically generated">
            <a:extLst>
              <a:ext uri="{FF2B5EF4-FFF2-40B4-BE49-F238E27FC236}">
                <a16:creationId xmlns:a16="http://schemas.microsoft.com/office/drawing/2014/main" id="{CA07B627-93BC-BCB5-7149-E18EF6A173A6}"/>
              </a:ext>
            </a:extLst>
          </p:cNvPr>
          <p:cNvPicPr>
            <a:picLocks noChangeAspect="1"/>
          </p:cNvPicPr>
          <p:nvPr/>
        </p:nvPicPr>
        <p:blipFill>
          <a:blip r:embed="rId4" cstate="email">
            <a:extLst>
              <a:ext uri="{28A0092B-C50C-407E-A947-70E740481C1C}">
                <a14:useLocalDpi xmlns:a14="http://schemas.microsoft.com/office/drawing/2010/main"/>
              </a:ext>
            </a:extLst>
          </a:blip>
          <a:srcRect l="8441" r="5230" b="12711"/>
          <a:stretch/>
        </p:blipFill>
        <p:spPr>
          <a:xfrm>
            <a:off x="4781723" y="323467"/>
            <a:ext cx="4093829" cy="2761695"/>
          </a:xfrm>
          <a:prstGeom prst="rect">
            <a:avLst/>
          </a:prstGeom>
          <a:ln>
            <a:solidFill>
              <a:schemeClr val="tx1"/>
            </a:solidFill>
          </a:ln>
        </p:spPr>
      </p:pic>
      <p:pic>
        <p:nvPicPr>
          <p:cNvPr id="7" name="Picture 6" descr="A child opening a present&#10;&#10;Description automatically generated">
            <a:extLst>
              <a:ext uri="{FF2B5EF4-FFF2-40B4-BE49-F238E27FC236}">
                <a16:creationId xmlns:a16="http://schemas.microsoft.com/office/drawing/2014/main" id="{E7FC8E1B-5B1A-6BE7-6221-BF1E6C393234}"/>
              </a:ext>
            </a:extLst>
          </p:cNvPr>
          <p:cNvPicPr>
            <a:picLocks noChangeAspect="1"/>
          </p:cNvPicPr>
          <p:nvPr/>
        </p:nvPicPr>
        <p:blipFill>
          <a:blip r:embed="rId5" cstate="email">
            <a:extLst>
              <a:ext uri="{28A0092B-C50C-407E-A947-70E740481C1C}">
                <a14:useLocalDpi xmlns:a14="http://schemas.microsoft.com/office/drawing/2010/main"/>
              </a:ext>
            </a:extLst>
          </a:blip>
          <a:srcRect l="6383"/>
          <a:stretch/>
        </p:blipFill>
        <p:spPr>
          <a:xfrm>
            <a:off x="377503" y="3546444"/>
            <a:ext cx="4102217" cy="2920135"/>
          </a:xfrm>
          <a:prstGeom prst="rect">
            <a:avLst/>
          </a:prstGeom>
          <a:ln>
            <a:solidFill>
              <a:schemeClr val="tx1"/>
            </a:solidFill>
          </a:ln>
        </p:spPr>
      </p:pic>
      <p:pic>
        <p:nvPicPr>
          <p:cNvPr id="9" name="Picture 8" descr="Close-up of a crying baby's face&#10;&#10;Description automatically generated">
            <a:extLst>
              <a:ext uri="{FF2B5EF4-FFF2-40B4-BE49-F238E27FC236}">
                <a16:creationId xmlns:a16="http://schemas.microsoft.com/office/drawing/2014/main" id="{58E47680-6727-C660-C254-32B1C8AAFEC2}"/>
              </a:ext>
            </a:extLst>
          </p:cNvPr>
          <p:cNvPicPr>
            <a:picLocks noChangeAspect="1"/>
          </p:cNvPicPr>
          <p:nvPr/>
        </p:nvPicPr>
        <p:blipFill>
          <a:blip r:embed="rId6" cstate="email">
            <a:extLst>
              <a:ext uri="{28A0092B-C50C-407E-A947-70E740481C1C}">
                <a14:useLocalDpi xmlns:a14="http://schemas.microsoft.com/office/drawing/2010/main"/>
              </a:ext>
            </a:extLst>
          </a:blip>
          <a:srcRect l="11684"/>
          <a:stretch/>
        </p:blipFill>
        <p:spPr>
          <a:xfrm>
            <a:off x="4781723" y="3546444"/>
            <a:ext cx="4126355" cy="2920135"/>
          </a:xfrm>
          <a:prstGeom prst="rect">
            <a:avLst/>
          </a:prstGeom>
          <a:ln>
            <a:solidFill>
              <a:schemeClr val="tx1"/>
            </a:solidFill>
          </a:ln>
        </p:spPr>
      </p:pic>
    </p:spTree>
    <p:extLst>
      <p:ext uri="{BB962C8B-B14F-4D97-AF65-F5344CB8AC3E}">
        <p14:creationId xmlns:p14="http://schemas.microsoft.com/office/powerpoint/2010/main" val="105777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79DC681-C90B-43EA-E151-C9DBB7857D2F}"/>
              </a:ext>
            </a:extLst>
          </p:cNvPr>
          <p:cNvSpPr txBox="1">
            <a:spLocks noChangeArrowheads="1"/>
          </p:cNvSpPr>
          <p:nvPr/>
        </p:nvSpPr>
        <p:spPr bwMode="auto">
          <a:xfrm>
            <a:off x="0" y="5680443"/>
            <a:ext cx="9144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5400" b="1" dirty="0">
                <a:solidFill>
                  <a:srgbClr val="FFFFFF"/>
                </a:solidFill>
                <a:latin typeface="Century Gothic" charset="0"/>
              </a:rPr>
              <a:t>‘We will remember them.’</a:t>
            </a:r>
          </a:p>
        </p:txBody>
      </p:sp>
      <p:pic>
        <p:nvPicPr>
          <p:cNvPr id="4" name="Picture 3" descr="A word on a floral fabric&#10;&#10;Description automatically generated">
            <a:extLst>
              <a:ext uri="{FF2B5EF4-FFF2-40B4-BE49-F238E27FC236}">
                <a16:creationId xmlns:a16="http://schemas.microsoft.com/office/drawing/2014/main" id="{3D768FF6-3C20-306B-4C82-936968CDD1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4735"/>
            <a:ext cx="9144000" cy="5143500"/>
          </a:xfrm>
          <a:prstGeom prst="rect">
            <a:avLst/>
          </a:prstGeom>
          <a:ln>
            <a:solidFill>
              <a:schemeClr val="tx1"/>
            </a:solidFill>
          </a:ln>
        </p:spPr>
      </p:pic>
    </p:spTree>
    <p:extLst>
      <p:ext uri="{BB962C8B-B14F-4D97-AF65-F5344CB8AC3E}">
        <p14:creationId xmlns:p14="http://schemas.microsoft.com/office/powerpoint/2010/main" val="71831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79DC681-C90B-43EA-E151-C9DBB7857D2F}"/>
              </a:ext>
            </a:extLst>
          </p:cNvPr>
          <p:cNvSpPr txBox="1">
            <a:spLocks noChangeArrowheads="1"/>
          </p:cNvSpPr>
          <p:nvPr/>
        </p:nvSpPr>
        <p:spPr bwMode="auto">
          <a:xfrm>
            <a:off x="0" y="5680443"/>
            <a:ext cx="9144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5400" b="1" dirty="0">
                <a:solidFill>
                  <a:srgbClr val="FFFFFF"/>
                </a:solidFill>
                <a:latin typeface="Century Gothic" charset="0"/>
              </a:rPr>
              <a:t>‘We will remember them.’</a:t>
            </a:r>
          </a:p>
        </p:txBody>
      </p:sp>
      <p:pic>
        <p:nvPicPr>
          <p:cNvPr id="3" name="Picture 2" descr="A group of people looking at a flower field&#10;&#10;Description automatically generated">
            <a:extLst>
              <a:ext uri="{FF2B5EF4-FFF2-40B4-BE49-F238E27FC236}">
                <a16:creationId xmlns:a16="http://schemas.microsoft.com/office/drawing/2014/main" id="{E20671EF-48B7-FCB0-96E8-C1D6A4AD8F75}"/>
              </a:ext>
            </a:extLst>
          </p:cNvPr>
          <p:cNvPicPr>
            <a:picLocks noChangeAspect="1"/>
          </p:cNvPicPr>
          <p:nvPr/>
        </p:nvPicPr>
        <p:blipFill>
          <a:blip r:embed="rId3" cstate="email">
            <a:extLst>
              <a:ext uri="{28A0092B-C50C-407E-A947-70E740481C1C}">
                <a14:useLocalDpi xmlns:a14="http://schemas.microsoft.com/office/drawing/2010/main"/>
              </a:ext>
            </a:extLst>
          </a:blip>
          <a:srcRect t="6363" b="4782"/>
          <a:stretch/>
        </p:blipFill>
        <p:spPr>
          <a:xfrm>
            <a:off x="0" y="150724"/>
            <a:ext cx="9144000" cy="5365821"/>
          </a:xfrm>
          <a:prstGeom prst="rect">
            <a:avLst/>
          </a:prstGeom>
          <a:ln>
            <a:solidFill>
              <a:schemeClr val="tx1"/>
            </a:solidFill>
          </a:ln>
        </p:spPr>
      </p:pic>
    </p:spTree>
    <p:extLst>
      <p:ext uri="{BB962C8B-B14F-4D97-AF65-F5344CB8AC3E}">
        <p14:creationId xmlns:p14="http://schemas.microsoft.com/office/powerpoint/2010/main" val="298993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looking at a flower field&#10;&#10;Description automatically generated">
            <a:extLst>
              <a:ext uri="{FF2B5EF4-FFF2-40B4-BE49-F238E27FC236}">
                <a16:creationId xmlns:a16="http://schemas.microsoft.com/office/drawing/2014/main" id="{D2F3ECCE-8004-7917-F69B-BE2FE9E9ED3D}"/>
              </a:ext>
            </a:extLst>
          </p:cNvPr>
          <p:cNvPicPr>
            <a:picLocks noChangeAspect="1"/>
          </p:cNvPicPr>
          <p:nvPr/>
        </p:nvPicPr>
        <p:blipFill>
          <a:blip r:embed="rId3" cstate="email">
            <a:extLst>
              <a:ext uri="{28A0092B-C50C-407E-A947-70E740481C1C}">
                <a14:useLocalDpi xmlns:a14="http://schemas.microsoft.com/office/drawing/2010/main"/>
              </a:ext>
            </a:extLst>
          </a:blip>
          <a:srcRect l="-1089" t="15472" r="1089" b="12452"/>
          <a:stretch/>
        </p:blipFill>
        <p:spPr>
          <a:xfrm>
            <a:off x="-69272" y="134037"/>
            <a:ext cx="9282545" cy="4418388"/>
          </a:xfrm>
          <a:prstGeom prst="rect">
            <a:avLst/>
          </a:prstGeom>
          <a:ln>
            <a:solidFill>
              <a:schemeClr val="tx1"/>
            </a:solidFill>
          </a:ln>
        </p:spPr>
      </p:pic>
      <p:sp>
        <p:nvSpPr>
          <p:cNvPr id="3" name="Text Box 8">
            <a:extLst>
              <a:ext uri="{FF2B5EF4-FFF2-40B4-BE49-F238E27FC236}">
                <a16:creationId xmlns:a16="http://schemas.microsoft.com/office/drawing/2014/main" id="{1FCE87AF-75BD-E49A-5FF9-05ACE0BE2CE0}"/>
              </a:ext>
            </a:extLst>
          </p:cNvPr>
          <p:cNvSpPr txBox="1">
            <a:spLocks/>
          </p:cNvSpPr>
          <p:nvPr/>
        </p:nvSpPr>
        <p:spPr>
          <a:xfrm>
            <a:off x="259748" y="4665098"/>
            <a:ext cx="8584771" cy="1551139"/>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3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We will remember them, and live                     with compassion.</a:t>
            </a:r>
            <a:endParaRPr kumimoji="0" lang="en-GB" sz="2000" b="1" i="0"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2" name="Group 1">
            <a:extLst>
              <a:ext uri="{FF2B5EF4-FFF2-40B4-BE49-F238E27FC236}">
                <a16:creationId xmlns:a16="http://schemas.microsoft.com/office/drawing/2014/main" id="{34FD11F0-2A6C-6461-8DA8-EDEC68DC54E0}"/>
              </a:ext>
            </a:extLst>
          </p:cNvPr>
          <p:cNvGrpSpPr/>
          <p:nvPr/>
        </p:nvGrpSpPr>
        <p:grpSpPr>
          <a:xfrm rot="8217778">
            <a:off x="7639526" y="5657851"/>
            <a:ext cx="1579856" cy="1035362"/>
            <a:chOff x="0" y="0"/>
            <a:chExt cx="1670756" cy="1095023"/>
          </a:xfrm>
          <a:solidFill>
            <a:schemeClr val="bg1"/>
          </a:solidFill>
        </p:grpSpPr>
        <p:pic>
          <p:nvPicPr>
            <p:cNvPr id="8" name="Graphic 34" descr="Arrow: Counter-clockwise curve">
              <a:extLst>
                <a:ext uri="{FF2B5EF4-FFF2-40B4-BE49-F238E27FC236}">
                  <a16:creationId xmlns:a16="http://schemas.microsoft.com/office/drawing/2014/main" id="{59282373-0394-9C1D-5E0E-4324F95A5F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10" name="Graphic 35" descr="Arrow: Counter-clockwise curve">
              <a:extLst>
                <a:ext uri="{FF2B5EF4-FFF2-40B4-BE49-F238E27FC236}">
                  <a16:creationId xmlns:a16="http://schemas.microsoft.com/office/drawing/2014/main" id="{20D8C7EB-0857-55CD-3560-AE67B691A2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11" name="Graphic 36" descr="Arrow: Straight">
              <a:extLst>
                <a:ext uri="{FF2B5EF4-FFF2-40B4-BE49-F238E27FC236}">
                  <a16:creationId xmlns:a16="http://schemas.microsoft.com/office/drawing/2014/main" id="{65956F20-515E-D543-B93A-CC91F9D7D4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Water with solid fill">
            <a:extLst>
              <a:ext uri="{FF2B5EF4-FFF2-40B4-BE49-F238E27FC236}">
                <a16:creationId xmlns:a16="http://schemas.microsoft.com/office/drawing/2014/main" id="{B29D70FC-529B-2185-2369-51D30A666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3709" y="1170709"/>
            <a:ext cx="4516582" cy="4516582"/>
          </a:xfrm>
          <a:prstGeom prst="rect">
            <a:avLst/>
          </a:prstGeom>
        </p:spPr>
      </p:pic>
    </p:spTree>
    <p:extLst>
      <p:ext uri="{BB962C8B-B14F-4D97-AF65-F5344CB8AC3E}">
        <p14:creationId xmlns:p14="http://schemas.microsoft.com/office/powerpoint/2010/main" val="348981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3424D2-409A-92DB-A9B2-852ED2FE7DF7}"/>
              </a:ext>
            </a:extLst>
          </p:cNvPr>
          <p:cNvGrpSpPr/>
          <p:nvPr/>
        </p:nvGrpSpPr>
        <p:grpSpPr>
          <a:xfrm>
            <a:off x="761685" y="-434102"/>
            <a:ext cx="7620629" cy="4752528"/>
            <a:chOff x="1528094" y="-315416"/>
            <a:chExt cx="6087813" cy="3796603"/>
          </a:xfrm>
        </p:grpSpPr>
        <p:grpSp>
          <p:nvGrpSpPr>
            <p:cNvPr id="3" name="Group 2">
              <a:extLst>
                <a:ext uri="{FF2B5EF4-FFF2-40B4-BE49-F238E27FC236}">
                  <a16:creationId xmlns:a16="http://schemas.microsoft.com/office/drawing/2014/main" id="{E24E8170-55E0-2ADB-70D2-20C0BBE715EC}"/>
                </a:ext>
              </a:extLst>
            </p:cNvPr>
            <p:cNvGrpSpPr/>
            <p:nvPr/>
          </p:nvGrpSpPr>
          <p:grpSpPr>
            <a:xfrm>
              <a:off x="1528094" y="-315416"/>
              <a:ext cx="6087813" cy="3796603"/>
              <a:chOff x="1398847" y="-315416"/>
              <a:chExt cx="6087813" cy="3796603"/>
            </a:xfrm>
          </p:grpSpPr>
          <p:pic>
            <p:nvPicPr>
              <p:cNvPr id="5" name="Graphic 4" descr="Raised hand with solid fill">
                <a:extLst>
                  <a:ext uri="{FF2B5EF4-FFF2-40B4-BE49-F238E27FC236}">
                    <a16:creationId xmlns:a16="http://schemas.microsoft.com/office/drawing/2014/main" id="{14B6AFE4-3CD8-CEBD-B293-F9FD8C468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690057" y="-315416"/>
                <a:ext cx="3796603" cy="3796603"/>
              </a:xfrm>
              <a:prstGeom prst="rect">
                <a:avLst/>
              </a:prstGeom>
            </p:spPr>
          </p:pic>
          <p:pic>
            <p:nvPicPr>
              <p:cNvPr id="6" name="Graphic 5" descr="Raised hand with solid fill">
                <a:extLst>
                  <a:ext uri="{FF2B5EF4-FFF2-40B4-BE49-F238E27FC236}">
                    <a16:creationId xmlns:a16="http://schemas.microsoft.com/office/drawing/2014/main" id="{767C9DB4-D798-0B3D-7E36-52E06837C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98847" y="-315416"/>
                <a:ext cx="3796603" cy="3796603"/>
              </a:xfrm>
              <a:prstGeom prst="rect">
                <a:avLst/>
              </a:prstGeom>
            </p:spPr>
          </p:pic>
        </p:grpSp>
        <p:pic>
          <p:nvPicPr>
            <p:cNvPr id="4" name="Graphic 3" descr="Heart with solid fill">
              <a:extLst>
                <a:ext uri="{FF2B5EF4-FFF2-40B4-BE49-F238E27FC236}">
                  <a16:creationId xmlns:a16="http://schemas.microsoft.com/office/drawing/2014/main" id="{08379960-36F6-0DB8-3494-37D0C4D57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860" y="322745"/>
              <a:ext cx="2520280" cy="2520280"/>
            </a:xfrm>
            <a:prstGeom prst="rect">
              <a:avLst/>
            </a:prstGeom>
          </p:spPr>
        </p:pic>
      </p:grpSp>
      <p:sp>
        <p:nvSpPr>
          <p:cNvPr id="7" name="TextBox 1">
            <a:extLst>
              <a:ext uri="{FF2B5EF4-FFF2-40B4-BE49-F238E27FC236}">
                <a16:creationId xmlns:a16="http://schemas.microsoft.com/office/drawing/2014/main" id="{E84EF8EC-1287-52C3-3788-CAE4E09CC464}"/>
              </a:ext>
            </a:extLst>
          </p:cNvPr>
          <p:cNvSpPr txBox="1">
            <a:spLocks noChangeArrowheads="1"/>
          </p:cNvSpPr>
          <p:nvPr/>
        </p:nvSpPr>
        <p:spPr bwMode="auto">
          <a:xfrm>
            <a:off x="761684" y="4079671"/>
            <a:ext cx="7812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Beatitudes</a:t>
            </a:r>
          </a:p>
        </p:txBody>
      </p:sp>
      <p:sp>
        <p:nvSpPr>
          <p:cNvPr id="11" name="TextBox 10">
            <a:extLst>
              <a:ext uri="{FF2B5EF4-FFF2-40B4-BE49-F238E27FC236}">
                <a16:creationId xmlns:a16="http://schemas.microsoft.com/office/drawing/2014/main" id="{F38B42BD-5349-0404-2489-83E489477F5D}"/>
              </a:ext>
            </a:extLst>
          </p:cNvPr>
          <p:cNvSpPr txBox="1"/>
          <p:nvPr/>
        </p:nvSpPr>
        <p:spPr>
          <a:xfrm>
            <a:off x="2008630" y="4094510"/>
            <a:ext cx="45720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8000" b="1" i="0" u="none" strike="noStrike" kern="1200" cap="none" spc="0" normalizeH="0" baseline="0" noProof="0" dirty="0">
                <a:ln>
                  <a:noFill/>
                </a:ln>
                <a:solidFill>
                  <a:srgbClr val="FF0000"/>
                </a:solidFill>
                <a:effectLst/>
                <a:uLnTx/>
                <a:uFillTx/>
                <a:latin typeface="Century Gothic" panose="020B0502020202020204" pitchFamily="34" charset="0"/>
                <a:ea typeface="MS PGothic" panose="020B0600070205080204" pitchFamily="34" charset="-128"/>
                <a:cs typeface="Times New Roman"/>
              </a:rPr>
              <a:t>Beati</a:t>
            </a:r>
            <a:endPar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a:endParaRPr>
          </a:p>
        </p:txBody>
      </p:sp>
      <p:sp>
        <p:nvSpPr>
          <p:cNvPr id="12" name="TextBox 1">
            <a:extLst>
              <a:ext uri="{FF2B5EF4-FFF2-40B4-BE49-F238E27FC236}">
                <a16:creationId xmlns:a16="http://schemas.microsoft.com/office/drawing/2014/main" id="{B9E2747D-E119-5854-8E13-F3632DB82FE7}"/>
              </a:ext>
            </a:extLst>
          </p:cNvPr>
          <p:cNvSpPr txBox="1">
            <a:spLocks noChangeArrowheads="1"/>
          </p:cNvSpPr>
          <p:nvPr/>
        </p:nvSpPr>
        <p:spPr bwMode="auto">
          <a:xfrm>
            <a:off x="0" y="544522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66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‘How-to-be-attitudes’</a:t>
            </a:r>
          </a:p>
        </p:txBody>
      </p:sp>
    </p:spTree>
    <p:extLst>
      <p:ext uri="{BB962C8B-B14F-4D97-AF65-F5344CB8AC3E}">
        <p14:creationId xmlns:p14="http://schemas.microsoft.com/office/powerpoint/2010/main" val="71623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n old person's hands&#10;&#10;Description automatically generated">
            <a:extLst>
              <a:ext uri="{FF2B5EF4-FFF2-40B4-BE49-F238E27FC236}">
                <a16:creationId xmlns:a16="http://schemas.microsoft.com/office/drawing/2014/main" id="{FA830583-3B50-EB7E-8A75-1C1304C68B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4" name="TextBox 2">
            <a:extLst>
              <a:ext uri="{FF2B5EF4-FFF2-40B4-BE49-F238E27FC236}">
                <a16:creationId xmlns:a16="http://schemas.microsoft.com/office/drawing/2014/main" id="{1CFE4CD4-E0C2-09B0-897B-F21C3F99862D}"/>
              </a:ext>
            </a:extLst>
          </p:cNvPr>
          <p:cNvSpPr txBox="1">
            <a:spLocks noChangeArrowheads="1"/>
          </p:cNvSpPr>
          <p:nvPr/>
        </p:nvSpPr>
        <p:spPr bwMode="auto">
          <a:xfrm>
            <a:off x="1507349" y="5183453"/>
            <a:ext cx="612930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7200" b="1" dirty="0">
                <a:solidFill>
                  <a:schemeClr val="bg1"/>
                </a:solidFill>
                <a:latin typeface="Century Gothic" charset="0"/>
              </a:rPr>
              <a:t>Compassion</a:t>
            </a:r>
            <a:endParaRPr lang="en-US" sz="4800" b="1" i="1" dirty="0">
              <a:solidFill>
                <a:schemeClr val="bg1"/>
              </a:solidFill>
              <a:latin typeface="Century Gothic" charset="0"/>
            </a:endParaRPr>
          </a:p>
        </p:txBody>
      </p:sp>
    </p:spTree>
    <p:extLst>
      <p:ext uri="{BB962C8B-B14F-4D97-AF65-F5344CB8AC3E}">
        <p14:creationId xmlns:p14="http://schemas.microsoft.com/office/powerpoint/2010/main" val="70196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looking at a flower field&#10;&#10;Description automatically generated">
            <a:extLst>
              <a:ext uri="{FF2B5EF4-FFF2-40B4-BE49-F238E27FC236}">
                <a16:creationId xmlns:a16="http://schemas.microsoft.com/office/drawing/2014/main" id="{883C2B77-37FD-4E06-8489-ECE315FCE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9575"/>
            <a:ext cx="9144000" cy="6038850"/>
          </a:xfrm>
          <a:prstGeom prst="rect">
            <a:avLst/>
          </a:prstGeom>
          <a:ln>
            <a:solidFill>
              <a:schemeClr val="bg1"/>
            </a:solidFill>
          </a:ln>
        </p:spPr>
      </p:pic>
      <p:pic>
        <p:nvPicPr>
          <p:cNvPr id="5" name="Picture 4" descr="A picture containing umbrella, clock&#10;&#10;Description automatically generated">
            <a:extLst>
              <a:ext uri="{FF2B5EF4-FFF2-40B4-BE49-F238E27FC236}">
                <a16:creationId xmlns:a16="http://schemas.microsoft.com/office/drawing/2014/main" id="{850D086E-9929-4A9E-9AAD-0B1EC80C510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317" y="678093"/>
            <a:ext cx="3808412" cy="5496675"/>
          </a:xfrm>
          <a:prstGeom prst="rect">
            <a:avLst/>
          </a:prstGeom>
        </p:spPr>
      </p:pic>
      <p:sp>
        <p:nvSpPr>
          <p:cNvPr id="2" name="TextBox 2">
            <a:extLst>
              <a:ext uri="{FF2B5EF4-FFF2-40B4-BE49-F238E27FC236}">
                <a16:creationId xmlns:a16="http://schemas.microsoft.com/office/drawing/2014/main" id="{76676D5B-733C-416B-ADF0-5A0CD2CF4C9D}"/>
              </a:ext>
            </a:extLst>
          </p:cNvPr>
          <p:cNvSpPr txBox="1">
            <a:spLocks noChangeArrowheads="1"/>
          </p:cNvSpPr>
          <p:nvPr/>
        </p:nvSpPr>
        <p:spPr bwMode="auto">
          <a:xfrm>
            <a:off x="4203889" y="4722059"/>
            <a:ext cx="486995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4400" b="1" dirty="0">
                <a:solidFill>
                  <a:schemeClr val="bg1"/>
                </a:solidFill>
                <a:latin typeface="Century Gothic" charset="0"/>
              </a:rPr>
              <a:t>Remember….</a:t>
            </a:r>
            <a:endParaRPr lang="en-US" sz="2800" b="1" i="1" dirty="0">
              <a:solidFill>
                <a:schemeClr val="bg1"/>
              </a:solidFill>
              <a:latin typeface="Century Gothic" charset="0"/>
            </a:endParaRPr>
          </a:p>
        </p:txBody>
      </p:sp>
    </p:spTree>
    <p:extLst>
      <p:ext uri="{BB962C8B-B14F-4D97-AF65-F5344CB8AC3E}">
        <p14:creationId xmlns:p14="http://schemas.microsoft.com/office/powerpoint/2010/main" val="208721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6C875A-F094-4C76-97F1-0E78F06FF6F7}"/>
              </a:ext>
            </a:extLst>
          </p:cNvPr>
          <p:cNvSpPr txBox="1"/>
          <p:nvPr/>
        </p:nvSpPr>
        <p:spPr>
          <a:xfrm>
            <a:off x="267419" y="5634283"/>
            <a:ext cx="8574656" cy="923330"/>
          </a:xfrm>
          <a:prstGeom prst="rect">
            <a:avLst/>
          </a:prstGeom>
          <a:noFill/>
        </p:spPr>
        <p:txBody>
          <a:bodyPr wrap="square" rtlCol="0">
            <a:spAutoFit/>
          </a:bodyPr>
          <a:lstStyle/>
          <a:p>
            <a:pPr algn="ctr"/>
            <a:r>
              <a:rPr lang="en-US" sz="5400" b="1" dirty="0">
                <a:solidFill>
                  <a:srgbClr val="FFFFFF"/>
                </a:solidFill>
                <a:latin typeface="Century Gothic"/>
                <a:cs typeface="Century Gothic"/>
              </a:rPr>
              <a:t>‘the war to end all wars’</a:t>
            </a:r>
          </a:p>
        </p:txBody>
      </p:sp>
      <p:pic>
        <p:nvPicPr>
          <p:cNvPr id="4" name="Picture 3">
            <a:extLst>
              <a:ext uri="{FF2B5EF4-FFF2-40B4-BE49-F238E27FC236}">
                <a16:creationId xmlns:a16="http://schemas.microsoft.com/office/drawing/2014/main" id="{D7BC2145-C2AA-40A3-AD56-9B4CEBC1B4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2873"/>
            <a:ext cx="9144000" cy="4800600"/>
          </a:xfrm>
          <a:prstGeom prst="rect">
            <a:avLst/>
          </a:prstGeom>
          <a:ln>
            <a:solidFill>
              <a:schemeClr val="bg1"/>
            </a:solidFill>
          </a:ln>
        </p:spPr>
      </p:pic>
    </p:spTree>
    <p:extLst>
      <p:ext uri="{BB962C8B-B14F-4D97-AF65-F5344CB8AC3E}">
        <p14:creationId xmlns:p14="http://schemas.microsoft.com/office/powerpoint/2010/main" val="418227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800" y="267230"/>
            <a:ext cx="3632200" cy="4540250"/>
          </a:xfrm>
          <a:prstGeom prst="rect">
            <a:avLst/>
          </a:prstGeom>
          <a:ln>
            <a:solidFill>
              <a:srgbClr val="FFFFFF"/>
            </a:solid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5333" y="267230"/>
            <a:ext cx="3873500" cy="2905125"/>
          </a:xfrm>
          <a:prstGeom prst="rect">
            <a:avLst/>
          </a:prstGeom>
          <a:ln>
            <a:solidFill>
              <a:srgbClr val="FFFFFF"/>
            </a:solidFill>
          </a:ln>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15313" y="3552297"/>
            <a:ext cx="6563020" cy="2933700"/>
          </a:xfrm>
          <a:prstGeom prst="rect">
            <a:avLst/>
          </a:prstGeom>
          <a:ln>
            <a:solidFill>
              <a:srgbClr val="FFFFFF"/>
            </a:solidFill>
          </a:ln>
        </p:spPr>
      </p:pic>
      <p:sp>
        <p:nvSpPr>
          <p:cNvPr id="6" name="TextBox 5"/>
          <p:cNvSpPr txBox="1"/>
          <p:nvPr/>
        </p:nvSpPr>
        <p:spPr>
          <a:xfrm>
            <a:off x="177800" y="5249333"/>
            <a:ext cx="1684867" cy="1077218"/>
          </a:xfrm>
          <a:prstGeom prst="rect">
            <a:avLst/>
          </a:prstGeom>
          <a:noFill/>
        </p:spPr>
        <p:txBody>
          <a:bodyPr wrap="square" rtlCol="0">
            <a:spAutoFit/>
          </a:bodyPr>
          <a:lstStyle/>
          <a:p>
            <a:pPr algn="ctr"/>
            <a:r>
              <a:rPr lang="en-US" b="1" dirty="0">
                <a:solidFill>
                  <a:srgbClr val="FFFFFF"/>
                </a:solidFill>
                <a:latin typeface="Century Gothic"/>
                <a:cs typeface="Century Gothic"/>
              </a:rPr>
              <a:t>Poppy Fields </a:t>
            </a:r>
            <a:r>
              <a:rPr lang="en-US" sz="1600" dirty="0">
                <a:solidFill>
                  <a:srgbClr val="FFFFFF"/>
                </a:solidFill>
                <a:latin typeface="Century Gothic"/>
                <a:cs typeface="Century Gothic"/>
              </a:rPr>
              <a:t>Guildford Cathedral</a:t>
            </a:r>
          </a:p>
          <a:p>
            <a:pPr algn="ctr"/>
            <a:r>
              <a:rPr lang="en-US" sz="1200" i="1" dirty="0">
                <a:solidFill>
                  <a:srgbClr val="FFFFFF"/>
                </a:solidFill>
                <a:latin typeface="Century Gothic"/>
                <a:cs typeface="Century Gothic"/>
              </a:rPr>
              <a:t>Oct 2018</a:t>
            </a:r>
          </a:p>
        </p:txBody>
      </p:sp>
    </p:spTree>
    <p:extLst>
      <p:ext uri="{BB962C8B-B14F-4D97-AF65-F5344CB8AC3E}">
        <p14:creationId xmlns:p14="http://schemas.microsoft.com/office/powerpoint/2010/main" val="297086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E7BC48E-B1F4-9905-1395-B16EEDB51E2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5137" y="527081"/>
            <a:ext cx="3530578" cy="517818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46B53FBD-1B40-1C5E-5ED6-B650E68D79B5}"/>
              </a:ext>
            </a:extLst>
          </p:cNvPr>
          <p:cNvGrpSpPr/>
          <p:nvPr/>
        </p:nvGrpSpPr>
        <p:grpSpPr>
          <a:xfrm>
            <a:off x="4914121" y="741405"/>
            <a:ext cx="3884742" cy="4485683"/>
            <a:chOff x="5268286" y="230170"/>
            <a:chExt cx="3630738" cy="4192386"/>
          </a:xfrm>
        </p:grpSpPr>
        <p:pic>
          <p:nvPicPr>
            <p:cNvPr id="5" name="Picture 2" descr="See the source image">
              <a:extLst>
                <a:ext uri="{FF2B5EF4-FFF2-40B4-BE49-F238E27FC236}">
                  <a16:creationId xmlns:a16="http://schemas.microsoft.com/office/drawing/2014/main" id="{F842D4A3-6D74-5AAF-C522-E7EBFFA0C1B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68286" y="230170"/>
              <a:ext cx="3630738" cy="41923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24F126-467C-3D78-ED5E-0FC788A77917}"/>
                </a:ext>
              </a:extLst>
            </p:cNvPr>
            <p:cNvSpPr txBox="1"/>
            <p:nvPr/>
          </p:nvSpPr>
          <p:spPr>
            <a:xfrm>
              <a:off x="5268286" y="252112"/>
              <a:ext cx="3484974" cy="261610"/>
            </a:xfrm>
            <a:prstGeom prst="rect">
              <a:avLst/>
            </a:prstGeom>
            <a:noFill/>
          </p:spPr>
          <p:txBody>
            <a:bodyPr wrap="square" rtlCol="0">
              <a:spAutoFit/>
            </a:bodyPr>
            <a:lstStyle/>
            <a:p>
              <a:r>
                <a:rPr lang="en-GB" sz="1050" i="1" dirty="0">
                  <a:latin typeface="Century Gothic" panose="020B0502020202020204" pitchFamily="34" charset="0"/>
                </a:rPr>
                <a:t>Photo © Tull family archives &amp; National Archives</a:t>
              </a:r>
            </a:p>
          </p:txBody>
        </p:sp>
      </p:grpSp>
      <p:sp>
        <p:nvSpPr>
          <p:cNvPr id="7" name="TextBox 2">
            <a:extLst>
              <a:ext uri="{FF2B5EF4-FFF2-40B4-BE49-F238E27FC236}">
                <a16:creationId xmlns:a16="http://schemas.microsoft.com/office/drawing/2014/main" id="{E479B3A0-F8F3-F1E7-F2EA-628798078BC7}"/>
              </a:ext>
            </a:extLst>
          </p:cNvPr>
          <p:cNvSpPr txBox="1">
            <a:spLocks noChangeArrowheads="1"/>
          </p:cNvSpPr>
          <p:nvPr/>
        </p:nvSpPr>
        <p:spPr bwMode="auto">
          <a:xfrm>
            <a:off x="804707" y="80805"/>
            <a:ext cx="2611438"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200" b="1" dirty="0">
                <a:solidFill>
                  <a:srgbClr val="FFFFFF"/>
                </a:solidFill>
                <a:latin typeface="Century Gothic" charset="0"/>
              </a:rPr>
              <a:t>Lance Corporal William </a:t>
            </a:r>
            <a:r>
              <a:rPr lang="en-US" sz="1200" b="1" dirty="0" err="1">
                <a:solidFill>
                  <a:srgbClr val="FFFFFF"/>
                </a:solidFill>
                <a:latin typeface="Century Gothic" charset="0"/>
              </a:rPr>
              <a:t>Coltman</a:t>
            </a:r>
            <a:endParaRPr lang="en-US" sz="1200" b="1" dirty="0">
              <a:solidFill>
                <a:srgbClr val="FFFFFF"/>
              </a:solidFill>
              <a:latin typeface="Century Gothic" charset="0"/>
            </a:endParaRPr>
          </a:p>
          <a:p>
            <a:pPr algn="ctr" eaLnBrk="1" hangingPunct="1"/>
            <a:r>
              <a:rPr lang="en-US" sz="1050" b="1" i="1" dirty="0">
                <a:solidFill>
                  <a:srgbClr val="FFFFFF"/>
                </a:solidFill>
                <a:latin typeface="Century Gothic" charset="0"/>
              </a:rPr>
              <a:t>(1891-1974)</a:t>
            </a:r>
          </a:p>
        </p:txBody>
      </p:sp>
      <p:sp>
        <p:nvSpPr>
          <p:cNvPr id="8" name="TextBox 2">
            <a:extLst>
              <a:ext uri="{FF2B5EF4-FFF2-40B4-BE49-F238E27FC236}">
                <a16:creationId xmlns:a16="http://schemas.microsoft.com/office/drawing/2014/main" id="{5AB1E5ED-8A50-83EF-DB6A-1571D892389C}"/>
              </a:ext>
            </a:extLst>
          </p:cNvPr>
          <p:cNvSpPr txBox="1">
            <a:spLocks noChangeArrowheads="1"/>
          </p:cNvSpPr>
          <p:nvPr/>
        </p:nvSpPr>
        <p:spPr bwMode="auto">
          <a:xfrm>
            <a:off x="5472792" y="156684"/>
            <a:ext cx="26114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1400" b="1" dirty="0">
                <a:solidFill>
                  <a:srgbClr val="FFFFFF"/>
                </a:solidFill>
                <a:latin typeface="Century Gothic" charset="0"/>
              </a:rPr>
              <a:t>2</a:t>
            </a:r>
            <a:r>
              <a:rPr lang="en-US" sz="1400" b="1" baseline="30000" dirty="0">
                <a:solidFill>
                  <a:srgbClr val="FFFFFF"/>
                </a:solidFill>
                <a:latin typeface="Century Gothic" charset="0"/>
              </a:rPr>
              <a:t>nd</a:t>
            </a:r>
            <a:r>
              <a:rPr lang="en-US" sz="1400" b="1" dirty="0">
                <a:solidFill>
                  <a:srgbClr val="FFFFFF"/>
                </a:solidFill>
                <a:latin typeface="Century Gothic" charset="0"/>
              </a:rPr>
              <a:t> Lieutenant Walter </a:t>
            </a:r>
            <a:r>
              <a:rPr lang="en-US" sz="1400" b="1" dirty="0" err="1">
                <a:solidFill>
                  <a:srgbClr val="FFFFFF"/>
                </a:solidFill>
                <a:latin typeface="Century Gothic" charset="0"/>
              </a:rPr>
              <a:t>Tull</a:t>
            </a:r>
            <a:endParaRPr lang="en-US" sz="1400" b="1" dirty="0">
              <a:solidFill>
                <a:srgbClr val="FFFFFF"/>
              </a:solidFill>
              <a:latin typeface="Century Gothic" charset="0"/>
            </a:endParaRPr>
          </a:p>
          <a:p>
            <a:pPr algn="ctr" eaLnBrk="1" hangingPunct="1"/>
            <a:r>
              <a:rPr lang="en-US" sz="1100" b="1" i="1" dirty="0">
                <a:solidFill>
                  <a:srgbClr val="FFFFFF"/>
                </a:solidFill>
                <a:latin typeface="Century Gothic" charset="0"/>
              </a:rPr>
              <a:t>(1888-1918)</a:t>
            </a:r>
          </a:p>
        </p:txBody>
      </p:sp>
      <p:pic>
        <p:nvPicPr>
          <p:cNvPr id="10" name="Picture 9" descr="A group of soldiers in uniform&#10;&#10;Description automatically generated">
            <a:extLst>
              <a:ext uri="{FF2B5EF4-FFF2-40B4-BE49-F238E27FC236}">
                <a16:creationId xmlns:a16="http://schemas.microsoft.com/office/drawing/2014/main" id="{445510B1-CDE0-3C02-EDFC-E543E34BAD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1034" y="3781068"/>
            <a:ext cx="4197063" cy="2892039"/>
          </a:xfrm>
          <a:prstGeom prst="rect">
            <a:avLst/>
          </a:prstGeom>
          <a:ln>
            <a:solidFill>
              <a:schemeClr val="tx1"/>
            </a:solidFill>
          </a:ln>
        </p:spPr>
      </p:pic>
    </p:spTree>
    <p:extLst>
      <p:ext uri="{BB962C8B-B14F-4D97-AF65-F5344CB8AC3E}">
        <p14:creationId xmlns:p14="http://schemas.microsoft.com/office/powerpoint/2010/main" val="400457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poppy on a blue hat&#10;&#10;Description automatically generated">
            <a:extLst>
              <a:ext uri="{FF2B5EF4-FFF2-40B4-BE49-F238E27FC236}">
                <a16:creationId xmlns:a16="http://schemas.microsoft.com/office/drawing/2014/main" id="{01D14CE9-5A63-2A62-18BA-9E32FB30C9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Tree>
    <p:extLst>
      <p:ext uri="{BB962C8B-B14F-4D97-AF65-F5344CB8AC3E}">
        <p14:creationId xmlns:p14="http://schemas.microsoft.com/office/powerpoint/2010/main" val="5368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2790</TotalTime>
  <Words>1813</Words>
  <Application>Microsoft Office PowerPoint</Application>
  <PresentationFormat>On-screen Show (4:3)</PresentationFormat>
  <Paragraphs>100</Paragraphs>
  <Slides>24</Slides>
  <Notes>24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24</vt:i4>
      </vt:variant>
    </vt:vector>
  </HeadingPairs>
  <TitlesOfParts>
    <vt:vector size="38" baseType="lpstr">
      <vt:lpstr>MS Mincho</vt:lpstr>
      <vt:lpstr>Arial</vt:lpstr>
      <vt:lpstr>Avenir Next LT Pro</vt:lpstr>
      <vt:lpstr>Calibri</vt:lpstr>
      <vt:lpstr>Cambria</vt:lpstr>
      <vt:lpstr>Century Gothic</vt:lpstr>
      <vt:lpstr>Symbol</vt:lpstr>
      <vt:lpstr>Times New Roman</vt:lpstr>
      <vt:lpstr> Black </vt:lpstr>
      <vt:lpstr>Office Theme</vt:lpstr>
      <vt:lpstr>1_Office Theme</vt:lpstr>
      <vt:lpstr>3_Office Theme</vt:lpstr>
      <vt:lpstr>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96</cp:revision>
  <dcterms:created xsi:type="dcterms:W3CDTF">2012-06-30T16:17:25Z</dcterms:created>
  <dcterms:modified xsi:type="dcterms:W3CDTF">2024-09-17T09:09:58Z</dcterms:modified>
</cp:coreProperties>
</file>