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527" r:id="rId2"/>
    <p:sldId id="511" r:id="rId3"/>
    <p:sldId id="565" r:id="rId4"/>
    <p:sldId id="564" r:id="rId5"/>
    <p:sldId id="560" r:id="rId6"/>
    <p:sldId id="562" r:id="rId7"/>
    <p:sldId id="563" r:id="rId8"/>
    <p:sldId id="538" r:id="rId9"/>
    <p:sldId id="573" r:id="rId10"/>
    <p:sldId id="567" r:id="rId11"/>
    <p:sldId id="568" r:id="rId12"/>
    <p:sldId id="569" r:id="rId13"/>
    <p:sldId id="570" r:id="rId14"/>
    <p:sldId id="571" r:id="rId15"/>
    <p:sldId id="572" r:id="rId16"/>
    <p:sldId id="443" r:id="rId17"/>
    <p:sldId id="510" r:id="rId18"/>
    <p:sldId id="558" r:id="rId19"/>
    <p:sldId id="574" r:id="rId20"/>
  </p:sldIdLst>
  <p:sldSz cx="9144000" cy="6858000" type="screen4x3"/>
  <p:notesSz cx="6858000" cy="9144000"/>
  <p:defaultTextStyle>
    <a:defPPr>
      <a:defRPr lang="en-GB"/>
    </a:defPPr>
    <a:lvl1pPr algn="l" rtl="0" fontAlgn="base">
      <a:spcBef>
        <a:spcPct val="0"/>
      </a:spcBef>
      <a:spcAft>
        <a:spcPct val="0"/>
      </a:spcAft>
      <a:defRPr sz="2400" kern="1200">
        <a:solidFill>
          <a:schemeClr val="tx1"/>
        </a:solidFill>
        <a:latin typeface="Times New Roman" panose="02020603050405020304" pitchFamily="18" charset="0"/>
        <a:ea typeface="MS PGothic" panose="020B0600070205080204" pitchFamily="34" charset="-128"/>
        <a:cs typeface="+mn-cs"/>
      </a:defRPr>
    </a:lvl1pPr>
    <a:lvl2pPr marL="457200" algn="l" rtl="0" fontAlgn="base">
      <a:spcBef>
        <a:spcPct val="0"/>
      </a:spcBef>
      <a:spcAft>
        <a:spcPct val="0"/>
      </a:spcAft>
      <a:defRPr sz="2400" kern="1200">
        <a:solidFill>
          <a:schemeClr val="tx1"/>
        </a:solidFill>
        <a:latin typeface="Times New Roman" panose="02020603050405020304" pitchFamily="18" charset="0"/>
        <a:ea typeface="MS PGothic" panose="020B0600070205080204" pitchFamily="34" charset="-128"/>
        <a:cs typeface="+mn-cs"/>
      </a:defRPr>
    </a:lvl2pPr>
    <a:lvl3pPr marL="914400" algn="l" rtl="0" fontAlgn="base">
      <a:spcBef>
        <a:spcPct val="0"/>
      </a:spcBef>
      <a:spcAft>
        <a:spcPct val="0"/>
      </a:spcAft>
      <a:defRPr sz="2400" kern="1200">
        <a:solidFill>
          <a:schemeClr val="tx1"/>
        </a:solidFill>
        <a:latin typeface="Times New Roman" panose="02020603050405020304" pitchFamily="18" charset="0"/>
        <a:ea typeface="MS PGothic" panose="020B0600070205080204" pitchFamily="34" charset="-128"/>
        <a:cs typeface="+mn-cs"/>
      </a:defRPr>
    </a:lvl3pPr>
    <a:lvl4pPr marL="1371600" algn="l" rtl="0" fontAlgn="base">
      <a:spcBef>
        <a:spcPct val="0"/>
      </a:spcBef>
      <a:spcAft>
        <a:spcPct val="0"/>
      </a:spcAft>
      <a:defRPr sz="2400" kern="1200">
        <a:solidFill>
          <a:schemeClr val="tx1"/>
        </a:solidFill>
        <a:latin typeface="Times New Roman" panose="02020603050405020304" pitchFamily="18" charset="0"/>
        <a:ea typeface="MS PGothic" panose="020B0600070205080204" pitchFamily="34" charset="-128"/>
        <a:cs typeface="+mn-cs"/>
      </a:defRPr>
    </a:lvl4pPr>
    <a:lvl5pPr marL="1828800" algn="l" rtl="0" fontAlgn="base">
      <a:spcBef>
        <a:spcPct val="0"/>
      </a:spcBef>
      <a:spcAft>
        <a:spcPct val="0"/>
      </a:spcAft>
      <a:defRPr sz="2400" kern="1200">
        <a:solidFill>
          <a:schemeClr val="tx1"/>
        </a:solidFill>
        <a:latin typeface="Times New Roman" panose="02020603050405020304" pitchFamily="18"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Times New Roman" panose="02020603050405020304" pitchFamily="18"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Times New Roman" panose="02020603050405020304" pitchFamily="18"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Times New Roman" panose="02020603050405020304" pitchFamily="18"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Times New Roman" panose="02020603050405020304" pitchFamily="18"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E91F73D-5711-49B0-9EAE-64F050FD9499}" v="109" dt="2025-09-03T18:21:32.63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3233" autoAdjust="0"/>
  </p:normalViewPr>
  <p:slideViewPr>
    <p:cSldViewPr>
      <p:cViewPr varScale="1">
        <p:scale>
          <a:sx n="56" d="100"/>
          <a:sy n="56" d="100"/>
        </p:scale>
        <p:origin x="2148" y="268"/>
      </p:cViewPr>
      <p:guideLst>
        <p:guide orient="horz" pos="2160"/>
        <p:guide pos="2880"/>
      </p:guideLst>
    </p:cSldViewPr>
  </p:slideViewPr>
  <p:outlineViewPr>
    <p:cViewPr>
      <p:scale>
        <a:sx n="33" d="100"/>
        <a:sy n="33" d="100"/>
      </p:scale>
      <p:origin x="0" y="0"/>
    </p:cViewPr>
  </p:outlineViewPr>
  <p:notesTextViewPr>
    <p:cViewPr>
      <p:scale>
        <a:sx n="100" d="100"/>
        <a:sy n="100" d="100"/>
      </p:scale>
      <p:origin x="0" y="-272"/>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6/11/relationships/changesInfo" Target="changesInfos/changesInfo1.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achel Boxer" userId="6da37c9f42e40059" providerId="LiveId" clId="{6E91F73D-5711-49B0-9EAE-64F050FD9499}"/>
    <pc:docChg chg="undo custSel addSld delSld modSld sldOrd">
      <pc:chgData name="Rachel Boxer" userId="6da37c9f42e40059" providerId="LiveId" clId="{6E91F73D-5711-49B0-9EAE-64F050FD9499}" dt="2025-09-04T13:09:41.495" v="3775" actId="20577"/>
      <pc:docMkLst>
        <pc:docMk/>
      </pc:docMkLst>
      <pc:sldChg chg="addSp delSp modSp mod modNotesTx">
        <pc:chgData name="Rachel Boxer" userId="6da37c9f42e40059" providerId="LiveId" clId="{6E91F73D-5711-49B0-9EAE-64F050FD9499}" dt="2025-09-03T18:09:36.687" v="3318" actId="113"/>
        <pc:sldMkLst>
          <pc:docMk/>
          <pc:sldMk cId="666301722" sldId="510"/>
        </pc:sldMkLst>
        <pc:picChg chg="del">
          <ac:chgData name="Rachel Boxer" userId="6da37c9f42e40059" providerId="LiveId" clId="{6E91F73D-5711-49B0-9EAE-64F050FD9499}" dt="2025-09-03T17:36:57.105" v="2925" actId="478"/>
          <ac:picMkLst>
            <pc:docMk/>
            <pc:sldMk cId="666301722" sldId="510"/>
            <ac:picMk id="3" creationId="{45F44FA1-B8C0-A108-D905-92764E8DBC0C}"/>
          </ac:picMkLst>
        </pc:picChg>
        <pc:picChg chg="add mod">
          <ac:chgData name="Rachel Boxer" userId="6da37c9f42e40059" providerId="LiveId" clId="{6E91F73D-5711-49B0-9EAE-64F050FD9499}" dt="2025-09-03T17:46:35.440" v="3210" actId="962"/>
          <ac:picMkLst>
            <pc:docMk/>
            <pc:sldMk cId="666301722" sldId="510"/>
            <ac:picMk id="4" creationId="{B6C74CED-C5CA-AC1B-A7B3-95E8B2DED947}"/>
          </ac:picMkLst>
        </pc:picChg>
      </pc:sldChg>
      <pc:sldChg chg="modNotesTx">
        <pc:chgData name="Rachel Boxer" userId="6da37c9f42e40059" providerId="LiveId" clId="{6E91F73D-5711-49B0-9EAE-64F050FD9499}" dt="2025-09-03T17:00:06.343" v="2148" actId="20577"/>
        <pc:sldMkLst>
          <pc:docMk/>
          <pc:sldMk cId="2051850831" sldId="511"/>
        </pc:sldMkLst>
      </pc:sldChg>
      <pc:sldChg chg="del">
        <pc:chgData name="Rachel Boxer" userId="6da37c9f42e40059" providerId="LiveId" clId="{6E91F73D-5711-49B0-9EAE-64F050FD9499}" dt="2025-08-13T16:26:29.791" v="1061" actId="47"/>
        <pc:sldMkLst>
          <pc:docMk/>
          <pc:sldMk cId="1803948553" sldId="549"/>
        </pc:sldMkLst>
      </pc:sldChg>
      <pc:sldChg chg="addSp delSp modSp mod modNotesTx">
        <pc:chgData name="Rachel Boxer" userId="6da37c9f42e40059" providerId="LiveId" clId="{6E91F73D-5711-49B0-9EAE-64F050FD9499}" dt="2025-09-03T18:21:03.379" v="3513" actId="20577"/>
        <pc:sldMkLst>
          <pc:docMk/>
          <pc:sldMk cId="697919064" sldId="558"/>
        </pc:sldMkLst>
        <pc:spChg chg="del mod">
          <ac:chgData name="Rachel Boxer" userId="6da37c9f42e40059" providerId="LiveId" clId="{6E91F73D-5711-49B0-9EAE-64F050FD9499}" dt="2025-09-03T18:18:18.908" v="3354" actId="478"/>
          <ac:spMkLst>
            <pc:docMk/>
            <pc:sldMk cId="697919064" sldId="558"/>
            <ac:spMk id="13" creationId="{4CC22D51-8582-5EA1-31F3-D614A9975544}"/>
          </ac:spMkLst>
        </pc:spChg>
        <pc:picChg chg="add mod">
          <ac:chgData name="Rachel Boxer" userId="6da37c9f42e40059" providerId="LiveId" clId="{6E91F73D-5711-49B0-9EAE-64F050FD9499}" dt="2025-09-03T18:18:23.156" v="3355" actId="12788"/>
          <ac:picMkLst>
            <pc:docMk/>
            <pc:sldMk cId="697919064" sldId="558"/>
            <ac:picMk id="2" creationId="{DB76FE63-4DF3-C368-6AB5-E61B6E4239DE}"/>
          </ac:picMkLst>
        </pc:picChg>
        <pc:picChg chg="add del mod">
          <ac:chgData name="Rachel Boxer" userId="6da37c9f42e40059" providerId="LiveId" clId="{6E91F73D-5711-49B0-9EAE-64F050FD9499}" dt="2025-09-03T18:18:07.168" v="3351" actId="478"/>
          <ac:picMkLst>
            <pc:docMk/>
            <pc:sldMk cId="697919064" sldId="558"/>
            <ac:picMk id="4" creationId="{9D9F5815-DAEC-4AF4-3AEA-8BFBF860B1FA}"/>
          </ac:picMkLst>
        </pc:picChg>
        <pc:picChg chg="del">
          <ac:chgData name="Rachel Boxer" userId="6da37c9f42e40059" providerId="LiveId" clId="{6E91F73D-5711-49B0-9EAE-64F050FD9499}" dt="2025-09-03T18:14:19.369" v="3342" actId="478"/>
          <ac:picMkLst>
            <pc:docMk/>
            <pc:sldMk cId="697919064" sldId="558"/>
            <ac:picMk id="8" creationId="{2C5E4B13-E7D1-D916-11BD-B330CE2423CA}"/>
          </ac:picMkLst>
        </pc:picChg>
        <pc:picChg chg="del">
          <ac:chgData name="Rachel Boxer" userId="6da37c9f42e40059" providerId="LiveId" clId="{6E91F73D-5711-49B0-9EAE-64F050FD9499}" dt="2025-09-03T18:13:29.149" v="3319" actId="478"/>
          <ac:picMkLst>
            <pc:docMk/>
            <pc:sldMk cId="697919064" sldId="558"/>
            <ac:picMk id="10" creationId="{57F58BED-23C3-D5DC-A0E6-F683D27E6E38}"/>
          </ac:picMkLst>
        </pc:picChg>
      </pc:sldChg>
      <pc:sldChg chg="addSp modSp mod ord modAnim modNotesTx">
        <pc:chgData name="Rachel Boxer" userId="6da37c9f42e40059" providerId="LiveId" clId="{6E91F73D-5711-49B0-9EAE-64F050FD9499}" dt="2025-09-04T13:09:41.495" v="3775" actId="20577"/>
        <pc:sldMkLst>
          <pc:docMk/>
          <pc:sldMk cId="2014951404" sldId="560"/>
        </pc:sldMkLst>
        <pc:spChg chg="add mod">
          <ac:chgData name="Rachel Boxer" userId="6da37c9f42e40059" providerId="LiveId" clId="{6E91F73D-5711-49B0-9EAE-64F050FD9499}" dt="2025-08-27T19:47:35.783" v="2058" actId="20577"/>
          <ac:spMkLst>
            <pc:docMk/>
            <pc:sldMk cId="2014951404" sldId="560"/>
            <ac:spMk id="2" creationId="{BBF8ED39-EC84-9E89-50E3-9971EFB56185}"/>
          </ac:spMkLst>
        </pc:spChg>
        <pc:spChg chg="add mod">
          <ac:chgData name="Rachel Boxer" userId="6da37c9f42e40059" providerId="LiveId" clId="{6E91F73D-5711-49B0-9EAE-64F050FD9499}" dt="2025-08-13T16:16:58.276" v="124" actId="20577"/>
          <ac:spMkLst>
            <pc:docMk/>
            <pc:sldMk cId="2014951404" sldId="560"/>
            <ac:spMk id="4" creationId="{E7AF54B2-583E-64C9-0B05-2648AA5574BE}"/>
          </ac:spMkLst>
        </pc:spChg>
        <pc:picChg chg="add mod modCrop">
          <ac:chgData name="Rachel Boxer" userId="6da37c9f42e40059" providerId="LiveId" clId="{6E91F73D-5711-49B0-9EAE-64F050FD9499}" dt="2025-08-13T16:07:08.903" v="10" actId="12789"/>
          <ac:picMkLst>
            <pc:docMk/>
            <pc:sldMk cId="2014951404" sldId="560"/>
            <ac:picMk id="3" creationId="{EAE78ADD-0C39-8C45-29FD-E2B298CDC496}"/>
          </ac:picMkLst>
        </pc:picChg>
      </pc:sldChg>
      <pc:sldChg chg="del">
        <pc:chgData name="Rachel Boxer" userId="6da37c9f42e40059" providerId="LiveId" clId="{6E91F73D-5711-49B0-9EAE-64F050FD9499}" dt="2025-08-13T16:26:30.527" v="1062" actId="47"/>
        <pc:sldMkLst>
          <pc:docMk/>
          <pc:sldMk cId="2316952118" sldId="561"/>
        </pc:sldMkLst>
      </pc:sldChg>
      <pc:sldChg chg="addSp modSp mod modAnim modNotesTx">
        <pc:chgData name="Rachel Boxer" userId="6da37c9f42e40059" providerId="LiveId" clId="{6E91F73D-5711-49B0-9EAE-64F050FD9499}" dt="2025-09-03T17:07:53.779" v="2885" actId="20577"/>
        <pc:sldMkLst>
          <pc:docMk/>
          <pc:sldMk cId="1069504086" sldId="562"/>
        </pc:sldMkLst>
        <pc:picChg chg="add mod">
          <ac:chgData name="Rachel Boxer" userId="6da37c9f42e40059" providerId="LiveId" clId="{6E91F73D-5711-49B0-9EAE-64F050FD9499}" dt="2025-08-27T19:53:29.456" v="2084" actId="208"/>
          <ac:picMkLst>
            <pc:docMk/>
            <pc:sldMk cId="1069504086" sldId="562"/>
            <ac:picMk id="2" creationId="{13A9DFA0-223A-01C5-BD35-D0A53887B8CE}"/>
          </ac:picMkLst>
        </pc:picChg>
        <pc:picChg chg="add mod">
          <ac:chgData name="Rachel Boxer" userId="6da37c9f42e40059" providerId="LiveId" clId="{6E91F73D-5711-49B0-9EAE-64F050FD9499}" dt="2025-08-27T19:53:29.456" v="2084" actId="208"/>
          <ac:picMkLst>
            <pc:docMk/>
            <pc:sldMk cId="1069504086" sldId="562"/>
            <ac:picMk id="3" creationId="{F6E9E4C7-5695-4957-4BDD-E2E2359BAA08}"/>
          </ac:picMkLst>
        </pc:picChg>
      </pc:sldChg>
      <pc:sldChg chg="new modNotesTx">
        <pc:chgData name="Rachel Boxer" userId="6da37c9f42e40059" providerId="LiveId" clId="{6E91F73D-5711-49B0-9EAE-64F050FD9499}" dt="2025-09-03T17:10:06.481" v="2924" actId="20577"/>
        <pc:sldMkLst>
          <pc:docMk/>
          <pc:sldMk cId="2026104946" sldId="563"/>
        </pc:sldMkLst>
      </pc:sldChg>
      <pc:sldChg chg="addSp delSp modSp new mod modAnim modNotesTx">
        <pc:chgData name="Rachel Boxer" userId="6da37c9f42e40059" providerId="LiveId" clId="{6E91F73D-5711-49B0-9EAE-64F050FD9499}" dt="2025-09-03T17:01:27.194" v="2192" actId="20577"/>
        <pc:sldMkLst>
          <pc:docMk/>
          <pc:sldMk cId="2284843790" sldId="564"/>
        </pc:sldMkLst>
        <pc:spChg chg="add mod">
          <ac:chgData name="Rachel Boxer" userId="6da37c9f42e40059" providerId="LiveId" clId="{6E91F73D-5711-49B0-9EAE-64F050FD9499}" dt="2025-08-27T16:44:30.634" v="1148" actId="12788"/>
          <ac:spMkLst>
            <pc:docMk/>
            <pc:sldMk cId="2284843790" sldId="564"/>
            <ac:spMk id="2" creationId="{D8444D26-FF95-C9AA-B3FA-B2C7BC4437E9}"/>
          </ac:spMkLst>
        </pc:spChg>
        <pc:spChg chg="add mod">
          <ac:chgData name="Rachel Boxer" userId="6da37c9f42e40059" providerId="LiveId" clId="{6E91F73D-5711-49B0-9EAE-64F050FD9499}" dt="2025-08-27T17:14:09.829" v="1362" actId="207"/>
          <ac:spMkLst>
            <pc:docMk/>
            <pc:sldMk cId="2284843790" sldId="564"/>
            <ac:spMk id="12" creationId="{BA2C8146-5C27-6C06-BB95-0C9A90B08AAD}"/>
          </ac:spMkLst>
        </pc:spChg>
        <pc:spChg chg="add mod">
          <ac:chgData name="Rachel Boxer" userId="6da37c9f42e40059" providerId="LiveId" clId="{6E91F73D-5711-49B0-9EAE-64F050FD9499}" dt="2025-08-27T17:14:09.829" v="1362" actId="207"/>
          <ac:spMkLst>
            <pc:docMk/>
            <pc:sldMk cId="2284843790" sldId="564"/>
            <ac:spMk id="13" creationId="{08043AFF-65C6-A00B-A7EB-2331BFFF4A55}"/>
          </ac:spMkLst>
        </pc:spChg>
        <pc:spChg chg="add mod">
          <ac:chgData name="Rachel Boxer" userId="6da37c9f42e40059" providerId="LiveId" clId="{6E91F73D-5711-49B0-9EAE-64F050FD9499}" dt="2025-08-27T17:14:29.320" v="1364" actId="1037"/>
          <ac:spMkLst>
            <pc:docMk/>
            <pc:sldMk cId="2284843790" sldId="564"/>
            <ac:spMk id="14" creationId="{C8380EF0-DAA3-DC3F-3E5E-D12310C43855}"/>
          </ac:spMkLst>
        </pc:spChg>
        <pc:spChg chg="add mod">
          <ac:chgData name="Rachel Boxer" userId="6da37c9f42e40059" providerId="LiveId" clId="{6E91F73D-5711-49B0-9EAE-64F050FD9499}" dt="2025-08-27T17:14:43.511" v="1365" actId="1037"/>
          <ac:spMkLst>
            <pc:docMk/>
            <pc:sldMk cId="2284843790" sldId="564"/>
            <ac:spMk id="16" creationId="{9C6DE1CD-2365-0666-AC8B-BC53F52BC61C}"/>
          </ac:spMkLst>
        </pc:spChg>
        <pc:spChg chg="add mod">
          <ac:chgData name="Rachel Boxer" userId="6da37c9f42e40059" providerId="LiveId" clId="{6E91F73D-5711-49B0-9EAE-64F050FD9499}" dt="2025-08-27T17:14:22.314" v="1363" actId="164"/>
          <ac:spMkLst>
            <pc:docMk/>
            <pc:sldMk cId="2284843790" sldId="564"/>
            <ac:spMk id="17" creationId="{F3ECF930-EFD7-8B96-BD02-73661318A965}"/>
          </ac:spMkLst>
        </pc:spChg>
        <pc:spChg chg="add mod">
          <ac:chgData name="Rachel Boxer" userId="6da37c9f42e40059" providerId="LiveId" clId="{6E91F73D-5711-49B0-9EAE-64F050FD9499}" dt="2025-08-27T19:32:50.187" v="1663" actId="404"/>
          <ac:spMkLst>
            <pc:docMk/>
            <pc:sldMk cId="2284843790" sldId="564"/>
            <ac:spMk id="19" creationId="{161FBF69-4EA0-A7D3-39E8-58E2921FB3BF}"/>
          </ac:spMkLst>
        </pc:spChg>
        <pc:grpChg chg="add mod">
          <ac:chgData name="Rachel Boxer" userId="6da37c9f42e40059" providerId="LiveId" clId="{6E91F73D-5711-49B0-9EAE-64F050FD9499}" dt="2025-08-27T17:14:22.314" v="1363" actId="164"/>
          <ac:grpSpMkLst>
            <pc:docMk/>
            <pc:sldMk cId="2284843790" sldId="564"/>
            <ac:grpSpMk id="15" creationId="{83F8DAF5-7AF4-0D08-E6FE-F478799099E5}"/>
          </ac:grpSpMkLst>
        </pc:grpChg>
        <pc:grpChg chg="add mod">
          <ac:chgData name="Rachel Boxer" userId="6da37c9f42e40059" providerId="LiveId" clId="{6E91F73D-5711-49B0-9EAE-64F050FD9499}" dt="2025-08-27T17:14:22.314" v="1363" actId="164"/>
          <ac:grpSpMkLst>
            <pc:docMk/>
            <pc:sldMk cId="2284843790" sldId="564"/>
            <ac:grpSpMk id="18" creationId="{E89E43AA-3C4A-AD72-F6AF-2DA5723379BB}"/>
          </ac:grpSpMkLst>
        </pc:grpChg>
        <pc:picChg chg="add mod">
          <ac:chgData name="Rachel Boxer" userId="6da37c9f42e40059" providerId="LiveId" clId="{6E91F73D-5711-49B0-9EAE-64F050FD9499}" dt="2025-08-27T17:03:36.414" v="1182" actId="1076"/>
          <ac:picMkLst>
            <pc:docMk/>
            <pc:sldMk cId="2284843790" sldId="564"/>
            <ac:picMk id="3" creationId="{5D2B6BCC-8825-7FF7-0702-55CB52A4EB85}"/>
          </ac:picMkLst>
        </pc:picChg>
        <pc:picChg chg="add mod">
          <ac:chgData name="Rachel Boxer" userId="6da37c9f42e40059" providerId="LiveId" clId="{6E91F73D-5711-49B0-9EAE-64F050FD9499}" dt="2025-08-27T17:11:51.147" v="1331" actId="164"/>
          <ac:picMkLst>
            <pc:docMk/>
            <pc:sldMk cId="2284843790" sldId="564"/>
            <ac:picMk id="7" creationId="{41D946C4-0C2D-EE90-AC3B-61661E8974EE}"/>
          </ac:picMkLst>
        </pc:picChg>
        <pc:picChg chg="add mod ord modCrop">
          <ac:chgData name="Rachel Boxer" userId="6da37c9f42e40059" providerId="LiveId" clId="{6E91F73D-5711-49B0-9EAE-64F050FD9499}" dt="2025-08-27T17:15:03.239" v="1367" actId="1076"/>
          <ac:picMkLst>
            <pc:docMk/>
            <pc:sldMk cId="2284843790" sldId="564"/>
            <ac:picMk id="9" creationId="{6EE7B4F5-4099-DB67-A1FA-FF83C5E47D7B}"/>
          </ac:picMkLst>
        </pc:picChg>
        <pc:picChg chg="add mod modCrop">
          <ac:chgData name="Rachel Boxer" userId="6da37c9f42e40059" providerId="LiveId" clId="{6E91F73D-5711-49B0-9EAE-64F050FD9499}" dt="2025-08-27T17:06:56.208" v="1191" actId="14100"/>
          <ac:picMkLst>
            <pc:docMk/>
            <pc:sldMk cId="2284843790" sldId="564"/>
            <ac:picMk id="11" creationId="{416D26A1-DFBA-FD86-1152-D8C572039072}"/>
          </ac:picMkLst>
        </pc:picChg>
      </pc:sldChg>
      <pc:sldChg chg="addSp delSp modSp mod">
        <pc:chgData name="Rachel Boxer" userId="6da37c9f42e40059" providerId="LiveId" clId="{6E91F73D-5711-49B0-9EAE-64F050FD9499}" dt="2025-09-03T16:57:19.463" v="2091" actId="167"/>
        <pc:sldMkLst>
          <pc:docMk/>
          <pc:sldMk cId="4000263932" sldId="565"/>
        </pc:sldMkLst>
        <pc:picChg chg="add mod ord modCrop">
          <ac:chgData name="Rachel Boxer" userId="6da37c9f42e40059" providerId="LiveId" clId="{6E91F73D-5711-49B0-9EAE-64F050FD9499}" dt="2025-09-03T16:57:19.463" v="2091" actId="167"/>
          <ac:picMkLst>
            <pc:docMk/>
            <pc:sldMk cId="4000263932" sldId="565"/>
            <ac:picMk id="4" creationId="{DB50182E-20E8-7903-82DA-25C7AA8473FA}"/>
          </ac:picMkLst>
        </pc:picChg>
        <pc:picChg chg="del">
          <ac:chgData name="Rachel Boxer" userId="6da37c9f42e40059" providerId="LiveId" clId="{6E91F73D-5711-49B0-9EAE-64F050FD9499}" dt="2025-09-03T16:57:04.116" v="2087" actId="478"/>
          <ac:picMkLst>
            <pc:docMk/>
            <pc:sldMk cId="4000263932" sldId="565"/>
            <ac:picMk id="5" creationId="{A32D72B4-A2A5-960F-A43E-218F3541864E}"/>
          </ac:picMkLst>
        </pc:picChg>
      </pc:sldChg>
      <pc:sldChg chg="delSp modSp add mod modNotesTx">
        <pc:chgData name="Rachel Boxer" userId="6da37c9f42e40059" providerId="LiveId" clId="{6E91F73D-5711-49B0-9EAE-64F050FD9499}" dt="2025-09-03T18:20:30.649" v="3421" actId="20577"/>
        <pc:sldMkLst>
          <pc:docMk/>
          <pc:sldMk cId="3451572628" sldId="574"/>
        </pc:sldMkLst>
        <pc:spChg chg="mod">
          <ac:chgData name="Rachel Boxer" userId="6da37c9f42e40059" providerId="LiveId" clId="{6E91F73D-5711-49B0-9EAE-64F050FD9499}" dt="2025-09-03T18:19:38.579" v="3418" actId="20577"/>
          <ac:spMkLst>
            <pc:docMk/>
            <pc:sldMk cId="3451572628" sldId="574"/>
            <ac:spMk id="13" creationId="{E6FE6A22-129B-E14E-BECA-7375A2B233BD}"/>
          </ac:spMkLst>
        </pc:spChg>
        <pc:picChg chg="del">
          <ac:chgData name="Rachel Boxer" userId="6da37c9f42e40059" providerId="LiveId" clId="{6E91F73D-5711-49B0-9EAE-64F050FD9499}" dt="2025-09-03T18:18:26.915" v="3356" actId="478"/>
          <ac:picMkLst>
            <pc:docMk/>
            <pc:sldMk cId="3451572628" sldId="574"/>
            <ac:picMk id="2" creationId="{E9317824-15F1-4892-E2DC-ADB5B6B81B42}"/>
          </ac:picMkLst>
        </pc:picChg>
        <pc:picChg chg="mod">
          <ac:chgData name="Rachel Boxer" userId="6da37c9f42e40059" providerId="LiveId" clId="{6E91F73D-5711-49B0-9EAE-64F050FD9499}" dt="2025-09-03T18:19:45.033" v="3419" actId="12788"/>
          <ac:picMkLst>
            <pc:docMk/>
            <pc:sldMk cId="3451572628" sldId="574"/>
            <ac:picMk id="4" creationId="{D6D331BA-A3B4-F188-6502-881C90EBDE1A}"/>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88EE790-4434-4AAD-B3C4-201F28A86A74}" type="datetimeFigureOut">
              <a:rPr lang="en-GB" smtClean="0"/>
              <a:t>04/09/2025</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DD5497B-4A75-480F-A5A0-54029FF93931}" type="slidenum">
              <a:rPr lang="en-GB" smtClean="0"/>
              <a:t>‹#›</a:t>
            </a:fld>
            <a:endParaRPr lang="en-GB"/>
          </a:p>
        </p:txBody>
      </p:sp>
    </p:spTree>
    <p:extLst>
      <p:ext uri="{BB962C8B-B14F-4D97-AF65-F5344CB8AC3E}">
        <p14:creationId xmlns:p14="http://schemas.microsoft.com/office/powerpoint/2010/main" val="38039353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8" Type="http://schemas.openxmlformats.org/officeDocument/2006/relationships/hyperlink" Target="https://www.signbsl.com/sign/wonder" TargetMode="External"/><Relationship Id="rId3" Type="http://schemas.openxmlformats.org/officeDocument/2006/relationships/hyperlink" Target="https://www.signdictionary.co.uk/view/creative?q=creative#title" TargetMode="External"/><Relationship Id="rId7" Type="http://schemas.openxmlformats.org/officeDocument/2006/relationships/hyperlink" Target="https://www.signbsl.com/sign/talk" TargetMode="External"/><Relationship Id="rId2" Type="http://schemas.openxmlformats.org/officeDocument/2006/relationships/slide" Target="../slides/slide1.xml"/><Relationship Id="rId1" Type="http://schemas.openxmlformats.org/officeDocument/2006/relationships/notesMaster" Target="../notesMasters/notesMaster1.xml"/><Relationship Id="rId6" Type="http://schemas.openxmlformats.org/officeDocument/2006/relationships/hyperlink" Target="https://www.brightbsl.co.uk/signs/think" TargetMode="External"/><Relationship Id="rId5" Type="http://schemas.openxmlformats.org/officeDocument/2006/relationships/hyperlink" Target="https://www.signbsl.com/sign/gather" TargetMode="External"/><Relationship Id="rId4" Type="http://schemas.openxmlformats.org/officeDocument/2006/relationships/hyperlink" Target="https://www.signbsl.com/sign/gathering" TargetMode="External"/><Relationship Id="rId9" Type="http://schemas.openxmlformats.org/officeDocument/2006/relationships/hyperlink" Target="https://www.signbsl.com/sign/grow"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signbsl.com/sign/together" TargetMode="External"/><Relationship Id="rId2" Type="http://schemas.openxmlformats.org/officeDocument/2006/relationships/slide" Target="../slides/slide16.xml"/><Relationship Id="rId1" Type="http://schemas.openxmlformats.org/officeDocument/2006/relationships/notesMaster" Target="../notesMasters/notesMaster1.xml"/><Relationship Id="rId4" Type="http://schemas.openxmlformats.org/officeDocument/2006/relationships/hyperlink" Target="https://www.signbsl.com/sign/thanks" TargetMode="Externa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diglib.library.vanderbilt.edu/act-imagelink.pl?RC=58346"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GB" sz="1200" b="1" kern="1200">
                <a:solidFill>
                  <a:schemeClr val="tx1"/>
                </a:solidFill>
                <a:effectLst/>
                <a:latin typeface="+mn-lt"/>
                <a:ea typeface="+mn-ea"/>
                <a:cs typeface="+mn-cs"/>
              </a:rPr>
              <a:t>Slide 1: </a:t>
            </a:r>
            <a:r>
              <a:rPr lang="en-GB" sz="1200" b="1" kern="1200" dirty="0">
                <a:solidFill>
                  <a:schemeClr val="tx1"/>
                </a:solidFill>
                <a:effectLst/>
                <a:latin typeface="+mn-lt"/>
                <a:ea typeface="+mn-ea"/>
                <a:cs typeface="+mn-cs"/>
              </a:rPr>
              <a:t>Gathering</a:t>
            </a:r>
          </a:p>
          <a:p>
            <a:r>
              <a:rPr lang="en-GB" sz="1200" b="1" kern="1200" dirty="0">
                <a:solidFill>
                  <a:schemeClr val="tx1"/>
                </a:solidFill>
                <a:effectLst/>
                <a:latin typeface="+mn-lt"/>
                <a:ea typeface="+mn-ea"/>
                <a:cs typeface="+mn-cs"/>
              </a:rPr>
              <a:t>Use the new greeting, with BSL actions if desired.</a:t>
            </a:r>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Leader: </a:t>
            </a:r>
            <a:r>
              <a:rPr lang="en-GB" sz="1200" kern="1200" dirty="0">
                <a:solidFill>
                  <a:schemeClr val="tx1"/>
                </a:solidFill>
                <a:effectLst/>
                <a:latin typeface="+mn-lt"/>
                <a:ea typeface="+mn-ea"/>
                <a:cs typeface="+mn-cs"/>
              </a:rPr>
              <a:t>We are a creative community. As we gather together today….</a:t>
            </a:r>
          </a:p>
          <a:p>
            <a:r>
              <a:rPr lang="en-GB" sz="1200" b="1" kern="1200" dirty="0">
                <a:solidFill>
                  <a:schemeClr val="tx1"/>
                </a:solidFill>
                <a:effectLst/>
                <a:latin typeface="+mn-lt"/>
                <a:ea typeface="+mn-ea"/>
                <a:cs typeface="+mn-cs"/>
              </a:rPr>
              <a:t>ALL: May our thinking, talking and wondering help us to grow.</a:t>
            </a:r>
            <a:endParaRPr lang="en-GB" sz="1200" kern="1200" dirty="0">
              <a:solidFill>
                <a:schemeClr val="tx1"/>
              </a:solidFill>
              <a:effectLst/>
              <a:latin typeface="+mn-lt"/>
              <a:ea typeface="+mn-ea"/>
              <a:cs typeface="+mn-cs"/>
            </a:endParaRPr>
          </a:p>
          <a:p>
            <a:r>
              <a:rPr lang="en-GB" sz="1200" i="1"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GB" sz="1200" i="1" kern="1200" dirty="0">
                <a:solidFill>
                  <a:schemeClr val="tx1"/>
                </a:solidFill>
                <a:effectLst/>
                <a:latin typeface="+mn-lt"/>
                <a:ea typeface="+mn-ea"/>
                <a:cs typeface="+mn-cs"/>
              </a:rPr>
              <a:t>Here are BSL actions for some of the words:</a:t>
            </a:r>
            <a:endParaRPr lang="en-GB" sz="1200" kern="1200" dirty="0">
              <a:solidFill>
                <a:schemeClr val="tx1"/>
              </a:solidFill>
              <a:effectLst/>
              <a:latin typeface="+mn-lt"/>
              <a:ea typeface="+mn-ea"/>
              <a:cs typeface="+mn-cs"/>
            </a:endParaRPr>
          </a:p>
          <a:p>
            <a:r>
              <a:rPr lang="en-GB" sz="1200" b="1" i="1" kern="1200" dirty="0">
                <a:solidFill>
                  <a:schemeClr val="tx1"/>
                </a:solidFill>
                <a:effectLst/>
                <a:latin typeface="+mn-lt"/>
                <a:ea typeface="+mn-ea"/>
                <a:cs typeface="+mn-cs"/>
              </a:rPr>
              <a:t>Leader’s words: </a:t>
            </a:r>
            <a:endParaRPr lang="en-GB" sz="1200" kern="1200" dirty="0">
              <a:solidFill>
                <a:schemeClr val="tx1"/>
              </a:solidFill>
              <a:effectLst/>
              <a:latin typeface="+mn-lt"/>
              <a:ea typeface="+mn-ea"/>
              <a:cs typeface="+mn-cs"/>
            </a:endParaRPr>
          </a:p>
          <a:p>
            <a:r>
              <a:rPr lang="en-GB" sz="1200" i="1" kern="1200" dirty="0">
                <a:solidFill>
                  <a:schemeClr val="tx1"/>
                </a:solidFill>
                <a:effectLst/>
                <a:latin typeface="+mn-lt"/>
                <a:ea typeface="+mn-ea"/>
                <a:cs typeface="+mn-cs"/>
              </a:rPr>
              <a:t>Creative: </a:t>
            </a:r>
            <a:r>
              <a:rPr lang="en-GB" sz="1200" i="1" u="sng" kern="1200" dirty="0">
                <a:solidFill>
                  <a:schemeClr val="tx1"/>
                </a:solidFill>
                <a:effectLst/>
                <a:latin typeface="+mn-lt"/>
                <a:ea typeface="+mn-ea"/>
                <a:cs typeface="+mn-cs"/>
                <a:hlinkClick r:id="rId3"/>
              </a:rPr>
              <a:t>https://www.signdictionary.co.uk/view/creative?q=creative#title</a:t>
            </a:r>
            <a:endParaRPr lang="en-GB" sz="1200" kern="1200" dirty="0">
              <a:solidFill>
                <a:schemeClr val="tx1"/>
              </a:solidFill>
              <a:effectLst/>
              <a:latin typeface="+mn-lt"/>
              <a:ea typeface="+mn-ea"/>
              <a:cs typeface="+mn-cs"/>
            </a:endParaRPr>
          </a:p>
          <a:p>
            <a:r>
              <a:rPr lang="en-GB" sz="1200" i="1" kern="1200" dirty="0">
                <a:solidFill>
                  <a:schemeClr val="tx1"/>
                </a:solidFill>
                <a:effectLst/>
                <a:latin typeface="+mn-lt"/>
                <a:ea typeface="+mn-ea"/>
                <a:cs typeface="+mn-cs"/>
              </a:rPr>
              <a:t>Community: (we use the word ‘gathering’ as it’s a simpler sign!) </a:t>
            </a:r>
            <a:r>
              <a:rPr lang="en-GB" sz="1200" i="1" u="sng" kern="1200" dirty="0">
                <a:solidFill>
                  <a:schemeClr val="tx1"/>
                </a:solidFill>
                <a:effectLst/>
                <a:latin typeface="+mn-lt"/>
                <a:ea typeface="+mn-ea"/>
                <a:cs typeface="+mn-cs"/>
                <a:hlinkClick r:id="rId4"/>
              </a:rPr>
              <a:t>https://www.signbsl.com/sign/gathering</a:t>
            </a:r>
            <a:r>
              <a:rPr lang="en-GB" sz="1200" i="1"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GB" sz="1200" i="1" kern="1200" dirty="0">
                <a:solidFill>
                  <a:schemeClr val="tx1"/>
                </a:solidFill>
                <a:effectLst/>
                <a:latin typeface="+mn-lt"/>
                <a:ea typeface="+mn-ea"/>
                <a:cs typeface="+mn-cs"/>
              </a:rPr>
              <a:t>Gather together: </a:t>
            </a:r>
            <a:r>
              <a:rPr lang="en-GB" sz="1200" i="1" u="sng" kern="1200" dirty="0">
                <a:solidFill>
                  <a:schemeClr val="tx1"/>
                </a:solidFill>
                <a:effectLst/>
                <a:latin typeface="+mn-lt"/>
                <a:ea typeface="+mn-ea"/>
                <a:cs typeface="+mn-cs"/>
                <a:hlinkClick r:id="rId5"/>
              </a:rPr>
              <a:t>https://www.signbsl.com/sign/gather</a:t>
            </a:r>
            <a:r>
              <a:rPr lang="en-GB" sz="1200" i="1" kern="1200" dirty="0">
                <a:solidFill>
                  <a:schemeClr val="tx1"/>
                </a:solidFill>
                <a:effectLst/>
                <a:latin typeface="+mn-lt"/>
                <a:ea typeface="+mn-ea"/>
                <a:cs typeface="+mn-cs"/>
              </a:rPr>
              <a:t> (1st video)</a:t>
            </a:r>
            <a:endParaRPr lang="en-GB" sz="1200" kern="1200" dirty="0">
              <a:solidFill>
                <a:schemeClr val="tx1"/>
              </a:solidFill>
              <a:effectLst/>
              <a:latin typeface="+mn-lt"/>
              <a:ea typeface="+mn-ea"/>
              <a:cs typeface="+mn-cs"/>
            </a:endParaRPr>
          </a:p>
          <a:p>
            <a:r>
              <a:rPr lang="en-GB" sz="1200" b="1" i="1" kern="1200" dirty="0">
                <a:solidFill>
                  <a:schemeClr val="tx1"/>
                </a:solidFill>
                <a:effectLst/>
                <a:latin typeface="+mn-lt"/>
                <a:ea typeface="+mn-ea"/>
                <a:cs typeface="+mn-cs"/>
              </a:rPr>
              <a:t>Pupils’ response:</a:t>
            </a:r>
            <a:endParaRPr lang="en-GB" sz="1200" kern="1200" dirty="0">
              <a:solidFill>
                <a:schemeClr val="tx1"/>
              </a:solidFill>
              <a:effectLst/>
              <a:latin typeface="+mn-lt"/>
              <a:ea typeface="+mn-ea"/>
              <a:cs typeface="+mn-cs"/>
            </a:endParaRPr>
          </a:p>
          <a:p>
            <a:r>
              <a:rPr lang="en-GB" sz="1200" i="1" kern="1200" dirty="0">
                <a:solidFill>
                  <a:schemeClr val="tx1"/>
                </a:solidFill>
                <a:effectLst/>
                <a:latin typeface="+mn-lt"/>
                <a:ea typeface="+mn-ea"/>
                <a:cs typeface="+mn-cs"/>
              </a:rPr>
              <a:t>Think: </a:t>
            </a:r>
            <a:r>
              <a:rPr lang="en-GB" sz="1200" i="1" u="sng" kern="1200" dirty="0">
                <a:solidFill>
                  <a:schemeClr val="tx1"/>
                </a:solidFill>
                <a:effectLst/>
                <a:latin typeface="+mn-lt"/>
                <a:ea typeface="+mn-ea"/>
                <a:cs typeface="+mn-cs"/>
                <a:hlinkClick r:id="rId6"/>
              </a:rPr>
              <a:t>https://www.brightbsl.co.uk/signs/think</a:t>
            </a:r>
            <a:r>
              <a:rPr lang="en-GB" sz="1200" i="1"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GB" sz="1200" i="1" kern="1200" dirty="0">
                <a:solidFill>
                  <a:schemeClr val="tx1"/>
                </a:solidFill>
                <a:effectLst/>
                <a:latin typeface="+mn-lt"/>
                <a:ea typeface="+mn-ea"/>
                <a:cs typeface="+mn-cs"/>
              </a:rPr>
              <a:t>Talk: </a:t>
            </a:r>
            <a:r>
              <a:rPr lang="en-GB" sz="1200" i="1" u="sng" kern="1200" dirty="0">
                <a:solidFill>
                  <a:schemeClr val="tx1"/>
                </a:solidFill>
                <a:effectLst/>
                <a:latin typeface="+mn-lt"/>
                <a:ea typeface="+mn-ea"/>
                <a:cs typeface="+mn-cs"/>
                <a:hlinkClick r:id="rId7"/>
              </a:rPr>
              <a:t>https://www.signbsl.com/sign/talk</a:t>
            </a:r>
            <a:r>
              <a:rPr lang="en-GB" sz="1200" i="1" kern="1200" dirty="0">
                <a:solidFill>
                  <a:schemeClr val="tx1"/>
                </a:solidFill>
                <a:effectLst/>
                <a:latin typeface="+mn-lt"/>
                <a:ea typeface="+mn-ea"/>
                <a:cs typeface="+mn-cs"/>
              </a:rPr>
              <a:t> (1st video)</a:t>
            </a:r>
            <a:endParaRPr lang="en-GB" sz="1200" kern="1200" dirty="0">
              <a:solidFill>
                <a:schemeClr val="tx1"/>
              </a:solidFill>
              <a:effectLst/>
              <a:latin typeface="+mn-lt"/>
              <a:ea typeface="+mn-ea"/>
              <a:cs typeface="+mn-cs"/>
            </a:endParaRPr>
          </a:p>
          <a:p>
            <a:r>
              <a:rPr lang="en-GB" sz="1200" i="1" kern="1200" dirty="0">
                <a:solidFill>
                  <a:schemeClr val="tx1"/>
                </a:solidFill>
                <a:effectLst/>
                <a:latin typeface="+mn-lt"/>
                <a:ea typeface="+mn-ea"/>
                <a:cs typeface="+mn-cs"/>
              </a:rPr>
              <a:t>Wonder: </a:t>
            </a:r>
            <a:r>
              <a:rPr lang="en-GB" sz="1200" i="1" u="sng" kern="1200" dirty="0">
                <a:solidFill>
                  <a:schemeClr val="tx1"/>
                </a:solidFill>
                <a:effectLst/>
                <a:latin typeface="+mn-lt"/>
                <a:ea typeface="+mn-ea"/>
                <a:cs typeface="+mn-cs"/>
                <a:hlinkClick r:id="rId8"/>
              </a:rPr>
              <a:t>https://www.signbsl.com/sign/wonder</a:t>
            </a:r>
            <a:r>
              <a:rPr lang="en-GB" sz="1200" i="1" kern="1200" dirty="0">
                <a:solidFill>
                  <a:schemeClr val="tx1"/>
                </a:solidFill>
                <a:effectLst/>
                <a:latin typeface="+mn-lt"/>
                <a:ea typeface="+mn-ea"/>
                <a:cs typeface="+mn-cs"/>
              </a:rPr>
              <a:t> (1st video)</a:t>
            </a:r>
            <a:endParaRPr lang="en-GB" sz="1200" kern="1200" dirty="0">
              <a:solidFill>
                <a:schemeClr val="tx1"/>
              </a:solidFill>
              <a:effectLst/>
              <a:latin typeface="+mn-lt"/>
              <a:ea typeface="+mn-ea"/>
              <a:cs typeface="+mn-cs"/>
            </a:endParaRPr>
          </a:p>
          <a:p>
            <a:r>
              <a:rPr lang="en-GB" sz="1200" i="1" kern="1200" dirty="0">
                <a:solidFill>
                  <a:schemeClr val="tx1"/>
                </a:solidFill>
                <a:effectLst/>
                <a:latin typeface="+mn-lt"/>
                <a:ea typeface="+mn-ea"/>
                <a:cs typeface="+mn-cs"/>
              </a:rPr>
              <a:t>Grow: </a:t>
            </a:r>
            <a:r>
              <a:rPr lang="en-GB" sz="1200" i="1" u="sng" kern="1200" dirty="0">
                <a:solidFill>
                  <a:schemeClr val="tx1"/>
                </a:solidFill>
                <a:effectLst/>
                <a:latin typeface="+mn-lt"/>
                <a:ea typeface="+mn-ea"/>
                <a:cs typeface="+mn-cs"/>
                <a:hlinkClick r:id="rId9"/>
              </a:rPr>
              <a:t>https://www.signbsl.com/sign/grow</a:t>
            </a:r>
            <a:r>
              <a:rPr lang="en-GB" sz="1200" i="1" kern="1200" dirty="0">
                <a:solidFill>
                  <a:schemeClr val="tx1"/>
                </a:solidFill>
                <a:effectLst/>
                <a:latin typeface="+mn-lt"/>
                <a:ea typeface="+mn-ea"/>
                <a:cs typeface="+mn-cs"/>
              </a:rPr>
              <a:t> (2nd video)</a:t>
            </a:r>
            <a:endParaRPr lang="en-GB" sz="1200" kern="1200" dirty="0">
              <a:solidFill>
                <a:schemeClr val="tx1"/>
              </a:solidFill>
              <a:effectLst/>
              <a:latin typeface="+mn-lt"/>
              <a:ea typeface="+mn-ea"/>
              <a:cs typeface="+mn-cs"/>
            </a:endParaRPr>
          </a:p>
          <a:p>
            <a:endParaRPr lang="en-GB" b="1" dirty="0"/>
          </a:p>
        </p:txBody>
      </p:sp>
      <p:sp>
        <p:nvSpPr>
          <p:cNvPr id="4" name="Slide Number Placeholder 3"/>
          <p:cNvSpPr>
            <a:spLocks noGrp="1"/>
          </p:cNvSpPr>
          <p:nvPr>
            <p:ph type="sldNum" sz="quarter" idx="5"/>
          </p:nvPr>
        </p:nvSpPr>
        <p:spPr/>
        <p:txBody>
          <a:bodyPr/>
          <a:lstStyle/>
          <a:p>
            <a:fld id="{DDD5497B-4A75-480F-A5A0-54029FF93931}" type="slidenum">
              <a:rPr lang="en-GB" smtClean="0"/>
              <a:t>1</a:t>
            </a:fld>
            <a:endParaRPr lang="en-GB"/>
          </a:p>
        </p:txBody>
      </p:sp>
    </p:spTree>
    <p:extLst>
      <p:ext uri="{BB962C8B-B14F-4D97-AF65-F5344CB8AC3E}">
        <p14:creationId xmlns:p14="http://schemas.microsoft.com/office/powerpoint/2010/main" val="33142989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1" dirty="0">
                <a:effectLst/>
                <a:latin typeface="Calibri" panose="020F0502020204030204" pitchFamily="34" charset="0"/>
                <a:ea typeface="Calibri" panose="020F0502020204030204" pitchFamily="34" charset="0"/>
                <a:cs typeface="Times New Roman" panose="02020603050405020304" pitchFamily="18" charset="0"/>
              </a:rPr>
              <a:t>Slide 10: </a:t>
            </a:r>
            <a:r>
              <a:rPr lang="en-GB" sz="1800" dirty="0">
                <a:effectLst/>
                <a:latin typeface="Calibri" panose="020F0502020204030204" pitchFamily="34" charset="0"/>
                <a:ea typeface="Calibri" panose="020F0502020204030204" pitchFamily="34" charset="0"/>
                <a:cs typeface="Times New Roman" panose="02020603050405020304" pitchFamily="18" charset="0"/>
              </a:rPr>
              <a:t>God of all comfort</a:t>
            </a:r>
            <a:endParaRPr lang="en-GB" sz="1800" dirty="0">
              <a:effectLst/>
              <a:latin typeface="Cambria" panose="02040503050406030204" pitchFamily="18" charset="0"/>
              <a:ea typeface="Calibri" panose="020F0502020204030204" pitchFamily="34" charset="0"/>
              <a:cs typeface="Times New Roman" panose="02020603050405020304" pitchFamily="18" charset="0"/>
            </a:endParaRPr>
          </a:p>
          <a:p>
            <a:r>
              <a:rPr lang="en-GB" sz="1800" dirty="0">
                <a:effectLst/>
                <a:latin typeface="Calibri" panose="020F0502020204030204" pitchFamily="34" charset="0"/>
                <a:ea typeface="Calibri" panose="020F0502020204030204" pitchFamily="34" charset="0"/>
                <a:cs typeface="Times New Roman" panose="02020603050405020304" pitchFamily="18" charset="0"/>
              </a:rPr>
              <a:t>Thank you for those who gave their lives for our freedom</a:t>
            </a:r>
            <a:endParaRPr lang="en-GB" sz="1800" dirty="0">
              <a:effectLst/>
              <a:latin typeface="Cambria" panose="02040503050406030204" pitchFamily="18" charset="0"/>
              <a:ea typeface="Calibri" panose="020F0502020204030204" pitchFamily="34" charset="0"/>
              <a:cs typeface="Times New Roman" panose="02020603050405020304" pitchFamily="18" charset="0"/>
            </a:endParaRPr>
          </a:p>
          <a:p>
            <a:r>
              <a:rPr lang="en-GB" sz="1800" b="1" dirty="0">
                <a:effectLst/>
                <a:latin typeface="Calibri" panose="020F0502020204030204" pitchFamily="34" charset="0"/>
                <a:ea typeface="Calibri" panose="020F0502020204030204" pitchFamily="34" charset="0"/>
                <a:cs typeface="Times New Roman" panose="02020603050405020304" pitchFamily="18" charset="0"/>
              </a:rPr>
              <a:t>‘We will remember….’</a:t>
            </a:r>
            <a:endParaRPr lang="en-GB" sz="1800" dirty="0">
              <a:effectLst/>
              <a:latin typeface="Cambria" panose="02040503050406030204" pitchFamily="18"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15E50813-10E5-564F-8666-68CCAC63CBB1}" type="slidenum">
              <a:rPr lang="en-US" smtClean="0"/>
              <a:pPr/>
              <a:t>10</a:t>
            </a:fld>
            <a:endParaRPr lang="en-US"/>
          </a:p>
        </p:txBody>
      </p:sp>
    </p:spTree>
    <p:extLst>
      <p:ext uri="{BB962C8B-B14F-4D97-AF65-F5344CB8AC3E}">
        <p14:creationId xmlns:p14="http://schemas.microsoft.com/office/powerpoint/2010/main" val="12664990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1" dirty="0">
                <a:effectLst/>
                <a:latin typeface="Calibri" panose="020F0502020204030204" pitchFamily="34" charset="0"/>
                <a:ea typeface="Calibri" panose="020F0502020204030204" pitchFamily="34" charset="0"/>
                <a:cs typeface="Times New Roman" panose="02020603050405020304" pitchFamily="18" charset="0"/>
              </a:rPr>
              <a:t>Slide 11: </a:t>
            </a:r>
            <a:r>
              <a:rPr lang="en-GB" sz="1800" dirty="0">
                <a:effectLst/>
                <a:latin typeface="Calibri" panose="020F0502020204030204" pitchFamily="34" charset="0"/>
                <a:ea typeface="Calibri" panose="020F0502020204030204" pitchFamily="34" charset="0"/>
                <a:cs typeface="Times New Roman" panose="02020603050405020304" pitchFamily="18" charset="0"/>
              </a:rPr>
              <a:t>As we wear our poppies this year</a:t>
            </a:r>
            <a:endParaRPr lang="en-GB" sz="1800" dirty="0">
              <a:effectLst/>
              <a:latin typeface="Cambria" panose="02040503050406030204" pitchFamily="18" charset="0"/>
              <a:ea typeface="Calibri" panose="020F0502020204030204" pitchFamily="34" charset="0"/>
              <a:cs typeface="Times New Roman" panose="02020603050405020304" pitchFamily="18" charset="0"/>
            </a:endParaRPr>
          </a:p>
          <a:p>
            <a:r>
              <a:rPr lang="en-GB" sz="1800" b="1" dirty="0">
                <a:effectLst/>
                <a:latin typeface="Calibri" panose="020F0502020204030204" pitchFamily="34" charset="0"/>
                <a:ea typeface="Calibri" panose="020F0502020204030204" pitchFamily="34" charset="0"/>
                <a:cs typeface="Times New Roman" panose="02020603050405020304" pitchFamily="18" charset="0"/>
              </a:rPr>
              <a:t>‘We will remember….’</a:t>
            </a:r>
            <a:endParaRPr lang="en-GB" sz="1800" dirty="0">
              <a:effectLst/>
              <a:latin typeface="Cambria" panose="02040503050406030204" pitchFamily="18"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15E50813-10E5-564F-8666-68CCAC63CBB1}" type="slidenum">
              <a:rPr lang="en-US" smtClean="0"/>
              <a:pPr/>
              <a:t>11</a:t>
            </a:fld>
            <a:endParaRPr lang="en-US"/>
          </a:p>
        </p:txBody>
      </p:sp>
    </p:spTree>
    <p:extLst>
      <p:ext uri="{BB962C8B-B14F-4D97-AF65-F5344CB8AC3E}">
        <p14:creationId xmlns:p14="http://schemas.microsoft.com/office/powerpoint/2010/main" val="28730398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1" dirty="0">
                <a:effectLst/>
                <a:latin typeface="Calibri" panose="020F0502020204030204" pitchFamily="34" charset="0"/>
                <a:ea typeface="Calibri" panose="020F0502020204030204" pitchFamily="34" charset="0"/>
                <a:cs typeface="Times New Roman" panose="02020603050405020304" pitchFamily="18" charset="0"/>
              </a:rPr>
              <a:t>Slide 12: </a:t>
            </a:r>
            <a:r>
              <a:rPr lang="en-GB" sz="1800" dirty="0">
                <a:effectLst/>
                <a:latin typeface="Calibri" panose="020F0502020204030204" pitchFamily="34" charset="0"/>
                <a:ea typeface="Calibri" panose="020F0502020204030204" pitchFamily="34" charset="0"/>
                <a:cs typeface="Times New Roman" panose="02020603050405020304" pitchFamily="18" charset="0"/>
              </a:rPr>
              <a:t>As we think of places where peace is hard to find</a:t>
            </a:r>
            <a:endParaRPr lang="en-GB" sz="1800" dirty="0">
              <a:effectLst/>
              <a:latin typeface="Cambria" panose="02040503050406030204" pitchFamily="18" charset="0"/>
              <a:ea typeface="Calibri" panose="020F0502020204030204" pitchFamily="34" charset="0"/>
              <a:cs typeface="Times New Roman" panose="02020603050405020304" pitchFamily="18" charset="0"/>
            </a:endParaRPr>
          </a:p>
          <a:p>
            <a:r>
              <a:rPr lang="en-GB" sz="1800" b="1" dirty="0">
                <a:effectLst/>
                <a:latin typeface="Calibri" panose="020F0502020204030204" pitchFamily="34" charset="0"/>
                <a:ea typeface="Calibri" panose="020F0502020204030204" pitchFamily="34" charset="0"/>
                <a:cs typeface="Times New Roman" panose="02020603050405020304" pitchFamily="18" charset="0"/>
              </a:rPr>
              <a:t>‘We will remember….’</a:t>
            </a:r>
            <a:endParaRPr lang="en-GB" sz="1800" dirty="0">
              <a:effectLst/>
              <a:latin typeface="Cambria" panose="02040503050406030204" pitchFamily="18"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15E50813-10E5-564F-8666-68CCAC63CBB1}" type="slidenum">
              <a:rPr lang="en-US" smtClean="0"/>
              <a:pPr/>
              <a:t>12</a:t>
            </a:fld>
            <a:endParaRPr lang="en-US"/>
          </a:p>
        </p:txBody>
      </p:sp>
    </p:spTree>
    <p:extLst>
      <p:ext uri="{BB962C8B-B14F-4D97-AF65-F5344CB8AC3E}">
        <p14:creationId xmlns:p14="http://schemas.microsoft.com/office/powerpoint/2010/main" val="29989691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1" dirty="0">
                <a:effectLst/>
                <a:latin typeface="Calibri" panose="020F0502020204030204" pitchFamily="34" charset="0"/>
                <a:ea typeface="Calibri" panose="020F0502020204030204" pitchFamily="34" charset="0"/>
                <a:cs typeface="Times New Roman" panose="02020603050405020304" pitchFamily="18" charset="0"/>
              </a:rPr>
              <a:t>Slide 13: </a:t>
            </a:r>
            <a:r>
              <a:rPr lang="en-GB" sz="1800" dirty="0">
                <a:effectLst/>
                <a:latin typeface="Calibri" panose="020F0502020204030204" pitchFamily="34" charset="0"/>
                <a:ea typeface="Calibri" panose="020F0502020204030204" pitchFamily="34" charset="0"/>
                <a:cs typeface="Times New Roman" panose="02020603050405020304" pitchFamily="18" charset="0"/>
              </a:rPr>
              <a:t>As we are thankful for the peace that we enjoy….</a:t>
            </a:r>
            <a:endParaRPr lang="en-GB" sz="1800" dirty="0">
              <a:effectLst/>
              <a:latin typeface="Cambria" panose="02040503050406030204" pitchFamily="18" charset="0"/>
              <a:ea typeface="Calibri" panose="020F0502020204030204" pitchFamily="34" charset="0"/>
              <a:cs typeface="Times New Roman" panose="02020603050405020304" pitchFamily="18" charset="0"/>
            </a:endParaRPr>
          </a:p>
          <a:p>
            <a:r>
              <a:rPr lang="en-GB" sz="1800" b="1" dirty="0">
                <a:effectLst/>
                <a:latin typeface="Calibri" panose="020F0502020204030204" pitchFamily="34" charset="0"/>
                <a:ea typeface="Calibri" panose="020F0502020204030204" pitchFamily="34" charset="0"/>
                <a:cs typeface="Times New Roman" panose="02020603050405020304" pitchFamily="18" charset="0"/>
              </a:rPr>
              <a:t>‘We will remember….</a:t>
            </a:r>
            <a:endParaRPr lang="en-GB" sz="1800" dirty="0">
              <a:effectLst/>
              <a:latin typeface="Cambria" panose="02040503050406030204" pitchFamily="18"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15E50813-10E5-564F-8666-68CCAC63CBB1}" type="slidenum">
              <a:rPr lang="en-US" smtClean="0"/>
              <a:pPr/>
              <a:t>13</a:t>
            </a:fld>
            <a:endParaRPr lang="en-US"/>
          </a:p>
        </p:txBody>
      </p:sp>
    </p:spTree>
    <p:extLst>
      <p:ext uri="{BB962C8B-B14F-4D97-AF65-F5344CB8AC3E}">
        <p14:creationId xmlns:p14="http://schemas.microsoft.com/office/powerpoint/2010/main" val="20256424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1" dirty="0">
                <a:effectLst/>
                <a:latin typeface="Calibri" panose="020F0502020204030204" pitchFamily="34" charset="0"/>
                <a:ea typeface="Calibri" panose="020F0502020204030204" pitchFamily="34" charset="0"/>
                <a:cs typeface="Times New Roman" panose="02020603050405020304" pitchFamily="18" charset="0"/>
              </a:rPr>
              <a:t>Slide 14: </a:t>
            </a:r>
            <a:r>
              <a:rPr lang="en-GB" sz="1800" dirty="0">
                <a:effectLst/>
                <a:latin typeface="Calibri" panose="020F0502020204030204" pitchFamily="34" charset="0"/>
                <a:ea typeface="Calibri" panose="020F0502020204030204" pitchFamily="34" charset="0"/>
                <a:cs typeface="Times New Roman" panose="02020603050405020304" pitchFamily="18" charset="0"/>
              </a:rPr>
              <a:t>At the going down of the sun, and in the morning, we will remember them</a:t>
            </a:r>
            <a:endParaRPr lang="en-GB" sz="1800" dirty="0">
              <a:effectLst/>
              <a:latin typeface="Cambria" panose="02040503050406030204" pitchFamily="18" charset="0"/>
              <a:ea typeface="Calibri" panose="020F0502020204030204" pitchFamily="34" charset="0"/>
              <a:cs typeface="Times New Roman" panose="02020603050405020304" pitchFamily="18" charset="0"/>
            </a:endParaRPr>
          </a:p>
          <a:p>
            <a:r>
              <a:rPr lang="en-GB" sz="1800" b="1" dirty="0">
                <a:effectLst/>
                <a:latin typeface="Calibri" panose="020F0502020204030204" pitchFamily="34" charset="0"/>
                <a:ea typeface="Calibri" panose="020F0502020204030204" pitchFamily="34" charset="0"/>
                <a:cs typeface="Times New Roman" panose="02020603050405020304" pitchFamily="18" charset="0"/>
              </a:rPr>
              <a:t>‘We will remember….’</a:t>
            </a:r>
            <a:endParaRPr lang="en-GB" sz="1800" dirty="0">
              <a:effectLst/>
              <a:latin typeface="Cambria" panose="02040503050406030204" pitchFamily="18"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15E50813-10E5-564F-8666-68CCAC63CBB1}" type="slidenum">
              <a:rPr lang="en-US" smtClean="0"/>
              <a:pPr/>
              <a:t>14</a:t>
            </a:fld>
            <a:endParaRPr lang="en-US"/>
          </a:p>
        </p:txBody>
      </p:sp>
    </p:spTree>
    <p:extLst>
      <p:ext uri="{BB962C8B-B14F-4D97-AF65-F5344CB8AC3E}">
        <p14:creationId xmlns:p14="http://schemas.microsoft.com/office/powerpoint/2010/main" val="42142849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a:extLst>
              <a:ext uri="{FF2B5EF4-FFF2-40B4-BE49-F238E27FC236}">
                <a16:creationId xmlns:a16="http://schemas.microsoft.com/office/drawing/2014/main" id="{C6629F1C-0809-4594-860D-0945591F27E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Notes Placeholder 2">
            <a:extLst>
              <a:ext uri="{FF2B5EF4-FFF2-40B4-BE49-F238E27FC236}">
                <a16:creationId xmlns:a16="http://schemas.microsoft.com/office/drawing/2014/main" id="{37AE2DC5-A799-46DA-BC3C-0866EC4028D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GB" altLang="en-US" dirty="0">
              <a:ea typeface="Calibri" panose="020F0502020204030204" pitchFamily="34" charset="0"/>
              <a:cs typeface="Times New Roman" panose="02020603050405020304" pitchFamily="18" charset="0"/>
            </a:endParaRPr>
          </a:p>
        </p:txBody>
      </p:sp>
      <p:sp>
        <p:nvSpPr>
          <p:cNvPr id="36868" name="Slide Number Placeholder 3">
            <a:extLst>
              <a:ext uri="{FF2B5EF4-FFF2-40B4-BE49-F238E27FC236}">
                <a16:creationId xmlns:a16="http://schemas.microsoft.com/office/drawing/2014/main" id="{40E98E1D-BBEB-41E9-B930-D500A66A952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E360966-C245-46BC-915D-8E2EDA6AAF37}"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a:extLst>
              <a:ext uri="{FF2B5EF4-FFF2-40B4-BE49-F238E27FC236}">
                <a16:creationId xmlns:a16="http://schemas.microsoft.com/office/drawing/2014/main" id="{626AB6F3-3340-4CE7-A011-AE09ADFADFCA}"/>
              </a:ext>
            </a:extLst>
          </p:cNvPr>
          <p:cNvSpPr>
            <a:spLocks noGrp="1" noRot="1" noChangeAspect="1" noChangeArrowheads="1" noTextEdit="1"/>
          </p:cNvSpPr>
          <p:nvPr>
            <p:ph type="sldImg"/>
          </p:nvPr>
        </p:nvSpPr>
        <p:spPr bwMode="auto">
          <a:xfrm>
            <a:off x="1371600" y="1143000"/>
            <a:ext cx="41148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es Placeholder 2">
            <a:extLst>
              <a:ext uri="{FF2B5EF4-FFF2-40B4-BE49-F238E27FC236}">
                <a16:creationId xmlns:a16="http://schemas.microsoft.com/office/drawing/2014/main" id="{4C093FD9-7AD3-46A0-AC14-58F4B157271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sz="1200" b="1" kern="1200" dirty="0">
                <a:solidFill>
                  <a:schemeClr val="tx1"/>
                </a:solidFill>
                <a:effectLst/>
                <a:latin typeface="+mn-lt"/>
                <a:ea typeface="+mn-ea"/>
                <a:cs typeface="+mn-cs"/>
              </a:rPr>
              <a:t>Sending: Slide 16 (NB note different word from last week!)</a:t>
            </a:r>
            <a:endParaRPr lang="en-GB" sz="1200" kern="1200" dirty="0">
              <a:solidFill>
                <a:schemeClr val="tx1"/>
              </a:solidFill>
              <a:effectLst/>
              <a:latin typeface="+mn-lt"/>
              <a:ea typeface="+mn-ea"/>
              <a:cs typeface="+mn-cs"/>
            </a:endParaRPr>
          </a:p>
          <a:p>
            <a:r>
              <a:rPr lang="en-GB" sz="1200" b="1" i="1" kern="1200" dirty="0">
                <a:solidFill>
                  <a:schemeClr val="tx1"/>
                </a:solidFill>
                <a:effectLst/>
                <a:latin typeface="+mn-lt"/>
                <a:ea typeface="+mn-ea"/>
                <a:cs typeface="+mn-cs"/>
              </a:rPr>
              <a:t>Leader: </a:t>
            </a:r>
            <a:r>
              <a:rPr lang="en-GB" sz="1200" b="1" kern="1200" dirty="0">
                <a:solidFill>
                  <a:schemeClr val="tx1"/>
                </a:solidFill>
                <a:effectLst/>
                <a:latin typeface="+mn-lt"/>
                <a:ea typeface="+mn-ea"/>
                <a:cs typeface="+mn-cs"/>
              </a:rPr>
              <a:t>As we leave this place &amp; time and go into the day ahead…</a:t>
            </a:r>
            <a:endParaRPr lang="en-GB" sz="1200" kern="1200" dirty="0">
              <a:solidFill>
                <a:schemeClr val="tx1"/>
              </a:solidFill>
              <a:effectLst/>
              <a:latin typeface="+mn-lt"/>
              <a:ea typeface="+mn-ea"/>
              <a:cs typeface="+mn-cs"/>
            </a:endParaRPr>
          </a:p>
          <a:p>
            <a:r>
              <a:rPr lang="en-GB" sz="1200" b="1" i="1" kern="1200" dirty="0">
                <a:solidFill>
                  <a:schemeClr val="tx1"/>
                </a:solidFill>
                <a:effectLst/>
                <a:latin typeface="+mn-lt"/>
                <a:ea typeface="+mn-ea"/>
                <a:cs typeface="+mn-cs"/>
              </a:rPr>
              <a:t>All: Together, we create a </a:t>
            </a:r>
            <a:r>
              <a:rPr lang="en-GB" sz="1200" b="1" i="1" u="sng" kern="1200" dirty="0">
                <a:solidFill>
                  <a:schemeClr val="tx1"/>
                </a:solidFill>
                <a:effectLst/>
                <a:latin typeface="+mn-lt"/>
                <a:ea typeface="+mn-ea"/>
                <a:cs typeface="+mn-cs"/>
              </a:rPr>
              <a:t>thankful</a:t>
            </a:r>
            <a:r>
              <a:rPr lang="en-GB" sz="1200" b="1" i="1" kern="1200" dirty="0">
                <a:solidFill>
                  <a:schemeClr val="tx1"/>
                </a:solidFill>
                <a:effectLst/>
                <a:latin typeface="+mn-lt"/>
                <a:ea typeface="+mn-ea"/>
                <a:cs typeface="+mn-cs"/>
              </a:rPr>
              <a:t> community!</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p>
          <a:p>
            <a:r>
              <a:rPr lang="en-GB" sz="1200" i="1" kern="1200" dirty="0">
                <a:solidFill>
                  <a:schemeClr val="tx1"/>
                </a:solidFill>
                <a:effectLst/>
                <a:latin typeface="+mn-lt"/>
                <a:ea typeface="+mn-ea"/>
                <a:cs typeface="+mn-cs"/>
              </a:rPr>
              <a:t>BSL Together: </a:t>
            </a:r>
            <a:r>
              <a:rPr lang="en-GB" sz="1200" i="1" u="sng" kern="1200" dirty="0">
                <a:solidFill>
                  <a:schemeClr val="tx1"/>
                </a:solidFill>
                <a:effectLst/>
                <a:latin typeface="+mn-lt"/>
                <a:ea typeface="+mn-ea"/>
                <a:cs typeface="+mn-cs"/>
                <a:hlinkClick r:id="rId3"/>
              </a:rPr>
              <a:t>https://www.signbsl.com/sign/together</a:t>
            </a:r>
            <a:r>
              <a:rPr lang="en-GB" sz="1200" i="1" kern="1200" dirty="0">
                <a:solidFill>
                  <a:schemeClr val="tx1"/>
                </a:solidFill>
                <a:effectLst/>
                <a:latin typeface="+mn-lt"/>
                <a:ea typeface="+mn-ea"/>
                <a:cs typeface="+mn-cs"/>
              </a:rPr>
              <a:t> (1st video); Thankful: </a:t>
            </a:r>
            <a:r>
              <a:rPr lang="en-GB" sz="1200" i="1" u="sng" kern="1200" dirty="0">
                <a:solidFill>
                  <a:schemeClr val="tx1"/>
                </a:solidFill>
                <a:effectLst/>
                <a:latin typeface="+mn-lt"/>
                <a:ea typeface="+mn-ea"/>
                <a:cs typeface="+mn-cs"/>
                <a:hlinkClick r:id="rId4"/>
              </a:rPr>
              <a:t>https://www.signbsl.com/sign/thanks</a:t>
            </a:r>
            <a:r>
              <a:rPr lang="en-GB" sz="1200" kern="1200" dirty="0">
                <a:solidFill>
                  <a:schemeClr val="tx1"/>
                </a:solidFill>
                <a:effectLst/>
                <a:latin typeface="+mn-lt"/>
                <a:ea typeface="+mn-ea"/>
                <a:cs typeface="+mn-cs"/>
              </a:rPr>
              <a:t> </a:t>
            </a:r>
          </a:p>
          <a:p>
            <a:r>
              <a:rPr lang="en-GB" sz="1200" i="1" kern="1200" dirty="0">
                <a:solidFill>
                  <a:schemeClr val="tx1"/>
                </a:solidFill>
                <a:effectLst/>
                <a:latin typeface="+mn-lt"/>
                <a:ea typeface="+mn-ea"/>
                <a:cs typeface="+mn-cs"/>
              </a:rPr>
              <a:t>You already have signs for ‘community’</a:t>
            </a:r>
            <a:endParaRPr lang="en-GB" altLang="en-US" dirty="0"/>
          </a:p>
        </p:txBody>
      </p:sp>
      <p:sp>
        <p:nvSpPr>
          <p:cNvPr id="38916" name="Slide Number Placeholder 3">
            <a:extLst>
              <a:ext uri="{FF2B5EF4-FFF2-40B4-BE49-F238E27FC236}">
                <a16:creationId xmlns:a16="http://schemas.microsoft.com/office/drawing/2014/main" id="{5BFFD696-F8B6-4987-9DDE-CE2F90C960C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0635C61-8433-4CE2-8C8F-70272C2C1BD2}" type="slidenum">
              <a:rPr kumimoji="0" lang="en-GB"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GB"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Slide 16: Reflective areas </a:t>
            </a: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Do:</a:t>
            </a:r>
            <a:r>
              <a:rPr lang="en-GB" sz="1200" kern="1200" dirty="0">
                <a:solidFill>
                  <a:schemeClr val="tx1"/>
                </a:solidFill>
                <a:effectLst/>
                <a:latin typeface="+mn-lt"/>
                <a:ea typeface="+mn-ea"/>
                <a:cs typeface="+mn-cs"/>
              </a:rPr>
              <a:t> Wear a poppy or hold one in your hand as you reflect.</a:t>
            </a:r>
            <a:endParaRPr lang="en-GB" sz="1800" dirty="0">
              <a:effectLst/>
              <a:latin typeface="Cambria" panose="02040503050406030204" pitchFamily="18" charset="0"/>
              <a:ea typeface="MS Mincho" panose="02020609040205080304" pitchFamily="49" charset="-128"/>
              <a:cs typeface="Times New Roman" panose="02020603050405020304" pitchFamily="18" charset="0"/>
            </a:endParaRPr>
          </a:p>
          <a:p>
            <a:r>
              <a:rPr lang="en-GB" sz="1200" b="1" kern="1200" dirty="0">
                <a:solidFill>
                  <a:schemeClr val="tx1"/>
                </a:solidFill>
                <a:effectLst/>
                <a:latin typeface="+mn-lt"/>
                <a:ea typeface="+mn-ea"/>
                <a:cs typeface="+mn-cs"/>
              </a:rPr>
              <a:t>Remember: </a:t>
            </a:r>
            <a:r>
              <a:rPr lang="en-GB" sz="1200" b="0" kern="1200" dirty="0">
                <a:solidFill>
                  <a:schemeClr val="tx1"/>
                </a:solidFill>
                <a:effectLst/>
                <a:latin typeface="+mn-lt"/>
                <a:ea typeface="+mn-ea"/>
                <a:cs typeface="+mn-cs"/>
              </a:rPr>
              <a:t>What does the poppy mean for us as we remember?</a:t>
            </a: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Talk:</a:t>
            </a:r>
            <a:r>
              <a:rPr lang="en-GB" sz="1200" kern="1200" dirty="0">
                <a:solidFill>
                  <a:schemeClr val="tx1"/>
                </a:solidFill>
                <a:effectLst/>
                <a:latin typeface="+mn-lt"/>
                <a:ea typeface="+mn-ea"/>
                <a:cs typeface="+mn-cs"/>
              </a:rPr>
              <a:t> </a:t>
            </a:r>
            <a:r>
              <a:rPr lang="en-US" sz="1200" b="0" kern="1200" dirty="0">
                <a:solidFill>
                  <a:schemeClr val="tx1"/>
                </a:solidFill>
                <a:effectLst/>
                <a:latin typeface="+mn-lt"/>
                <a:ea typeface="+mn-ea"/>
                <a:cs typeface="+mn-cs"/>
              </a:rPr>
              <a:t>How might we live more peacefully in our school community, as a way of remembering?</a:t>
            </a:r>
            <a:endParaRPr lang="en-GB"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a:defRPr/>
            </a:pPr>
            <a:fld id="{ED02FAC1-C2DA-4EE7-A6B9-692D7D42DF4F}" type="slidenum">
              <a:rPr lang="en-GB" altLang="en-US" smtClean="0"/>
              <a:pPr>
                <a:defRPr/>
              </a:pPr>
              <a:t>17</a:t>
            </a:fld>
            <a:endParaRPr lang="en-GB" altLang="en-US"/>
          </a:p>
        </p:txBody>
      </p:sp>
    </p:spTree>
    <p:extLst>
      <p:ext uri="{BB962C8B-B14F-4D97-AF65-F5344CB8AC3E}">
        <p14:creationId xmlns:p14="http://schemas.microsoft.com/office/powerpoint/2010/main" val="30451504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Slide 18: Showing the Last Supper from different cultural perspectives</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We have had to place the art on two different slides this week due to size differences.</a:t>
            </a:r>
          </a:p>
          <a:p>
            <a:r>
              <a:rPr lang="en-GB" sz="1200" kern="1200" dirty="0">
                <a:solidFill>
                  <a:schemeClr val="tx1"/>
                </a:solidFill>
                <a:effectLst/>
                <a:latin typeface="+mn-lt"/>
                <a:ea typeface="+mn-ea"/>
                <a:cs typeface="+mn-cs"/>
              </a:rPr>
              <a:t>Looking at these two creative interpretations of this part of the story may be something that links with your RE curriculum, reflecting the fact that Christianity is a global religion, encouraging pupils to appreciate the diversity that exists across cultures, traditions and geographical areas. It’s important for pupils’ wider understanding that they are given opportunities to think about how Christians show Jesus as being ‘like them’, and that this important story for Christians is imagined in different ways across the world. It also creates an inclusive classroom environment, giving all pupils opportunity to see themselves in the art that they view.</a:t>
            </a:r>
          </a:p>
          <a:p>
            <a:r>
              <a:rPr lang="en-GB" sz="1200" kern="1200" dirty="0">
                <a:solidFill>
                  <a:schemeClr val="tx1"/>
                </a:solidFill>
                <a:effectLst/>
                <a:latin typeface="+mn-lt"/>
                <a:ea typeface="+mn-ea"/>
                <a:cs typeface="+mn-cs"/>
              </a:rPr>
              <a:t>You may wish to consider these questions:</a:t>
            </a:r>
          </a:p>
          <a:p>
            <a:pPr marL="171450" lvl="0" indent="-171450">
              <a:buFont typeface="Arial" panose="020B0604020202020204" pitchFamily="34" charset="0"/>
              <a:buChar char="•"/>
            </a:pPr>
            <a:r>
              <a:rPr lang="en-GB" sz="1200" i="1" kern="1200" dirty="0">
                <a:solidFill>
                  <a:schemeClr val="tx1"/>
                </a:solidFill>
                <a:effectLst/>
                <a:latin typeface="+mn-lt"/>
                <a:ea typeface="+mn-ea"/>
                <a:cs typeface="+mn-cs"/>
              </a:rPr>
              <a:t>What is the same? What is different?</a:t>
            </a:r>
            <a:endParaRPr lang="en-GB"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i="1" kern="1200" dirty="0">
                <a:solidFill>
                  <a:schemeClr val="tx1"/>
                </a:solidFill>
                <a:effectLst/>
                <a:latin typeface="+mn-lt"/>
                <a:ea typeface="+mn-ea"/>
                <a:cs typeface="+mn-cs"/>
              </a:rPr>
              <a:t>Which culture / tradition does the 2</a:t>
            </a:r>
            <a:r>
              <a:rPr lang="en-GB" sz="1200" i="1" kern="1200" baseline="30000" dirty="0">
                <a:solidFill>
                  <a:schemeClr val="tx1"/>
                </a:solidFill>
                <a:effectLst/>
                <a:latin typeface="+mn-lt"/>
                <a:ea typeface="+mn-ea"/>
                <a:cs typeface="+mn-cs"/>
              </a:rPr>
              <a:t>nd</a:t>
            </a:r>
            <a:r>
              <a:rPr lang="en-GB" sz="1200" i="1" kern="1200" dirty="0">
                <a:solidFill>
                  <a:schemeClr val="tx1"/>
                </a:solidFill>
                <a:effectLst/>
                <a:latin typeface="+mn-lt"/>
                <a:ea typeface="+mn-ea"/>
                <a:cs typeface="+mn-cs"/>
              </a:rPr>
              <a:t> piece come from?</a:t>
            </a:r>
            <a:endParaRPr lang="en-GB"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i="1" kern="1200" dirty="0">
                <a:solidFill>
                  <a:schemeClr val="tx1"/>
                </a:solidFill>
                <a:effectLst/>
                <a:latin typeface="+mn-lt"/>
                <a:ea typeface="+mn-ea"/>
                <a:cs typeface="+mn-cs"/>
              </a:rPr>
              <a:t>Why do we think this?</a:t>
            </a:r>
            <a:endParaRPr lang="en-GB"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i="1" kern="1200" dirty="0">
                <a:solidFill>
                  <a:schemeClr val="tx1"/>
                </a:solidFill>
                <a:effectLst/>
                <a:latin typeface="+mn-lt"/>
                <a:ea typeface="+mn-ea"/>
                <a:cs typeface="+mn-cs"/>
              </a:rPr>
              <a:t>What questions might we want to / need to ask?</a:t>
            </a:r>
          </a:p>
        </p:txBody>
      </p:sp>
      <p:sp>
        <p:nvSpPr>
          <p:cNvPr id="4" name="Slide Number Placeholder 3"/>
          <p:cNvSpPr>
            <a:spLocks noGrp="1"/>
          </p:cNvSpPr>
          <p:nvPr>
            <p:ph type="sldNum" sz="quarter" idx="5"/>
          </p:nvPr>
        </p:nvSpPr>
        <p:spPr/>
        <p:txBody>
          <a:bodyPr/>
          <a:lstStyle/>
          <a:p>
            <a:fld id="{DDD5497B-4A75-480F-A5A0-54029FF93931}" type="slidenum">
              <a:rPr lang="en-GB" smtClean="0"/>
              <a:t>18</a:t>
            </a:fld>
            <a:endParaRPr lang="en-GB"/>
          </a:p>
        </p:txBody>
      </p:sp>
    </p:spTree>
    <p:extLst>
      <p:ext uri="{BB962C8B-B14F-4D97-AF65-F5344CB8AC3E}">
        <p14:creationId xmlns:p14="http://schemas.microsoft.com/office/powerpoint/2010/main" val="9233650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EEDFB1-6D5E-C5A2-4C51-826F7069803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94A9936-89A7-F56E-B366-84375A55B58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A3C7143-85D3-FC55-21EB-D4AE47549994}"/>
              </a:ext>
            </a:extLst>
          </p:cNvPr>
          <p:cNvSpPr>
            <a:spLocks noGrp="1"/>
          </p:cNvSpPr>
          <p:nvPr>
            <p:ph type="body" idx="1"/>
          </p:nvPr>
        </p:nvSpPr>
        <p:spPr/>
        <p:txBody>
          <a:bodyPr/>
          <a:lstStyle/>
          <a:p>
            <a:r>
              <a:rPr lang="en-GB" sz="1200" b="1" kern="1200" dirty="0">
                <a:solidFill>
                  <a:schemeClr val="tx1"/>
                </a:solidFill>
                <a:effectLst/>
                <a:latin typeface="+mn-lt"/>
                <a:ea typeface="+mn-ea"/>
                <a:cs typeface="+mn-cs"/>
              </a:rPr>
              <a:t>Slide 19: Showing the Last Supper from different cultural perspectives</a:t>
            </a: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We have had to place the art on two different slides this week due to size differences.</a:t>
            </a:r>
          </a:p>
          <a:p>
            <a:r>
              <a:rPr lang="en-GB" sz="1200" kern="1200" dirty="0">
                <a:solidFill>
                  <a:schemeClr val="tx1"/>
                </a:solidFill>
                <a:effectLst/>
                <a:latin typeface="+mn-lt"/>
                <a:ea typeface="+mn-ea"/>
                <a:cs typeface="+mn-cs"/>
              </a:rPr>
              <a:t>Link to original artwork: </a:t>
            </a:r>
            <a:r>
              <a:rPr lang="en-GB" sz="1200" b="0" i="0" kern="1200" dirty="0">
                <a:solidFill>
                  <a:schemeClr val="tx1"/>
                </a:solidFill>
                <a:effectLst/>
                <a:latin typeface="+mn-lt"/>
                <a:ea typeface="+mn-ea"/>
                <a:cs typeface="+mn-cs"/>
                <a:hlinkClick r:id="rId3"/>
              </a:rPr>
              <a:t>https://diglib.library.vanderbilt.edu/act-imagelink.pl?RC=58346</a:t>
            </a:r>
            <a:r>
              <a:rPr lang="en-GB" sz="1200" kern="1200" dirty="0">
                <a:solidFill>
                  <a:schemeClr val="tx1"/>
                </a:solidFill>
                <a:effectLst/>
                <a:latin typeface="+mn-lt"/>
                <a:ea typeface="+mn-ea"/>
                <a:cs typeface="+mn-cs"/>
              </a:rPr>
              <a:t>, which includes some key information.</a:t>
            </a:r>
          </a:p>
          <a:p>
            <a:r>
              <a:rPr lang="en-GB" sz="1200" kern="1200" dirty="0">
                <a:solidFill>
                  <a:schemeClr val="tx1"/>
                </a:solidFill>
                <a:effectLst/>
                <a:latin typeface="+mn-lt"/>
                <a:ea typeface="+mn-ea"/>
                <a:cs typeface="+mn-cs"/>
              </a:rPr>
              <a:t>Looking at these two creative interpretations of this part of the story may be something that links with your RE curriculum, reflecting the fact that Christianity is a global religion, encouraging pupils to appreciate the diversity that exists across cultures, traditions and geographical areas. It’s important for pupils’ wider understanding that they are given opportunities to think about how Christians show Jesus as being ‘like them’, and that this important story for Christians is imagined in different ways across the world. It also creates an inclusive classroom environment, giving all pupils opportunity to see themselves in the art that they view.</a:t>
            </a:r>
          </a:p>
          <a:p>
            <a:r>
              <a:rPr lang="en-GB" sz="1200" kern="1200" dirty="0">
                <a:solidFill>
                  <a:schemeClr val="tx1"/>
                </a:solidFill>
                <a:effectLst/>
                <a:latin typeface="+mn-lt"/>
                <a:ea typeface="+mn-ea"/>
                <a:cs typeface="+mn-cs"/>
              </a:rPr>
              <a:t>You may wish to consider these questions:</a:t>
            </a:r>
          </a:p>
          <a:p>
            <a:pPr marL="171450" lvl="0" indent="-171450">
              <a:buFont typeface="Arial" panose="020B0604020202020204" pitchFamily="34" charset="0"/>
              <a:buChar char="•"/>
            </a:pPr>
            <a:r>
              <a:rPr lang="en-GB" sz="1200" i="1" kern="1200" dirty="0">
                <a:solidFill>
                  <a:schemeClr val="tx1"/>
                </a:solidFill>
                <a:effectLst/>
                <a:latin typeface="+mn-lt"/>
                <a:ea typeface="+mn-ea"/>
                <a:cs typeface="+mn-cs"/>
              </a:rPr>
              <a:t>What is the same? What is different?</a:t>
            </a:r>
            <a:endParaRPr lang="en-GB"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i="1" kern="1200" dirty="0">
                <a:solidFill>
                  <a:schemeClr val="tx1"/>
                </a:solidFill>
                <a:effectLst/>
                <a:latin typeface="+mn-lt"/>
                <a:ea typeface="+mn-ea"/>
                <a:cs typeface="+mn-cs"/>
              </a:rPr>
              <a:t>Which culture / tradition does the 2</a:t>
            </a:r>
            <a:r>
              <a:rPr lang="en-GB" sz="1200" i="1" kern="1200" baseline="30000" dirty="0">
                <a:solidFill>
                  <a:schemeClr val="tx1"/>
                </a:solidFill>
                <a:effectLst/>
                <a:latin typeface="+mn-lt"/>
                <a:ea typeface="+mn-ea"/>
                <a:cs typeface="+mn-cs"/>
              </a:rPr>
              <a:t>nd</a:t>
            </a:r>
            <a:r>
              <a:rPr lang="en-GB" sz="1200" i="1" kern="1200" dirty="0">
                <a:solidFill>
                  <a:schemeClr val="tx1"/>
                </a:solidFill>
                <a:effectLst/>
                <a:latin typeface="+mn-lt"/>
                <a:ea typeface="+mn-ea"/>
                <a:cs typeface="+mn-cs"/>
              </a:rPr>
              <a:t> piece come from?</a:t>
            </a:r>
            <a:endParaRPr lang="en-GB"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i="1" kern="1200" dirty="0">
                <a:solidFill>
                  <a:schemeClr val="tx1"/>
                </a:solidFill>
                <a:effectLst/>
                <a:latin typeface="+mn-lt"/>
                <a:ea typeface="+mn-ea"/>
                <a:cs typeface="+mn-cs"/>
              </a:rPr>
              <a:t>Why do we think this?</a:t>
            </a:r>
            <a:endParaRPr lang="en-GB"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i="1" kern="1200" dirty="0">
                <a:solidFill>
                  <a:schemeClr val="tx1"/>
                </a:solidFill>
                <a:effectLst/>
                <a:latin typeface="+mn-lt"/>
                <a:ea typeface="+mn-ea"/>
                <a:cs typeface="+mn-cs"/>
              </a:rPr>
              <a:t>What questions might we want to / need to ask?</a:t>
            </a:r>
          </a:p>
        </p:txBody>
      </p:sp>
      <p:sp>
        <p:nvSpPr>
          <p:cNvPr id="4" name="Slide Number Placeholder 3">
            <a:extLst>
              <a:ext uri="{FF2B5EF4-FFF2-40B4-BE49-F238E27FC236}">
                <a16:creationId xmlns:a16="http://schemas.microsoft.com/office/drawing/2014/main" id="{8B06D71F-D944-491A-16ED-E3B28388B7E0}"/>
              </a:ext>
            </a:extLst>
          </p:cNvPr>
          <p:cNvSpPr>
            <a:spLocks noGrp="1"/>
          </p:cNvSpPr>
          <p:nvPr>
            <p:ph type="sldNum" sz="quarter" idx="5"/>
          </p:nvPr>
        </p:nvSpPr>
        <p:spPr/>
        <p:txBody>
          <a:bodyPr/>
          <a:lstStyle/>
          <a:p>
            <a:fld id="{DDD5497B-4A75-480F-A5A0-54029FF93931}" type="slidenum">
              <a:rPr lang="en-GB" smtClean="0"/>
              <a:t>19</a:t>
            </a:fld>
            <a:endParaRPr lang="en-GB"/>
          </a:p>
        </p:txBody>
      </p:sp>
    </p:spTree>
    <p:extLst>
      <p:ext uri="{BB962C8B-B14F-4D97-AF65-F5344CB8AC3E}">
        <p14:creationId xmlns:p14="http://schemas.microsoft.com/office/powerpoint/2010/main" val="40186708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Symbol" panose="05050102010706020507" pitchFamily="18" charset="2"/>
              <a:buNone/>
              <a:tabLst/>
              <a:defRPr/>
            </a:pPr>
            <a:r>
              <a:rPr lang="en-GB" sz="1200" b="1" kern="1200" dirty="0">
                <a:solidFill>
                  <a:schemeClr val="tx1"/>
                </a:solidFill>
                <a:effectLst/>
                <a:latin typeface="+mn-lt"/>
                <a:ea typeface="+mn-ea"/>
                <a:cs typeface="+mn-cs"/>
              </a:rPr>
              <a:t>Slide 2: Threads Through the Cross</a:t>
            </a:r>
          </a:p>
        </p:txBody>
      </p:sp>
      <p:sp>
        <p:nvSpPr>
          <p:cNvPr id="4" name="Slide Number Placeholder 3"/>
          <p:cNvSpPr>
            <a:spLocks noGrp="1"/>
          </p:cNvSpPr>
          <p:nvPr>
            <p:ph type="sldNum" sz="quarter" idx="5"/>
          </p:nvPr>
        </p:nvSpPr>
        <p:spPr/>
        <p:txBody>
          <a:bodyPr/>
          <a:lstStyle/>
          <a:p>
            <a:fld id="{DDD5497B-4A75-480F-A5A0-54029FF93931}" type="slidenum">
              <a:rPr lang="en-GB" smtClean="0"/>
              <a:t>2</a:t>
            </a:fld>
            <a:endParaRPr lang="en-GB"/>
          </a:p>
        </p:txBody>
      </p:sp>
    </p:spTree>
    <p:extLst>
      <p:ext uri="{BB962C8B-B14F-4D97-AF65-F5344CB8AC3E}">
        <p14:creationId xmlns:p14="http://schemas.microsoft.com/office/powerpoint/2010/main" val="5039493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4646E7-4888-2CC6-E2F1-5415A58E43A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88DD555-921A-742A-119D-219140034E1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C19F260-C4E7-BEAC-BE90-E381B27EABA1}"/>
              </a:ext>
            </a:extLst>
          </p:cNvPr>
          <p:cNvSpPr>
            <a:spLocks noGrp="1"/>
          </p:cNvSpPr>
          <p:nvPr>
            <p:ph type="body" idx="1"/>
          </p:nvPr>
        </p:nvSpPr>
        <p:spPr/>
        <p:txBody>
          <a:bodyPr/>
          <a:lstStyle/>
          <a:p>
            <a:r>
              <a:rPr lang="en-GB" b="1" dirty="0"/>
              <a:t>Slide 3: The shopping memory game…..</a:t>
            </a:r>
          </a:p>
          <a:p>
            <a:r>
              <a:rPr lang="en-GB" b="0" i="1" dirty="0"/>
              <a:t>Play your own version of this popular game, which starts ‘I went to the supermarket and I bought……’ Each child remembers the previous items and adds their own to the ever-increasing list.</a:t>
            </a:r>
          </a:p>
          <a:p>
            <a:r>
              <a:rPr lang="en-GB" b="0" dirty="0"/>
              <a:t>You all played really well – but it makes me realise that it’s a good idea to make a list of what we might need when we go shopping, rather than having to remember all we need to buy!!!</a:t>
            </a:r>
          </a:p>
          <a:p>
            <a:endParaRPr lang="en-GB" b="0" dirty="0"/>
          </a:p>
        </p:txBody>
      </p:sp>
      <p:sp>
        <p:nvSpPr>
          <p:cNvPr id="4" name="Slide Number Placeholder 3">
            <a:extLst>
              <a:ext uri="{FF2B5EF4-FFF2-40B4-BE49-F238E27FC236}">
                <a16:creationId xmlns:a16="http://schemas.microsoft.com/office/drawing/2014/main" id="{F37D8D6D-5542-65FE-9015-D346740ACD28}"/>
              </a:ext>
            </a:extLst>
          </p:cNvPr>
          <p:cNvSpPr>
            <a:spLocks noGrp="1"/>
          </p:cNvSpPr>
          <p:nvPr>
            <p:ph type="sldNum" sz="quarter" idx="5"/>
          </p:nvPr>
        </p:nvSpPr>
        <p:spPr/>
        <p:txBody>
          <a:bodyPr/>
          <a:lstStyle/>
          <a:p>
            <a:fld id="{DDD5497B-4A75-480F-A5A0-54029FF93931}" type="slidenum">
              <a:rPr lang="en-GB" smtClean="0"/>
              <a:t>3</a:t>
            </a:fld>
            <a:endParaRPr lang="en-GB"/>
          </a:p>
        </p:txBody>
      </p:sp>
    </p:spTree>
    <p:extLst>
      <p:ext uri="{BB962C8B-B14F-4D97-AF65-F5344CB8AC3E}">
        <p14:creationId xmlns:p14="http://schemas.microsoft.com/office/powerpoint/2010/main" val="22711898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Slide 4: All these things help us to remember, but how? </a:t>
            </a:r>
          </a:p>
          <a:p>
            <a:r>
              <a:rPr lang="en-GB" b="0" i="0" dirty="0"/>
              <a:t>We’ve already decided that a </a:t>
            </a:r>
            <a:r>
              <a:rPr lang="en-GB" b="1" dirty="0"/>
              <a:t>shopping list </a:t>
            </a:r>
            <a:r>
              <a:rPr lang="en-GB" b="0" dirty="0"/>
              <a:t>helps us to remember what to buy at the shops, so we don’t leave anything out (like happened in our game!) But what about these other things? </a:t>
            </a:r>
            <a:r>
              <a:rPr lang="en-GB" b="0" i="1" dirty="0"/>
              <a:t>[ask pupils to explain each]</a:t>
            </a:r>
          </a:p>
          <a:p>
            <a:endParaRPr lang="en-GB" b="1" dirty="0"/>
          </a:p>
          <a:p>
            <a:r>
              <a:rPr lang="en-GB" b="1" dirty="0"/>
              <a:t>Birthday cake with candles </a:t>
            </a:r>
            <a:r>
              <a:rPr lang="en-GB" b="0" dirty="0"/>
              <a:t>(to remember how old someone is)</a:t>
            </a:r>
            <a:endParaRPr lang="en-GB" b="1" dirty="0"/>
          </a:p>
          <a:p>
            <a:r>
              <a:rPr lang="en-GB" b="1" dirty="0"/>
              <a:t>Family photo </a:t>
            </a:r>
            <a:r>
              <a:rPr lang="en-GB" b="0" dirty="0"/>
              <a:t>(to remember a special holiday – or people we don’t see very often)</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Poppy </a:t>
            </a:r>
            <a:r>
              <a:rPr lang="en-GB" b="0" dirty="0"/>
              <a:t>(to remember those who have died in wars.)</a:t>
            </a:r>
            <a:endParaRPr lang="en-GB" b="1" dirty="0"/>
          </a:p>
          <a:p>
            <a:endParaRPr lang="en-GB" b="1" dirty="0"/>
          </a:p>
          <a:p>
            <a:r>
              <a:rPr lang="en-GB" b="0" i="0" dirty="0"/>
              <a:t>All t</a:t>
            </a:r>
            <a:r>
              <a:rPr lang="en-GB" b="0" dirty="0"/>
              <a:t>hese things all help us to remember in some way. I wonder what pictures you might have chosen for this theme?!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chemeClr val="tx1"/>
                </a:solidFill>
                <a:latin typeface="Century Gothic" panose="020B0502020202020204" pitchFamily="34" charset="0"/>
              </a:rPr>
              <a:t>I wonder what special things help you to remember? </a:t>
            </a:r>
            <a:r>
              <a:rPr lang="en-GB" sz="1200" b="0" i="1" dirty="0">
                <a:solidFill>
                  <a:schemeClr val="tx1"/>
                </a:solidFill>
                <a:latin typeface="Century Gothic" panose="020B0502020202020204" pitchFamily="34" charset="0"/>
              </a:rPr>
              <a:t>[allow some responses]</a:t>
            </a:r>
            <a:endParaRPr lang="en-GB" sz="1200" b="1" dirty="0">
              <a:solidFill>
                <a:schemeClr val="tx1"/>
              </a:solidFill>
              <a:latin typeface="Century Gothic" panose="020B0502020202020204" pitchFamily="34" charset="0"/>
            </a:endParaRPr>
          </a:p>
          <a:p>
            <a:endParaRPr lang="en-GB" b="0" dirty="0"/>
          </a:p>
          <a:p>
            <a:r>
              <a:rPr lang="en-GB" b="0" dirty="0"/>
              <a:t>Today’s panel shows an event that is also all about remembering. Some of you might remember this story…..</a:t>
            </a:r>
          </a:p>
        </p:txBody>
      </p:sp>
      <p:sp>
        <p:nvSpPr>
          <p:cNvPr id="4" name="Slide Number Placeholder 3"/>
          <p:cNvSpPr>
            <a:spLocks noGrp="1"/>
          </p:cNvSpPr>
          <p:nvPr>
            <p:ph type="sldNum" sz="quarter" idx="5"/>
          </p:nvPr>
        </p:nvSpPr>
        <p:spPr/>
        <p:txBody>
          <a:bodyPr/>
          <a:lstStyle/>
          <a:p>
            <a:fld id="{DDD5497B-4A75-480F-A5A0-54029FF93931}" type="slidenum">
              <a:rPr lang="en-GB" smtClean="0"/>
              <a:t>4</a:t>
            </a:fld>
            <a:endParaRPr lang="en-GB"/>
          </a:p>
        </p:txBody>
      </p:sp>
    </p:spTree>
    <p:extLst>
      <p:ext uri="{BB962C8B-B14F-4D97-AF65-F5344CB8AC3E}">
        <p14:creationId xmlns:p14="http://schemas.microsoft.com/office/powerpoint/2010/main" val="15385782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Slide 5: </a:t>
            </a:r>
            <a:r>
              <a:rPr lang="en-GB" b="0" dirty="0"/>
              <a:t>Jacqui called it </a:t>
            </a:r>
            <a:r>
              <a:rPr lang="en-GB" b="1" dirty="0"/>
              <a:t>Remember me</a:t>
            </a:r>
          </a:p>
          <a:p>
            <a:r>
              <a:rPr lang="en-GB" b="0" dirty="0"/>
              <a:t>Spend a while just gazing at the panel. Relax, and focus on calm breathing.</a:t>
            </a:r>
          </a:p>
          <a:p>
            <a:r>
              <a:rPr lang="en-GB" b="0" dirty="0"/>
              <a:t>Let your eyes take in (look at) every detail……. </a:t>
            </a:r>
            <a:r>
              <a:rPr lang="en-GB" sz="1200" b="0" i="1" dirty="0"/>
              <a:t>[leave silence for a short while]</a:t>
            </a:r>
          </a:p>
          <a:p>
            <a:r>
              <a:rPr lang="en-GB" sz="1200" b="0" i="0" dirty="0"/>
              <a:t>Now I’m going to use some questions to help us…for now, we’re not going to tell each other the answers. </a:t>
            </a:r>
            <a:r>
              <a:rPr lang="en-GB" sz="1200" b="0" i="1" dirty="0"/>
              <a:t>[select from the questions below, or use all, depending on the time / pupils you have]</a:t>
            </a:r>
            <a:endParaRPr lang="en-GB" sz="1200" b="0" i="0" dirty="0"/>
          </a:p>
          <a:p>
            <a:r>
              <a:rPr lang="en-GB" sz="1200" b="0" i="0" dirty="0"/>
              <a:t>….Which story do you think this is? </a:t>
            </a:r>
          </a:p>
          <a:p>
            <a:r>
              <a:rPr lang="en-GB" sz="1200" b="0" i="0" dirty="0"/>
              <a:t>….Who are the people in this panel?</a:t>
            </a:r>
          </a:p>
          <a:p>
            <a:r>
              <a:rPr lang="en-GB" sz="1200" b="0" i="0" dirty="0"/>
              <a:t>….What are they doing?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dirty="0"/>
              <a:t>….How are the people feeling?</a:t>
            </a:r>
          </a:p>
          <a:p>
            <a:r>
              <a:rPr lang="en-GB" sz="1200" b="0" i="0" dirty="0"/>
              <a:t>….What important event do you think is being remembered here? </a:t>
            </a:r>
            <a:r>
              <a:rPr lang="en-GB" sz="1200" b="0" i="1" dirty="0"/>
              <a:t>[for older pupils, it might be useful to point out that Jesus and the disciples were gathered to celebrate Passover – some may already have made this link in prior RE learning – or from the menorah pictured here.]</a:t>
            </a:r>
          </a:p>
          <a:p>
            <a:endParaRPr lang="en-GB" sz="1200" b="0" i="1" dirty="0"/>
          </a:p>
          <a:p>
            <a:r>
              <a:rPr lang="en-GB" sz="1200" b="0" i="1" dirty="0"/>
              <a:t>Tell the story of this meal: [based on verses from the Bible, and Jacqui’s own text from the panel]</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The friends were all gathered in Jerusalem to celebrate the Passover. As they sat down to eat, Jesus took some bread. He thanked God for it, broke it, and gave it to the </a:t>
            </a:r>
            <a:r>
              <a:rPr lang="en-GB" sz="1200" b="0" i="1" kern="1200" dirty="0">
                <a:solidFill>
                  <a:schemeClr val="tx1"/>
                </a:solidFill>
                <a:effectLst/>
                <a:latin typeface="+mn-lt"/>
                <a:ea typeface="+mn-ea"/>
                <a:cs typeface="+mn-cs"/>
              </a:rPr>
              <a:t>disciples</a:t>
            </a:r>
            <a:r>
              <a:rPr lang="en-GB" sz="1200" b="0" i="0" kern="1200" dirty="0">
                <a:solidFill>
                  <a:schemeClr val="tx1"/>
                </a:solidFill>
                <a:effectLst/>
                <a:latin typeface="+mn-lt"/>
                <a:ea typeface="+mn-ea"/>
                <a:cs typeface="+mn-cs"/>
              </a:rPr>
              <a:t>. Then Jesus said, “</a:t>
            </a:r>
            <a:r>
              <a:rPr lang="en-GB" sz="1200" b="1" i="0" kern="1200" dirty="0">
                <a:solidFill>
                  <a:schemeClr val="tx1"/>
                </a:solidFill>
                <a:effectLst/>
                <a:latin typeface="+mn-lt"/>
                <a:ea typeface="+mn-ea"/>
                <a:cs typeface="+mn-cs"/>
              </a:rPr>
              <a:t>Take, eat…this is my body </a:t>
            </a:r>
            <a:r>
              <a:rPr lang="en-GB" sz="1200" b="0" i="0" kern="1200" dirty="0">
                <a:solidFill>
                  <a:schemeClr val="tx1"/>
                </a:solidFill>
                <a:effectLst/>
                <a:latin typeface="+mn-lt"/>
                <a:ea typeface="+mn-ea"/>
                <a:cs typeface="+mn-cs"/>
              </a:rPr>
              <a:t>that I am giving for you. Do this to remember me.” In the same way, after supper, Jesus took the cup and said, “</a:t>
            </a:r>
            <a:r>
              <a:rPr lang="en-GB" sz="1200" b="1" dirty="0">
                <a:solidFill>
                  <a:schemeClr val="tx1"/>
                </a:solidFill>
                <a:latin typeface="Century Gothic" panose="020B0502020202020204" pitchFamily="34" charset="0"/>
              </a:rPr>
              <a:t>Drink this – this is my blood, poured out for many for the forgiveness of sins. </a:t>
            </a:r>
            <a:r>
              <a:rPr lang="en-GB" sz="1200" b="0" i="0" kern="1200" dirty="0">
                <a:solidFill>
                  <a:schemeClr val="tx1"/>
                </a:solidFill>
                <a:effectLst/>
                <a:latin typeface="+mn-lt"/>
                <a:ea typeface="+mn-ea"/>
                <a:cs typeface="+mn-cs"/>
              </a:rPr>
              <a:t>This cup shows the new agreement that God makes with his people.”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1" kern="1200" dirty="0">
                <a:solidFill>
                  <a:schemeClr val="tx1"/>
                </a:solidFill>
                <a:effectLst/>
                <a:latin typeface="+mn-lt"/>
                <a:ea typeface="+mn-ea"/>
                <a:cs typeface="+mn-cs"/>
              </a:rPr>
              <a:t>If pupils ask about the bird, it’s a cuckoo, traditionally considered to be a traitor in the nest as it places its own eggs into a bird’s nest, which hatch and push out of the nest the chicks </a:t>
            </a:r>
            <a:r>
              <a:rPr lang="en-GB" sz="1200" b="0" i="1" kern="1200">
                <a:solidFill>
                  <a:schemeClr val="tx1"/>
                </a:solidFill>
                <a:effectLst/>
                <a:latin typeface="+mn-lt"/>
                <a:ea typeface="+mn-ea"/>
                <a:cs typeface="+mn-cs"/>
              </a:rPr>
              <a:t>who belong there.</a:t>
            </a:r>
            <a:endParaRPr lang="en-GB" sz="1200" b="0" i="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dirty="0"/>
          </a:p>
          <a:p>
            <a:endParaRPr lang="en-GB" b="1" dirty="0"/>
          </a:p>
        </p:txBody>
      </p:sp>
      <p:sp>
        <p:nvSpPr>
          <p:cNvPr id="4" name="Slide Number Placeholder 3"/>
          <p:cNvSpPr>
            <a:spLocks noGrp="1"/>
          </p:cNvSpPr>
          <p:nvPr>
            <p:ph type="sldNum" sz="quarter" idx="5"/>
          </p:nvPr>
        </p:nvSpPr>
        <p:spPr/>
        <p:txBody>
          <a:bodyPr/>
          <a:lstStyle/>
          <a:p>
            <a:fld id="{DDD5497B-4A75-480F-A5A0-54029FF93931}" type="slidenum">
              <a:rPr lang="en-GB" smtClean="0"/>
              <a:t>5</a:t>
            </a:fld>
            <a:endParaRPr lang="en-GB"/>
          </a:p>
        </p:txBody>
      </p:sp>
    </p:spTree>
    <p:extLst>
      <p:ext uri="{BB962C8B-B14F-4D97-AF65-F5344CB8AC3E}">
        <p14:creationId xmlns:p14="http://schemas.microsoft.com/office/powerpoint/2010/main" val="39815343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i="0" dirty="0"/>
              <a:t>Slide 6: Communion table</a:t>
            </a:r>
          </a:p>
          <a:p>
            <a:r>
              <a:rPr lang="en-GB" b="0" i="0" dirty="0"/>
              <a:t>The important symbols that Jesus used, bread and wine, were to help people remember his death on the cross. For over 2000 years, Christians all over the world, many of them every week, have used bread and wine to remember this important event – and in obedience to Jesus’ words </a:t>
            </a:r>
            <a:r>
              <a:rPr lang="en-GB" b="1" i="0" dirty="0"/>
              <a:t>‘Do this to remember me’. </a:t>
            </a:r>
          </a:p>
          <a:p>
            <a:pPr algn="ctr"/>
            <a:r>
              <a:rPr lang="en-GB" b="1" i="0" dirty="0"/>
              <a:t>….I wonder why it’s so important to Christians that they do this?.... </a:t>
            </a:r>
            <a:r>
              <a:rPr lang="en-GB" b="0" i="1" dirty="0"/>
              <a:t>[encourage pupils to share their thinking]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t>For most Christians, in all different types of churches across the world, Communion or the Eucharist or the Lord’s Supper (as it’s known), is one of the most important ways in which they remember the sacrifice that Jesus would make in giving up his life on the cross. We will be thinking some more about this next week, but for now, we are going to think some more about remembering. </a:t>
            </a:r>
            <a:endParaRPr lang="en-GB" b="1" i="0" dirty="0"/>
          </a:p>
          <a:p>
            <a:endParaRPr lang="en-GB" b="1" i="0" dirty="0"/>
          </a:p>
          <a:p>
            <a:endParaRPr lang="en-GB" b="1" i="0" dirty="0"/>
          </a:p>
          <a:p>
            <a:endParaRPr lang="en-GB" b="1" i="0" dirty="0"/>
          </a:p>
        </p:txBody>
      </p:sp>
      <p:sp>
        <p:nvSpPr>
          <p:cNvPr id="4" name="Slide Number Placeholder 3"/>
          <p:cNvSpPr>
            <a:spLocks noGrp="1"/>
          </p:cNvSpPr>
          <p:nvPr>
            <p:ph type="sldNum" sz="quarter" idx="5"/>
          </p:nvPr>
        </p:nvSpPr>
        <p:spPr/>
        <p:txBody>
          <a:bodyPr/>
          <a:lstStyle/>
          <a:p>
            <a:fld id="{DDD5497B-4A75-480F-A5A0-54029FF93931}" type="slidenum">
              <a:rPr lang="en-GB" smtClean="0"/>
              <a:t>6</a:t>
            </a:fld>
            <a:endParaRPr lang="en-GB"/>
          </a:p>
        </p:txBody>
      </p:sp>
    </p:spTree>
    <p:extLst>
      <p:ext uri="{BB962C8B-B14F-4D97-AF65-F5344CB8AC3E}">
        <p14:creationId xmlns:p14="http://schemas.microsoft.com/office/powerpoint/2010/main" val="19468733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Slide 7: Remember…..</a:t>
            </a:r>
          </a:p>
          <a:p>
            <a:r>
              <a:rPr lang="en-GB" b="0" dirty="0"/>
              <a:t>At this time of year, we often pause to remember, as a nation and across the world..</a:t>
            </a:r>
          </a:p>
          <a:p>
            <a:pPr lvl="0"/>
            <a:r>
              <a:rPr lang="en-GB" sz="1200" b="0" kern="1200" dirty="0">
                <a:solidFill>
                  <a:schemeClr val="tx1"/>
                </a:solidFill>
                <a:effectLst/>
                <a:latin typeface="+mn-lt"/>
                <a:ea typeface="+mn-ea"/>
                <a:cs typeface="+mn-cs"/>
              </a:rPr>
              <a:t>We remember the many acts of courage, selflessness and service of those who fought in past wars, and think about those who are still doing so. We remember by wearing a poppy which helps us to show that we are grateful. </a:t>
            </a:r>
            <a:r>
              <a:rPr lang="en-GB" sz="1200" kern="1200" dirty="0">
                <a:solidFill>
                  <a:schemeClr val="tx1"/>
                </a:solidFill>
                <a:effectLst/>
                <a:latin typeface="+mn-lt"/>
                <a:ea typeface="+mn-ea"/>
                <a:cs typeface="+mn-cs"/>
              </a:rPr>
              <a:t>But it’s also a time when we </a:t>
            </a:r>
            <a:r>
              <a:rPr lang="en-GB" sz="1200" b="0" kern="1200" dirty="0">
                <a:solidFill>
                  <a:schemeClr val="tx1"/>
                </a:solidFill>
                <a:effectLst/>
                <a:latin typeface="+mn-lt"/>
                <a:ea typeface="+mn-ea"/>
                <a:cs typeface="+mn-cs"/>
              </a:rPr>
              <a:t>remember </a:t>
            </a:r>
            <a:r>
              <a:rPr lang="en-GB" sz="1200" kern="1200" dirty="0">
                <a:solidFill>
                  <a:schemeClr val="tx1"/>
                </a:solidFill>
                <a:effectLst/>
                <a:latin typeface="+mn-lt"/>
                <a:ea typeface="+mn-ea"/>
                <a:cs typeface="+mn-cs"/>
              </a:rPr>
              <a:t>that war brings great sadness, especially for those who have lost people or places that they love. In WWI and WWII, the peace that we enjoy in our country was won at a very great cost, but as some of you might know, there are other places around the world where they do not yet have peace. And so, we can also show we care by remembering these places this year. Each Remembrance Day we hear these words, originally from a poem called ‘For the Fallen’ (by Lawrence Binyon): </a:t>
            </a:r>
            <a:r>
              <a:rPr lang="en-GB" sz="1200" b="1" kern="1200" dirty="0">
                <a:solidFill>
                  <a:schemeClr val="tx1"/>
                </a:solidFill>
                <a:effectLst/>
                <a:latin typeface="+mn-lt"/>
                <a:ea typeface="+mn-ea"/>
                <a:cs typeface="+mn-cs"/>
              </a:rPr>
              <a:t>‘At the going down of the sun, and in the morning, we will remember them’</a:t>
            </a:r>
            <a:r>
              <a:rPr lang="en-GB" sz="1200" kern="1200" dirty="0">
                <a:solidFill>
                  <a:schemeClr val="tx1"/>
                </a:solidFill>
                <a:effectLst/>
                <a:latin typeface="+mn-lt"/>
                <a:ea typeface="+mn-ea"/>
                <a:cs typeface="+mn-cs"/>
              </a:rPr>
              <a:t>, to which people respond with the words </a:t>
            </a:r>
            <a:r>
              <a:rPr lang="en-GB" sz="1200" b="1" kern="1200" dirty="0">
                <a:solidFill>
                  <a:schemeClr val="tx1"/>
                </a:solidFill>
                <a:effectLst/>
                <a:latin typeface="+mn-lt"/>
                <a:ea typeface="+mn-ea"/>
                <a:cs typeface="+mn-cs"/>
              </a:rPr>
              <a:t>‘We will remember them.’</a:t>
            </a:r>
            <a:r>
              <a:rPr lang="en-GB" sz="1200" kern="1200" dirty="0">
                <a:solidFill>
                  <a:schemeClr val="tx1"/>
                </a:solidFill>
                <a:effectLst/>
                <a:latin typeface="+mn-lt"/>
                <a:ea typeface="+mn-ea"/>
                <a:cs typeface="+mn-cs"/>
              </a:rPr>
              <a:t> These are very solemn (serious) words because they contain a promise to remember. But they also contain a challenge for each day: to show in our everyday actions that we are grateful, that we are not taking our lives for granted – and that we too want to make a difference in a world that still needs peace.</a:t>
            </a:r>
          </a:p>
          <a:p>
            <a:pPr lvl="0"/>
            <a:endParaRPr lang="en-GB" sz="1200" kern="1200" dirty="0">
              <a:solidFill>
                <a:schemeClr val="tx1"/>
              </a:solidFill>
              <a:effectLst/>
              <a:latin typeface="+mn-lt"/>
              <a:ea typeface="+mn-ea"/>
              <a:cs typeface="+mn-cs"/>
            </a:endParaRPr>
          </a:p>
          <a:p>
            <a:endParaRPr lang="en-GB" b="0" dirty="0"/>
          </a:p>
        </p:txBody>
      </p:sp>
      <p:sp>
        <p:nvSpPr>
          <p:cNvPr id="4" name="Slide Number Placeholder 3"/>
          <p:cNvSpPr>
            <a:spLocks noGrp="1"/>
          </p:cNvSpPr>
          <p:nvPr>
            <p:ph type="sldNum" sz="quarter" idx="5"/>
          </p:nvPr>
        </p:nvSpPr>
        <p:spPr/>
        <p:txBody>
          <a:bodyPr/>
          <a:lstStyle/>
          <a:p>
            <a:fld id="{DDD5497B-4A75-480F-A5A0-54029FF93931}" type="slidenum">
              <a:rPr lang="en-GB" smtClean="0"/>
              <a:t>7</a:t>
            </a:fld>
            <a:endParaRPr lang="en-GB"/>
          </a:p>
        </p:txBody>
      </p:sp>
    </p:spTree>
    <p:extLst>
      <p:ext uri="{BB962C8B-B14F-4D97-AF65-F5344CB8AC3E}">
        <p14:creationId xmlns:p14="http://schemas.microsoft.com/office/powerpoint/2010/main" val="22360509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Slide 8: Responding and words for worship</a:t>
            </a:r>
          </a:p>
          <a:p>
            <a:r>
              <a:rPr lang="en-GB" b="0" dirty="0"/>
              <a:t>We’ve been thinking today about remembering…… how Jesus spoke of his death and asked his followers to </a:t>
            </a:r>
            <a:r>
              <a:rPr lang="en-GB" b="1" dirty="0"/>
              <a:t>remember him in bread and in wine</a:t>
            </a:r>
            <a:r>
              <a:rPr lang="en-GB" b="0" dirty="0"/>
              <a:t>……and about how important it is that we remember the ways in which others have also given their lives for the peace that we still enjoy….</a:t>
            </a:r>
          </a:p>
          <a:p>
            <a:pPr algn="ctr" fontAlgn="auto">
              <a:spcAft>
                <a:spcPts val="0"/>
              </a:spcAft>
              <a:buNone/>
              <a:defRPr/>
            </a:pPr>
            <a:r>
              <a:rPr lang="en-GB" sz="1200" b="1" dirty="0">
                <a:solidFill>
                  <a:prstClr val="black"/>
                </a:solidFill>
                <a:latin typeface="Century Gothic" panose="020B0502020202020204" pitchFamily="34" charset="0"/>
              </a:rPr>
              <a:t>….I wonder what things you think it’s important that we remember?.....</a:t>
            </a:r>
          </a:p>
          <a:p>
            <a:pPr algn="ctr" fontAlgn="auto">
              <a:spcAft>
                <a:spcPts val="0"/>
              </a:spcAft>
              <a:buNone/>
              <a:defRPr/>
            </a:pPr>
            <a:r>
              <a:rPr lang="en-GB" sz="1200" b="1" dirty="0">
                <a:solidFill>
                  <a:prstClr val="black"/>
                </a:solidFill>
                <a:latin typeface="Century Gothic" panose="020B0502020202020204" pitchFamily="34" charset="0"/>
              </a:rPr>
              <a:t>….I wonder why it’s so important that we remember the sacrifice of others?....</a:t>
            </a:r>
          </a:p>
          <a:p>
            <a:pPr algn="ctr" fontAlgn="auto">
              <a:spcAft>
                <a:spcPts val="0"/>
              </a:spcAft>
              <a:buNone/>
              <a:defRPr/>
            </a:pPr>
            <a:r>
              <a:rPr lang="en-GB" sz="1200" b="1" dirty="0">
                <a:solidFill>
                  <a:prstClr val="black"/>
                </a:solidFill>
                <a:latin typeface="Century Gothic" panose="020B0502020202020204" pitchFamily="34" charset="0"/>
              </a:rPr>
              <a:t>....or how remembering helps us to be thankful?....</a:t>
            </a:r>
          </a:p>
          <a:p>
            <a:endParaRPr lang="en-GB" b="0" i="1" dirty="0"/>
          </a:p>
          <a:p>
            <a:r>
              <a:rPr lang="en-GB" b="0" i="1" dirty="0"/>
              <a:t>If you’re having a time of Remembrance, you might like to do this here: you could re-use the words from Lawrence Binyon’s poem used on the previous slide as a way of marking the end of your time.</a:t>
            </a:r>
          </a:p>
          <a:p>
            <a:endParaRPr lang="en-GB" b="0" i="1" dirty="0"/>
          </a:p>
          <a:p>
            <a:endParaRPr lang="en-GB" b="0" dirty="0"/>
          </a:p>
        </p:txBody>
      </p:sp>
      <p:sp>
        <p:nvSpPr>
          <p:cNvPr id="4" name="Slide Number Placeholder 3"/>
          <p:cNvSpPr>
            <a:spLocks noGrp="1"/>
          </p:cNvSpPr>
          <p:nvPr>
            <p:ph type="sldNum" sz="quarter" idx="5"/>
          </p:nvPr>
        </p:nvSpPr>
        <p:spPr/>
        <p:txBody>
          <a:bodyPr/>
          <a:lstStyle/>
          <a:p>
            <a:fld id="{DDD5497B-4A75-480F-A5A0-54029FF93931}" type="slidenum">
              <a:rPr lang="en-GB" smtClean="0"/>
              <a:t>8</a:t>
            </a:fld>
            <a:endParaRPr lang="en-GB"/>
          </a:p>
        </p:txBody>
      </p:sp>
    </p:spTree>
    <p:extLst>
      <p:ext uri="{BB962C8B-B14F-4D97-AF65-F5344CB8AC3E}">
        <p14:creationId xmlns:p14="http://schemas.microsoft.com/office/powerpoint/2010/main" val="9610670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Slide 9: </a:t>
            </a:r>
            <a:r>
              <a:rPr lang="en-GB" sz="1200" b="1" kern="1200" dirty="0">
                <a:solidFill>
                  <a:schemeClr val="tx1"/>
                </a:solidFill>
                <a:effectLst/>
                <a:latin typeface="+mn-lt"/>
                <a:ea typeface="+mn-ea"/>
                <a:cs typeface="+mn-cs"/>
              </a:rPr>
              <a:t>Opportunity for reflection / prayer</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I’m going to pray now. If this is something that you feel comfortable doing, then there will be some words for us to share together. If you don’t want to pray, then use the quiet to be still with your own thoughts. </a:t>
            </a:r>
            <a:r>
              <a:rPr lang="en-GB" sz="1200" dirty="0">
                <a:effectLst/>
                <a:latin typeface="Calibri" panose="020F0502020204030204" pitchFamily="34" charset="0"/>
                <a:ea typeface="Calibri" panose="020F0502020204030204" pitchFamily="34" charset="0"/>
                <a:cs typeface="Times New Roman" panose="02020603050405020304" pitchFamily="18" charset="0"/>
              </a:rPr>
              <a:t>We’re going to use some words that we often hear on Remembrance Day, </a:t>
            </a:r>
            <a:r>
              <a:rPr lang="en-GB" sz="1200" b="1" dirty="0">
                <a:effectLst/>
                <a:latin typeface="Calibri" panose="020F0502020204030204" pitchFamily="34" charset="0"/>
                <a:ea typeface="Calibri" panose="020F0502020204030204" pitchFamily="34" charset="0"/>
                <a:cs typeface="Times New Roman" panose="02020603050405020304" pitchFamily="18" charset="0"/>
              </a:rPr>
              <a:t>‘We will remember….’</a:t>
            </a:r>
            <a:endParaRPr lang="en-GB" sz="1200" dirty="0">
              <a:effectLst/>
              <a:latin typeface="Cambria" panose="02040503050406030204" pitchFamily="18" charset="0"/>
              <a:ea typeface="Calibri" panose="020F0502020204030204" pitchFamily="34" charset="0"/>
              <a:cs typeface="Times New Roman" panose="02020603050405020304" pitchFamily="18" charset="0"/>
            </a:endParaRPr>
          </a:p>
          <a:p>
            <a:r>
              <a:rPr lang="en-GB" sz="1200" dirty="0">
                <a:effectLst/>
                <a:latin typeface="Calibri" panose="020F0502020204030204" pitchFamily="34" charset="0"/>
                <a:ea typeface="Calibri" panose="020F0502020204030204" pitchFamily="34" charset="0"/>
                <a:cs typeface="Times New Roman" panose="02020603050405020304" pitchFamily="18" charset="0"/>
              </a:rPr>
              <a:t>Join in the words to make this prayer yours if you would like to….</a:t>
            </a:r>
            <a:endParaRPr lang="en-GB" sz="1200" dirty="0">
              <a:effectLst/>
              <a:latin typeface="Cambria" panose="02040503050406030204" pitchFamily="18" charset="0"/>
              <a:ea typeface="Calibri" panose="020F0502020204030204" pitchFamily="34" charset="0"/>
              <a:cs typeface="Times New Roman" panose="02020603050405020304" pitchFamily="18" charset="0"/>
            </a:endParaRPr>
          </a:p>
          <a:p>
            <a:endParaRPr lang="en-GB" b="1" dirty="0"/>
          </a:p>
        </p:txBody>
      </p:sp>
      <p:sp>
        <p:nvSpPr>
          <p:cNvPr id="4" name="Slide Number Placeholder 3"/>
          <p:cNvSpPr>
            <a:spLocks noGrp="1"/>
          </p:cNvSpPr>
          <p:nvPr>
            <p:ph type="sldNum" sz="quarter" idx="5"/>
          </p:nvPr>
        </p:nvSpPr>
        <p:spPr/>
        <p:txBody>
          <a:bodyPr/>
          <a:lstStyle/>
          <a:p>
            <a:fld id="{DDD5497B-4A75-480F-A5A0-54029FF93931}" type="slidenum">
              <a:rPr lang="en-GB" smtClean="0"/>
              <a:t>9</a:t>
            </a:fld>
            <a:endParaRPr lang="en-GB"/>
          </a:p>
        </p:txBody>
      </p:sp>
    </p:spTree>
    <p:extLst>
      <p:ext uri="{BB962C8B-B14F-4D97-AF65-F5344CB8AC3E}">
        <p14:creationId xmlns:p14="http://schemas.microsoft.com/office/powerpoint/2010/main" val="6766824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89" indent="0" algn="ctr">
              <a:buNone/>
              <a:defRPr/>
            </a:lvl2pPr>
            <a:lvl3pPr marL="914377" indent="0" algn="ctr">
              <a:buNone/>
              <a:defRPr/>
            </a:lvl3pPr>
            <a:lvl4pPr marL="1371566" indent="0" algn="ctr">
              <a:buNone/>
              <a:defRPr/>
            </a:lvl4pPr>
            <a:lvl5pPr marL="1828754" indent="0" algn="ctr">
              <a:buNone/>
              <a:defRPr/>
            </a:lvl5pPr>
            <a:lvl6pPr marL="2285943" indent="0" algn="ctr">
              <a:buNone/>
              <a:defRPr/>
            </a:lvl6pPr>
            <a:lvl7pPr marL="2743131" indent="0" algn="ctr">
              <a:buNone/>
              <a:defRPr/>
            </a:lvl7pPr>
            <a:lvl8pPr marL="3200320" indent="0" algn="ctr">
              <a:buNone/>
              <a:defRPr/>
            </a:lvl8pPr>
            <a:lvl9pPr marL="3657509" indent="0" algn="ctr">
              <a:buNone/>
              <a:defRPr/>
            </a:lvl9pPr>
          </a:lstStyle>
          <a:p>
            <a:r>
              <a:rPr lang="en-US"/>
              <a:t>Click to edit Master subtitle style</a:t>
            </a:r>
            <a:endParaRPr lang="en-GB"/>
          </a:p>
        </p:txBody>
      </p:sp>
      <p:sp>
        <p:nvSpPr>
          <p:cNvPr id="4" name="Rectangle 4">
            <a:extLst>
              <a:ext uri="{FF2B5EF4-FFF2-40B4-BE49-F238E27FC236}">
                <a16:creationId xmlns:a16="http://schemas.microsoft.com/office/drawing/2014/main" id="{23EEE731-69BD-CA93-C7AB-97185CC181E2}"/>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5">
            <a:extLst>
              <a:ext uri="{FF2B5EF4-FFF2-40B4-BE49-F238E27FC236}">
                <a16:creationId xmlns:a16="http://schemas.microsoft.com/office/drawing/2014/main" id="{5AA25B46-F155-5D5E-FC91-38863EAEC812}"/>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6">
            <a:extLst>
              <a:ext uri="{FF2B5EF4-FFF2-40B4-BE49-F238E27FC236}">
                <a16:creationId xmlns:a16="http://schemas.microsoft.com/office/drawing/2014/main" id="{223A745A-3833-BE0F-BC2A-BF5AFD128697}"/>
              </a:ext>
            </a:extLst>
          </p:cNvPr>
          <p:cNvSpPr>
            <a:spLocks noGrp="1" noChangeArrowheads="1"/>
          </p:cNvSpPr>
          <p:nvPr>
            <p:ph type="sldNum" sz="quarter" idx="12"/>
          </p:nvPr>
        </p:nvSpPr>
        <p:spPr>
          <a:ln/>
        </p:spPr>
        <p:txBody>
          <a:bodyPr/>
          <a:lstStyle>
            <a:lvl1pPr>
              <a:defRPr/>
            </a:lvl1pPr>
          </a:lstStyle>
          <a:p>
            <a:fld id="{044C61FD-41F3-4742-A9BA-8C8BA33E67C1}" type="slidenum">
              <a:rPr lang="en-GB" altLang="en-US"/>
              <a:pPr/>
              <a:t>‹#›</a:t>
            </a:fld>
            <a:endParaRPr lang="en-GB" altLang="en-US"/>
          </a:p>
        </p:txBody>
      </p:sp>
    </p:spTree>
    <p:extLst>
      <p:ext uri="{BB962C8B-B14F-4D97-AF65-F5344CB8AC3E}">
        <p14:creationId xmlns:p14="http://schemas.microsoft.com/office/powerpoint/2010/main" val="3914542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a:extLst>
              <a:ext uri="{FF2B5EF4-FFF2-40B4-BE49-F238E27FC236}">
                <a16:creationId xmlns:a16="http://schemas.microsoft.com/office/drawing/2014/main" id="{0F71C9B2-9061-C5EC-1A82-A0CDAEA7D123}"/>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5">
            <a:extLst>
              <a:ext uri="{FF2B5EF4-FFF2-40B4-BE49-F238E27FC236}">
                <a16:creationId xmlns:a16="http://schemas.microsoft.com/office/drawing/2014/main" id="{61612A6B-F45E-FD8C-B7AE-C83C89DE9776}"/>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6">
            <a:extLst>
              <a:ext uri="{FF2B5EF4-FFF2-40B4-BE49-F238E27FC236}">
                <a16:creationId xmlns:a16="http://schemas.microsoft.com/office/drawing/2014/main" id="{DEBE03F4-6008-071E-BE3A-A5B8E0C6005B}"/>
              </a:ext>
            </a:extLst>
          </p:cNvPr>
          <p:cNvSpPr>
            <a:spLocks noGrp="1" noChangeArrowheads="1"/>
          </p:cNvSpPr>
          <p:nvPr>
            <p:ph type="sldNum" sz="quarter" idx="12"/>
          </p:nvPr>
        </p:nvSpPr>
        <p:spPr>
          <a:ln/>
        </p:spPr>
        <p:txBody>
          <a:bodyPr/>
          <a:lstStyle>
            <a:lvl1pPr>
              <a:defRPr/>
            </a:lvl1pPr>
          </a:lstStyle>
          <a:p>
            <a:fld id="{19FF092C-EE9E-4174-8EF7-D6D9716EAF3E}" type="slidenum">
              <a:rPr lang="en-GB" altLang="en-US"/>
              <a:pPr/>
              <a:t>‹#›</a:t>
            </a:fld>
            <a:endParaRPr lang="en-GB" altLang="en-US"/>
          </a:p>
        </p:txBody>
      </p:sp>
    </p:spTree>
    <p:extLst>
      <p:ext uri="{BB962C8B-B14F-4D97-AF65-F5344CB8AC3E}">
        <p14:creationId xmlns:p14="http://schemas.microsoft.com/office/powerpoint/2010/main" val="859928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2" y="609600"/>
            <a:ext cx="1943100" cy="548640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85802"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a:extLst>
              <a:ext uri="{FF2B5EF4-FFF2-40B4-BE49-F238E27FC236}">
                <a16:creationId xmlns:a16="http://schemas.microsoft.com/office/drawing/2014/main" id="{26D00FE7-DA61-A013-D1B4-717565B7945F}"/>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5">
            <a:extLst>
              <a:ext uri="{FF2B5EF4-FFF2-40B4-BE49-F238E27FC236}">
                <a16:creationId xmlns:a16="http://schemas.microsoft.com/office/drawing/2014/main" id="{5C28D5CC-7F01-F711-17D1-E1E8D42FA220}"/>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6">
            <a:extLst>
              <a:ext uri="{FF2B5EF4-FFF2-40B4-BE49-F238E27FC236}">
                <a16:creationId xmlns:a16="http://schemas.microsoft.com/office/drawing/2014/main" id="{E3A2FE42-2235-26BC-E709-0C4D8B574C6A}"/>
              </a:ext>
            </a:extLst>
          </p:cNvPr>
          <p:cNvSpPr>
            <a:spLocks noGrp="1" noChangeArrowheads="1"/>
          </p:cNvSpPr>
          <p:nvPr>
            <p:ph type="sldNum" sz="quarter" idx="12"/>
          </p:nvPr>
        </p:nvSpPr>
        <p:spPr>
          <a:ln/>
        </p:spPr>
        <p:txBody>
          <a:bodyPr/>
          <a:lstStyle>
            <a:lvl1pPr>
              <a:defRPr/>
            </a:lvl1pPr>
          </a:lstStyle>
          <a:p>
            <a:fld id="{30D5634B-01DB-4D6B-9DC9-8076C7844330}" type="slidenum">
              <a:rPr lang="en-GB" altLang="en-US"/>
              <a:pPr/>
              <a:t>‹#›</a:t>
            </a:fld>
            <a:endParaRPr lang="en-GB" altLang="en-US"/>
          </a:p>
        </p:txBody>
      </p:sp>
    </p:spTree>
    <p:extLst>
      <p:ext uri="{BB962C8B-B14F-4D97-AF65-F5344CB8AC3E}">
        <p14:creationId xmlns:p14="http://schemas.microsoft.com/office/powerpoint/2010/main" val="3448562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a:extLst>
              <a:ext uri="{FF2B5EF4-FFF2-40B4-BE49-F238E27FC236}">
                <a16:creationId xmlns:a16="http://schemas.microsoft.com/office/drawing/2014/main" id="{C9AAF7DE-1160-ED02-DA63-EB615F1365E2}"/>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5">
            <a:extLst>
              <a:ext uri="{FF2B5EF4-FFF2-40B4-BE49-F238E27FC236}">
                <a16:creationId xmlns:a16="http://schemas.microsoft.com/office/drawing/2014/main" id="{032E5E50-96C9-37CF-6D2C-0AE2CAEE8FD0}"/>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6">
            <a:extLst>
              <a:ext uri="{FF2B5EF4-FFF2-40B4-BE49-F238E27FC236}">
                <a16:creationId xmlns:a16="http://schemas.microsoft.com/office/drawing/2014/main" id="{7F4FC01D-53C0-48A1-A63B-8D8FB1D668F0}"/>
              </a:ext>
            </a:extLst>
          </p:cNvPr>
          <p:cNvSpPr>
            <a:spLocks noGrp="1" noChangeArrowheads="1"/>
          </p:cNvSpPr>
          <p:nvPr>
            <p:ph type="sldNum" sz="quarter" idx="12"/>
          </p:nvPr>
        </p:nvSpPr>
        <p:spPr>
          <a:ln/>
        </p:spPr>
        <p:txBody>
          <a:bodyPr/>
          <a:lstStyle>
            <a:lvl1pPr>
              <a:defRPr/>
            </a:lvl1pPr>
          </a:lstStyle>
          <a:p>
            <a:fld id="{72006665-CFA7-4721-A3B1-2187D2857F05}" type="slidenum">
              <a:rPr lang="en-GB" altLang="en-US"/>
              <a:pPr/>
              <a:t>‹#›</a:t>
            </a:fld>
            <a:endParaRPr lang="en-GB" altLang="en-US"/>
          </a:p>
        </p:txBody>
      </p:sp>
    </p:spTree>
    <p:extLst>
      <p:ext uri="{BB962C8B-B14F-4D97-AF65-F5344CB8AC3E}">
        <p14:creationId xmlns:p14="http://schemas.microsoft.com/office/powerpoint/2010/main" val="3882606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5"/>
            <a:ext cx="7772400" cy="1500187"/>
          </a:xfrm>
        </p:spPr>
        <p:txBody>
          <a:bodyPr anchor="b"/>
          <a:lstStyle>
            <a:lvl1pPr marL="0" indent="0">
              <a:buNone/>
              <a:defRPr sz="2000"/>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B37F6C56-9AEA-5F90-7EB2-23F6B421DE4D}"/>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5">
            <a:extLst>
              <a:ext uri="{FF2B5EF4-FFF2-40B4-BE49-F238E27FC236}">
                <a16:creationId xmlns:a16="http://schemas.microsoft.com/office/drawing/2014/main" id="{A06D6BEB-714E-D25E-10DB-4FA8E0F94804}"/>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6">
            <a:extLst>
              <a:ext uri="{FF2B5EF4-FFF2-40B4-BE49-F238E27FC236}">
                <a16:creationId xmlns:a16="http://schemas.microsoft.com/office/drawing/2014/main" id="{B7EEBE3B-DF77-7F2B-0768-FD4C3293F479}"/>
              </a:ext>
            </a:extLst>
          </p:cNvPr>
          <p:cNvSpPr>
            <a:spLocks noGrp="1" noChangeArrowheads="1"/>
          </p:cNvSpPr>
          <p:nvPr>
            <p:ph type="sldNum" sz="quarter" idx="12"/>
          </p:nvPr>
        </p:nvSpPr>
        <p:spPr>
          <a:ln/>
        </p:spPr>
        <p:txBody>
          <a:bodyPr/>
          <a:lstStyle>
            <a:lvl1pPr>
              <a:defRPr/>
            </a:lvl1pPr>
          </a:lstStyle>
          <a:p>
            <a:fld id="{14B62CB6-6118-463D-8133-0D6D1102F449}" type="slidenum">
              <a:rPr lang="en-GB" altLang="en-US"/>
              <a:pPr/>
              <a:t>‹#›</a:t>
            </a:fld>
            <a:endParaRPr lang="en-GB" altLang="en-US"/>
          </a:p>
        </p:txBody>
      </p:sp>
    </p:spTree>
    <p:extLst>
      <p:ext uri="{BB962C8B-B14F-4D97-AF65-F5344CB8AC3E}">
        <p14:creationId xmlns:p14="http://schemas.microsoft.com/office/powerpoint/2010/main" val="512631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a:extLst>
              <a:ext uri="{FF2B5EF4-FFF2-40B4-BE49-F238E27FC236}">
                <a16:creationId xmlns:a16="http://schemas.microsoft.com/office/drawing/2014/main" id="{0073E37B-48F7-E308-6298-1CEE8E6BC907}"/>
              </a:ext>
            </a:extLst>
          </p:cNvPr>
          <p:cNvSpPr>
            <a:spLocks noGrp="1" noChangeArrowheads="1"/>
          </p:cNvSpPr>
          <p:nvPr>
            <p:ph type="dt" sz="half" idx="10"/>
          </p:nvPr>
        </p:nvSpPr>
        <p:spPr>
          <a:ln/>
        </p:spPr>
        <p:txBody>
          <a:bodyPr/>
          <a:lstStyle>
            <a:lvl1pPr>
              <a:defRPr/>
            </a:lvl1pPr>
          </a:lstStyle>
          <a:p>
            <a:pPr>
              <a:defRPr/>
            </a:pPr>
            <a:endParaRPr lang="en-GB"/>
          </a:p>
        </p:txBody>
      </p:sp>
      <p:sp>
        <p:nvSpPr>
          <p:cNvPr id="6" name="Rectangle 5">
            <a:extLst>
              <a:ext uri="{FF2B5EF4-FFF2-40B4-BE49-F238E27FC236}">
                <a16:creationId xmlns:a16="http://schemas.microsoft.com/office/drawing/2014/main" id="{DD31BF8F-29CE-2297-5D6E-18C5F2C2181F}"/>
              </a:ext>
            </a:extLst>
          </p:cNvPr>
          <p:cNvSpPr>
            <a:spLocks noGrp="1" noChangeArrowheads="1"/>
          </p:cNvSpPr>
          <p:nvPr>
            <p:ph type="ftr" sz="quarter" idx="11"/>
          </p:nvPr>
        </p:nvSpPr>
        <p:spPr>
          <a:ln/>
        </p:spPr>
        <p:txBody>
          <a:bodyPr/>
          <a:lstStyle>
            <a:lvl1pPr>
              <a:defRPr/>
            </a:lvl1pPr>
          </a:lstStyle>
          <a:p>
            <a:pPr>
              <a:defRPr/>
            </a:pPr>
            <a:endParaRPr lang="en-GB"/>
          </a:p>
        </p:txBody>
      </p:sp>
      <p:sp>
        <p:nvSpPr>
          <p:cNvPr id="7" name="Rectangle 6">
            <a:extLst>
              <a:ext uri="{FF2B5EF4-FFF2-40B4-BE49-F238E27FC236}">
                <a16:creationId xmlns:a16="http://schemas.microsoft.com/office/drawing/2014/main" id="{49352D4C-948E-F0B9-7F00-AE5009FBE706}"/>
              </a:ext>
            </a:extLst>
          </p:cNvPr>
          <p:cNvSpPr>
            <a:spLocks noGrp="1" noChangeArrowheads="1"/>
          </p:cNvSpPr>
          <p:nvPr>
            <p:ph type="sldNum" sz="quarter" idx="12"/>
          </p:nvPr>
        </p:nvSpPr>
        <p:spPr>
          <a:ln/>
        </p:spPr>
        <p:txBody>
          <a:bodyPr/>
          <a:lstStyle>
            <a:lvl1pPr>
              <a:defRPr/>
            </a:lvl1pPr>
          </a:lstStyle>
          <a:p>
            <a:fld id="{93E0546E-C2E9-4CA8-9373-6629350BA3AA}" type="slidenum">
              <a:rPr lang="en-GB" altLang="en-US"/>
              <a:pPr/>
              <a:t>‹#›</a:t>
            </a:fld>
            <a:endParaRPr lang="en-GB" altLang="en-US"/>
          </a:p>
        </p:txBody>
      </p:sp>
    </p:spTree>
    <p:extLst>
      <p:ext uri="{BB962C8B-B14F-4D97-AF65-F5344CB8AC3E}">
        <p14:creationId xmlns:p14="http://schemas.microsoft.com/office/powerpoint/2010/main" val="2796208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2" y="1535113"/>
            <a:ext cx="4040188"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2"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4">
            <a:extLst>
              <a:ext uri="{FF2B5EF4-FFF2-40B4-BE49-F238E27FC236}">
                <a16:creationId xmlns:a16="http://schemas.microsoft.com/office/drawing/2014/main" id="{21B6F69A-A0B9-9198-0702-5B519F51FE4B}"/>
              </a:ext>
            </a:extLst>
          </p:cNvPr>
          <p:cNvSpPr>
            <a:spLocks noGrp="1" noChangeArrowheads="1"/>
          </p:cNvSpPr>
          <p:nvPr>
            <p:ph type="dt" sz="half" idx="10"/>
          </p:nvPr>
        </p:nvSpPr>
        <p:spPr>
          <a:ln/>
        </p:spPr>
        <p:txBody>
          <a:bodyPr/>
          <a:lstStyle>
            <a:lvl1pPr>
              <a:defRPr/>
            </a:lvl1pPr>
          </a:lstStyle>
          <a:p>
            <a:pPr>
              <a:defRPr/>
            </a:pPr>
            <a:endParaRPr lang="en-GB"/>
          </a:p>
        </p:txBody>
      </p:sp>
      <p:sp>
        <p:nvSpPr>
          <p:cNvPr id="8" name="Rectangle 5">
            <a:extLst>
              <a:ext uri="{FF2B5EF4-FFF2-40B4-BE49-F238E27FC236}">
                <a16:creationId xmlns:a16="http://schemas.microsoft.com/office/drawing/2014/main" id="{92171384-2809-2C90-7C5B-2569F9C3FD6E}"/>
              </a:ext>
            </a:extLst>
          </p:cNvPr>
          <p:cNvSpPr>
            <a:spLocks noGrp="1" noChangeArrowheads="1"/>
          </p:cNvSpPr>
          <p:nvPr>
            <p:ph type="ftr" sz="quarter" idx="11"/>
          </p:nvPr>
        </p:nvSpPr>
        <p:spPr>
          <a:ln/>
        </p:spPr>
        <p:txBody>
          <a:bodyPr/>
          <a:lstStyle>
            <a:lvl1pPr>
              <a:defRPr/>
            </a:lvl1pPr>
          </a:lstStyle>
          <a:p>
            <a:pPr>
              <a:defRPr/>
            </a:pPr>
            <a:endParaRPr lang="en-GB"/>
          </a:p>
        </p:txBody>
      </p:sp>
      <p:sp>
        <p:nvSpPr>
          <p:cNvPr id="9" name="Rectangle 6">
            <a:extLst>
              <a:ext uri="{FF2B5EF4-FFF2-40B4-BE49-F238E27FC236}">
                <a16:creationId xmlns:a16="http://schemas.microsoft.com/office/drawing/2014/main" id="{E69D166D-B950-825F-7BC4-5C6225BCCD6E}"/>
              </a:ext>
            </a:extLst>
          </p:cNvPr>
          <p:cNvSpPr>
            <a:spLocks noGrp="1" noChangeArrowheads="1"/>
          </p:cNvSpPr>
          <p:nvPr>
            <p:ph type="sldNum" sz="quarter" idx="12"/>
          </p:nvPr>
        </p:nvSpPr>
        <p:spPr>
          <a:ln/>
        </p:spPr>
        <p:txBody>
          <a:bodyPr/>
          <a:lstStyle>
            <a:lvl1pPr>
              <a:defRPr/>
            </a:lvl1pPr>
          </a:lstStyle>
          <a:p>
            <a:fld id="{F082FDF4-FA9C-4137-9E17-F523234BD9EE}" type="slidenum">
              <a:rPr lang="en-GB" altLang="en-US"/>
              <a:pPr/>
              <a:t>‹#›</a:t>
            </a:fld>
            <a:endParaRPr lang="en-GB" altLang="en-US"/>
          </a:p>
        </p:txBody>
      </p:sp>
    </p:spTree>
    <p:extLst>
      <p:ext uri="{BB962C8B-B14F-4D97-AF65-F5344CB8AC3E}">
        <p14:creationId xmlns:p14="http://schemas.microsoft.com/office/powerpoint/2010/main" val="120920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4">
            <a:extLst>
              <a:ext uri="{FF2B5EF4-FFF2-40B4-BE49-F238E27FC236}">
                <a16:creationId xmlns:a16="http://schemas.microsoft.com/office/drawing/2014/main" id="{E8390B99-2504-FE4E-1C38-C30D3A856BBC}"/>
              </a:ext>
            </a:extLst>
          </p:cNvPr>
          <p:cNvSpPr>
            <a:spLocks noGrp="1" noChangeArrowheads="1"/>
          </p:cNvSpPr>
          <p:nvPr>
            <p:ph type="dt" sz="half" idx="10"/>
          </p:nvPr>
        </p:nvSpPr>
        <p:spPr>
          <a:ln/>
        </p:spPr>
        <p:txBody>
          <a:bodyPr/>
          <a:lstStyle>
            <a:lvl1pPr>
              <a:defRPr/>
            </a:lvl1pPr>
          </a:lstStyle>
          <a:p>
            <a:pPr>
              <a:defRPr/>
            </a:pPr>
            <a:endParaRPr lang="en-GB"/>
          </a:p>
        </p:txBody>
      </p:sp>
      <p:sp>
        <p:nvSpPr>
          <p:cNvPr id="4" name="Rectangle 5">
            <a:extLst>
              <a:ext uri="{FF2B5EF4-FFF2-40B4-BE49-F238E27FC236}">
                <a16:creationId xmlns:a16="http://schemas.microsoft.com/office/drawing/2014/main" id="{95F282F8-7DF1-4EB1-0345-41F3571F5602}"/>
              </a:ext>
            </a:extLst>
          </p:cNvPr>
          <p:cNvSpPr>
            <a:spLocks noGrp="1" noChangeArrowheads="1"/>
          </p:cNvSpPr>
          <p:nvPr>
            <p:ph type="ftr" sz="quarter" idx="11"/>
          </p:nvPr>
        </p:nvSpPr>
        <p:spPr>
          <a:ln/>
        </p:spPr>
        <p:txBody>
          <a:bodyPr/>
          <a:lstStyle>
            <a:lvl1pPr>
              <a:defRPr/>
            </a:lvl1pPr>
          </a:lstStyle>
          <a:p>
            <a:pPr>
              <a:defRPr/>
            </a:pPr>
            <a:endParaRPr lang="en-GB"/>
          </a:p>
        </p:txBody>
      </p:sp>
      <p:sp>
        <p:nvSpPr>
          <p:cNvPr id="5" name="Rectangle 6">
            <a:extLst>
              <a:ext uri="{FF2B5EF4-FFF2-40B4-BE49-F238E27FC236}">
                <a16:creationId xmlns:a16="http://schemas.microsoft.com/office/drawing/2014/main" id="{E1F6B924-5509-A2B3-4BF0-7A25DCCA814D}"/>
              </a:ext>
            </a:extLst>
          </p:cNvPr>
          <p:cNvSpPr>
            <a:spLocks noGrp="1" noChangeArrowheads="1"/>
          </p:cNvSpPr>
          <p:nvPr>
            <p:ph type="sldNum" sz="quarter" idx="12"/>
          </p:nvPr>
        </p:nvSpPr>
        <p:spPr>
          <a:ln/>
        </p:spPr>
        <p:txBody>
          <a:bodyPr/>
          <a:lstStyle>
            <a:lvl1pPr>
              <a:defRPr/>
            </a:lvl1pPr>
          </a:lstStyle>
          <a:p>
            <a:fld id="{C5CA3F15-6762-4DB9-82ED-7B61DB86F192}" type="slidenum">
              <a:rPr lang="en-GB" altLang="en-US"/>
              <a:pPr/>
              <a:t>‹#›</a:t>
            </a:fld>
            <a:endParaRPr lang="en-GB" altLang="en-US"/>
          </a:p>
        </p:txBody>
      </p:sp>
    </p:spTree>
    <p:extLst>
      <p:ext uri="{BB962C8B-B14F-4D97-AF65-F5344CB8AC3E}">
        <p14:creationId xmlns:p14="http://schemas.microsoft.com/office/powerpoint/2010/main" val="4077911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30AE15D2-90CA-C5A3-4632-84A8FEA37A6D}"/>
              </a:ext>
            </a:extLst>
          </p:cNvPr>
          <p:cNvSpPr>
            <a:spLocks noGrp="1" noChangeArrowheads="1"/>
          </p:cNvSpPr>
          <p:nvPr>
            <p:ph type="dt" sz="half" idx="10"/>
          </p:nvPr>
        </p:nvSpPr>
        <p:spPr>
          <a:ln/>
        </p:spPr>
        <p:txBody>
          <a:bodyPr/>
          <a:lstStyle>
            <a:lvl1pPr>
              <a:defRPr/>
            </a:lvl1pPr>
          </a:lstStyle>
          <a:p>
            <a:pPr>
              <a:defRPr/>
            </a:pPr>
            <a:endParaRPr lang="en-GB"/>
          </a:p>
        </p:txBody>
      </p:sp>
      <p:sp>
        <p:nvSpPr>
          <p:cNvPr id="3" name="Rectangle 5">
            <a:extLst>
              <a:ext uri="{FF2B5EF4-FFF2-40B4-BE49-F238E27FC236}">
                <a16:creationId xmlns:a16="http://schemas.microsoft.com/office/drawing/2014/main" id="{AE8EA0B8-3FEB-DAC0-7A76-D6503B35ABF5}"/>
              </a:ext>
            </a:extLst>
          </p:cNvPr>
          <p:cNvSpPr>
            <a:spLocks noGrp="1" noChangeArrowheads="1"/>
          </p:cNvSpPr>
          <p:nvPr>
            <p:ph type="ftr" sz="quarter" idx="11"/>
          </p:nvPr>
        </p:nvSpPr>
        <p:spPr>
          <a:ln/>
        </p:spPr>
        <p:txBody>
          <a:bodyPr/>
          <a:lstStyle>
            <a:lvl1pPr>
              <a:defRPr/>
            </a:lvl1pPr>
          </a:lstStyle>
          <a:p>
            <a:pPr>
              <a:defRPr/>
            </a:pPr>
            <a:endParaRPr lang="en-GB"/>
          </a:p>
        </p:txBody>
      </p:sp>
      <p:sp>
        <p:nvSpPr>
          <p:cNvPr id="4" name="Rectangle 6">
            <a:extLst>
              <a:ext uri="{FF2B5EF4-FFF2-40B4-BE49-F238E27FC236}">
                <a16:creationId xmlns:a16="http://schemas.microsoft.com/office/drawing/2014/main" id="{D5A53A34-43DE-5A8D-42E7-3D21E48E41CE}"/>
              </a:ext>
            </a:extLst>
          </p:cNvPr>
          <p:cNvSpPr>
            <a:spLocks noGrp="1" noChangeArrowheads="1"/>
          </p:cNvSpPr>
          <p:nvPr>
            <p:ph type="sldNum" sz="quarter" idx="12"/>
          </p:nvPr>
        </p:nvSpPr>
        <p:spPr>
          <a:ln/>
        </p:spPr>
        <p:txBody>
          <a:bodyPr/>
          <a:lstStyle>
            <a:lvl1pPr>
              <a:defRPr/>
            </a:lvl1pPr>
          </a:lstStyle>
          <a:p>
            <a:fld id="{F6400990-7D9B-4F18-A4D5-FAF3F7A6C1EA}" type="slidenum">
              <a:rPr lang="en-GB" altLang="en-US"/>
              <a:pPr/>
              <a:t>‹#›</a:t>
            </a:fld>
            <a:endParaRPr lang="en-GB" altLang="en-US"/>
          </a:p>
        </p:txBody>
      </p:sp>
    </p:spTree>
    <p:extLst>
      <p:ext uri="{BB962C8B-B14F-4D97-AF65-F5344CB8AC3E}">
        <p14:creationId xmlns:p14="http://schemas.microsoft.com/office/powerpoint/2010/main" val="3226927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1" y="273052"/>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6E12423C-6FA3-D0ED-AAEC-6ACE261C15FA}"/>
              </a:ext>
            </a:extLst>
          </p:cNvPr>
          <p:cNvSpPr>
            <a:spLocks noGrp="1" noChangeArrowheads="1"/>
          </p:cNvSpPr>
          <p:nvPr>
            <p:ph type="dt" sz="half" idx="10"/>
          </p:nvPr>
        </p:nvSpPr>
        <p:spPr>
          <a:ln/>
        </p:spPr>
        <p:txBody>
          <a:bodyPr/>
          <a:lstStyle>
            <a:lvl1pPr>
              <a:defRPr/>
            </a:lvl1pPr>
          </a:lstStyle>
          <a:p>
            <a:pPr>
              <a:defRPr/>
            </a:pPr>
            <a:endParaRPr lang="en-GB"/>
          </a:p>
        </p:txBody>
      </p:sp>
      <p:sp>
        <p:nvSpPr>
          <p:cNvPr id="6" name="Rectangle 5">
            <a:extLst>
              <a:ext uri="{FF2B5EF4-FFF2-40B4-BE49-F238E27FC236}">
                <a16:creationId xmlns:a16="http://schemas.microsoft.com/office/drawing/2014/main" id="{246AFB7D-87E9-C524-A7AE-2F886A5A6BB9}"/>
              </a:ext>
            </a:extLst>
          </p:cNvPr>
          <p:cNvSpPr>
            <a:spLocks noGrp="1" noChangeArrowheads="1"/>
          </p:cNvSpPr>
          <p:nvPr>
            <p:ph type="ftr" sz="quarter" idx="11"/>
          </p:nvPr>
        </p:nvSpPr>
        <p:spPr>
          <a:ln/>
        </p:spPr>
        <p:txBody>
          <a:bodyPr/>
          <a:lstStyle>
            <a:lvl1pPr>
              <a:defRPr/>
            </a:lvl1pPr>
          </a:lstStyle>
          <a:p>
            <a:pPr>
              <a:defRPr/>
            </a:pPr>
            <a:endParaRPr lang="en-GB"/>
          </a:p>
        </p:txBody>
      </p:sp>
      <p:sp>
        <p:nvSpPr>
          <p:cNvPr id="7" name="Rectangle 6">
            <a:extLst>
              <a:ext uri="{FF2B5EF4-FFF2-40B4-BE49-F238E27FC236}">
                <a16:creationId xmlns:a16="http://schemas.microsoft.com/office/drawing/2014/main" id="{5C0D0D93-9FA0-44FE-EA7F-C0AAA98E7E76}"/>
              </a:ext>
            </a:extLst>
          </p:cNvPr>
          <p:cNvSpPr>
            <a:spLocks noGrp="1" noChangeArrowheads="1"/>
          </p:cNvSpPr>
          <p:nvPr>
            <p:ph type="sldNum" sz="quarter" idx="12"/>
          </p:nvPr>
        </p:nvSpPr>
        <p:spPr>
          <a:ln/>
        </p:spPr>
        <p:txBody>
          <a:bodyPr/>
          <a:lstStyle>
            <a:lvl1pPr>
              <a:defRPr/>
            </a:lvl1pPr>
          </a:lstStyle>
          <a:p>
            <a:fld id="{DDE25BE0-5175-4D03-AB32-19CA9C078782}" type="slidenum">
              <a:rPr lang="en-GB" altLang="en-US"/>
              <a:pPr/>
              <a:t>‹#›</a:t>
            </a:fld>
            <a:endParaRPr lang="en-GB" altLang="en-US"/>
          </a:p>
        </p:txBody>
      </p:sp>
    </p:spTree>
    <p:extLst>
      <p:ext uri="{BB962C8B-B14F-4D97-AF65-F5344CB8AC3E}">
        <p14:creationId xmlns:p14="http://schemas.microsoft.com/office/powerpoint/2010/main" val="883302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n-GB"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90C04AB5-B111-DCFA-EF58-CA21252B3BD0}"/>
              </a:ext>
            </a:extLst>
          </p:cNvPr>
          <p:cNvSpPr>
            <a:spLocks noGrp="1" noChangeArrowheads="1"/>
          </p:cNvSpPr>
          <p:nvPr>
            <p:ph type="dt" sz="half" idx="10"/>
          </p:nvPr>
        </p:nvSpPr>
        <p:spPr>
          <a:ln/>
        </p:spPr>
        <p:txBody>
          <a:bodyPr/>
          <a:lstStyle>
            <a:lvl1pPr>
              <a:defRPr/>
            </a:lvl1pPr>
          </a:lstStyle>
          <a:p>
            <a:pPr>
              <a:defRPr/>
            </a:pPr>
            <a:endParaRPr lang="en-GB"/>
          </a:p>
        </p:txBody>
      </p:sp>
      <p:sp>
        <p:nvSpPr>
          <p:cNvPr id="6" name="Rectangle 5">
            <a:extLst>
              <a:ext uri="{FF2B5EF4-FFF2-40B4-BE49-F238E27FC236}">
                <a16:creationId xmlns:a16="http://schemas.microsoft.com/office/drawing/2014/main" id="{C21B5F99-2FF3-BA4B-F95A-ECAA0D0BF4AB}"/>
              </a:ext>
            </a:extLst>
          </p:cNvPr>
          <p:cNvSpPr>
            <a:spLocks noGrp="1" noChangeArrowheads="1"/>
          </p:cNvSpPr>
          <p:nvPr>
            <p:ph type="ftr" sz="quarter" idx="11"/>
          </p:nvPr>
        </p:nvSpPr>
        <p:spPr>
          <a:ln/>
        </p:spPr>
        <p:txBody>
          <a:bodyPr/>
          <a:lstStyle>
            <a:lvl1pPr>
              <a:defRPr/>
            </a:lvl1pPr>
          </a:lstStyle>
          <a:p>
            <a:pPr>
              <a:defRPr/>
            </a:pPr>
            <a:endParaRPr lang="en-GB"/>
          </a:p>
        </p:txBody>
      </p:sp>
      <p:sp>
        <p:nvSpPr>
          <p:cNvPr id="7" name="Rectangle 6">
            <a:extLst>
              <a:ext uri="{FF2B5EF4-FFF2-40B4-BE49-F238E27FC236}">
                <a16:creationId xmlns:a16="http://schemas.microsoft.com/office/drawing/2014/main" id="{A34C07FE-045D-967C-7170-334E758393A8}"/>
              </a:ext>
            </a:extLst>
          </p:cNvPr>
          <p:cNvSpPr>
            <a:spLocks noGrp="1" noChangeArrowheads="1"/>
          </p:cNvSpPr>
          <p:nvPr>
            <p:ph type="sldNum" sz="quarter" idx="12"/>
          </p:nvPr>
        </p:nvSpPr>
        <p:spPr>
          <a:ln/>
        </p:spPr>
        <p:txBody>
          <a:bodyPr/>
          <a:lstStyle>
            <a:lvl1pPr>
              <a:defRPr/>
            </a:lvl1pPr>
          </a:lstStyle>
          <a:p>
            <a:fld id="{9BB9E929-960D-4AC8-A210-6708062A5B64}" type="slidenum">
              <a:rPr lang="en-GB" altLang="en-US"/>
              <a:pPr/>
              <a:t>‹#›</a:t>
            </a:fld>
            <a:endParaRPr lang="en-GB" altLang="en-US"/>
          </a:p>
        </p:txBody>
      </p:sp>
    </p:spTree>
    <p:extLst>
      <p:ext uri="{BB962C8B-B14F-4D97-AF65-F5344CB8AC3E}">
        <p14:creationId xmlns:p14="http://schemas.microsoft.com/office/powerpoint/2010/main" val="2540550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FFF63621-30DC-8BDB-DEC1-10B6C0EAEFB2}"/>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p>
        </p:txBody>
      </p:sp>
      <p:sp>
        <p:nvSpPr>
          <p:cNvPr id="1027" name="Rectangle 3">
            <a:extLst>
              <a:ext uri="{FF2B5EF4-FFF2-40B4-BE49-F238E27FC236}">
                <a16:creationId xmlns:a16="http://schemas.microsoft.com/office/drawing/2014/main" id="{1F1BFBD3-94C9-871E-CA6C-819E1C9F1CD0}"/>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1028" name="Rectangle 4">
            <a:extLst>
              <a:ext uri="{FF2B5EF4-FFF2-40B4-BE49-F238E27FC236}">
                <a16:creationId xmlns:a16="http://schemas.microsoft.com/office/drawing/2014/main" id="{4FB6C4F3-122A-3790-8DB9-61CC428EE8DC}"/>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charset="0"/>
                <a:ea typeface="+mn-ea"/>
                <a:cs typeface="Times New Roman" charset="0"/>
              </a:defRPr>
            </a:lvl1pPr>
          </a:lstStyle>
          <a:p>
            <a:pPr>
              <a:defRPr/>
            </a:pPr>
            <a:endParaRPr lang="en-GB"/>
          </a:p>
        </p:txBody>
      </p:sp>
      <p:sp>
        <p:nvSpPr>
          <p:cNvPr id="1029" name="Rectangle 5">
            <a:extLst>
              <a:ext uri="{FF2B5EF4-FFF2-40B4-BE49-F238E27FC236}">
                <a16:creationId xmlns:a16="http://schemas.microsoft.com/office/drawing/2014/main" id="{D880836A-B941-76D6-F1A8-3891268E507E}"/>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charset="0"/>
                <a:ea typeface="+mn-ea"/>
                <a:cs typeface="Times New Roman" charset="0"/>
              </a:defRPr>
            </a:lvl1pPr>
          </a:lstStyle>
          <a:p>
            <a:pPr>
              <a:defRPr/>
            </a:pPr>
            <a:endParaRPr lang="en-GB"/>
          </a:p>
        </p:txBody>
      </p:sp>
      <p:sp>
        <p:nvSpPr>
          <p:cNvPr id="1030" name="Rectangle 6">
            <a:extLst>
              <a:ext uri="{FF2B5EF4-FFF2-40B4-BE49-F238E27FC236}">
                <a16:creationId xmlns:a16="http://schemas.microsoft.com/office/drawing/2014/main" id="{E45110A1-9638-9011-9ED3-9B00F62000FE}"/>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07210B25-9839-432D-B067-16EDFD42D337}" type="slidenum">
              <a:rPr lang="en-GB" altLang="en-US"/>
              <a:pPr/>
              <a:t>‹#›</a:t>
            </a:fld>
            <a:endParaRPr lang="en-GB"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rtl="0" eaLnBrk="0" fontAlgn="base" hangingPunct="0">
        <a:spcBef>
          <a:spcPct val="0"/>
        </a:spcBef>
        <a:spcAft>
          <a:spcPct val="0"/>
        </a:spcAft>
        <a:defRPr sz="4400">
          <a:solidFill>
            <a:schemeClr val="tx2"/>
          </a:solidFill>
          <a:latin typeface="+mj-lt"/>
          <a:ea typeface="MS PGothic" pitchFamily="34" charset="-128"/>
          <a:cs typeface="+mj-cs"/>
        </a:defRPr>
      </a:lvl1pPr>
      <a:lvl2pPr algn="ctr" rtl="0" eaLnBrk="0" fontAlgn="base" hangingPunct="0">
        <a:spcBef>
          <a:spcPct val="0"/>
        </a:spcBef>
        <a:spcAft>
          <a:spcPct val="0"/>
        </a:spcAft>
        <a:defRPr sz="4400">
          <a:solidFill>
            <a:schemeClr val="tx2"/>
          </a:solidFill>
          <a:latin typeface="Times New Roman" charset="0"/>
          <a:ea typeface="MS PGothic" pitchFamily="34" charset="-128"/>
          <a:cs typeface="Times New Roman" charset="0"/>
        </a:defRPr>
      </a:lvl2pPr>
      <a:lvl3pPr algn="ctr" rtl="0" eaLnBrk="0" fontAlgn="base" hangingPunct="0">
        <a:spcBef>
          <a:spcPct val="0"/>
        </a:spcBef>
        <a:spcAft>
          <a:spcPct val="0"/>
        </a:spcAft>
        <a:defRPr sz="4400">
          <a:solidFill>
            <a:schemeClr val="tx2"/>
          </a:solidFill>
          <a:latin typeface="Times New Roman" charset="0"/>
          <a:ea typeface="MS PGothic" pitchFamily="34" charset="-128"/>
          <a:cs typeface="Times New Roman" charset="0"/>
        </a:defRPr>
      </a:lvl3pPr>
      <a:lvl4pPr algn="ctr" rtl="0" eaLnBrk="0" fontAlgn="base" hangingPunct="0">
        <a:spcBef>
          <a:spcPct val="0"/>
        </a:spcBef>
        <a:spcAft>
          <a:spcPct val="0"/>
        </a:spcAft>
        <a:defRPr sz="4400">
          <a:solidFill>
            <a:schemeClr val="tx2"/>
          </a:solidFill>
          <a:latin typeface="Times New Roman" charset="0"/>
          <a:ea typeface="MS PGothic" pitchFamily="34" charset="-128"/>
          <a:cs typeface="Times New Roman" charset="0"/>
        </a:defRPr>
      </a:lvl4pPr>
      <a:lvl5pPr algn="ctr" rtl="0" eaLnBrk="0" fontAlgn="base" hangingPunct="0">
        <a:spcBef>
          <a:spcPct val="0"/>
        </a:spcBef>
        <a:spcAft>
          <a:spcPct val="0"/>
        </a:spcAft>
        <a:defRPr sz="4400">
          <a:solidFill>
            <a:schemeClr val="tx2"/>
          </a:solidFill>
          <a:latin typeface="Times New Roman" charset="0"/>
          <a:ea typeface="MS PGothic" pitchFamily="34" charset="-128"/>
          <a:cs typeface="Times New Roman" charset="0"/>
        </a:defRPr>
      </a:lvl5pPr>
      <a:lvl6pPr marL="457189" algn="ctr" rtl="0" fontAlgn="base">
        <a:spcBef>
          <a:spcPct val="0"/>
        </a:spcBef>
        <a:spcAft>
          <a:spcPct val="0"/>
        </a:spcAft>
        <a:defRPr sz="4400">
          <a:solidFill>
            <a:schemeClr val="tx2"/>
          </a:solidFill>
          <a:latin typeface="Times New Roman" charset="0"/>
          <a:cs typeface="Times New Roman" charset="0"/>
        </a:defRPr>
      </a:lvl6pPr>
      <a:lvl7pPr marL="914377" algn="ctr" rtl="0" fontAlgn="base">
        <a:spcBef>
          <a:spcPct val="0"/>
        </a:spcBef>
        <a:spcAft>
          <a:spcPct val="0"/>
        </a:spcAft>
        <a:defRPr sz="4400">
          <a:solidFill>
            <a:schemeClr val="tx2"/>
          </a:solidFill>
          <a:latin typeface="Times New Roman" charset="0"/>
          <a:cs typeface="Times New Roman" charset="0"/>
        </a:defRPr>
      </a:lvl7pPr>
      <a:lvl8pPr marL="1371566" algn="ctr" rtl="0" fontAlgn="base">
        <a:spcBef>
          <a:spcPct val="0"/>
        </a:spcBef>
        <a:spcAft>
          <a:spcPct val="0"/>
        </a:spcAft>
        <a:defRPr sz="4400">
          <a:solidFill>
            <a:schemeClr val="tx2"/>
          </a:solidFill>
          <a:latin typeface="Times New Roman" charset="0"/>
          <a:cs typeface="Times New Roman" charset="0"/>
        </a:defRPr>
      </a:lvl8pPr>
      <a:lvl9pPr marL="1828754" algn="ctr" rtl="0" fontAlgn="base">
        <a:spcBef>
          <a:spcPct val="0"/>
        </a:spcBef>
        <a:spcAft>
          <a:spcPct val="0"/>
        </a:spcAft>
        <a:defRPr sz="4400">
          <a:solidFill>
            <a:schemeClr val="tx2"/>
          </a:solidFill>
          <a:latin typeface="Times New Roman" charset="0"/>
          <a:cs typeface="Times New Roman" charset="0"/>
        </a:defRPr>
      </a:lvl9pPr>
    </p:titleStyle>
    <p:bodyStyle>
      <a:lvl1pPr marL="342891" indent="-342891" algn="l" rtl="0" eaLnBrk="0" fontAlgn="base" hangingPunct="0">
        <a:spcBef>
          <a:spcPct val="20000"/>
        </a:spcBef>
        <a:spcAft>
          <a:spcPct val="0"/>
        </a:spcAft>
        <a:buChar char="•"/>
        <a:defRPr sz="3200">
          <a:solidFill>
            <a:schemeClr val="tx1"/>
          </a:solidFill>
          <a:latin typeface="+mn-lt"/>
          <a:ea typeface="MS PGothic" pitchFamily="34" charset="-128"/>
          <a:cs typeface="+mn-cs"/>
        </a:defRPr>
      </a:lvl1pPr>
      <a:lvl2pPr marL="742932" indent="-285744" algn="l" rtl="0" eaLnBrk="0" fontAlgn="base" hangingPunct="0">
        <a:spcBef>
          <a:spcPct val="20000"/>
        </a:spcBef>
        <a:spcAft>
          <a:spcPct val="0"/>
        </a:spcAft>
        <a:buChar char="–"/>
        <a:defRPr sz="2800">
          <a:solidFill>
            <a:schemeClr val="tx1"/>
          </a:solidFill>
          <a:latin typeface="+mn-lt"/>
          <a:ea typeface="Times New Roman" charset="0"/>
          <a:cs typeface="+mn-cs"/>
        </a:defRPr>
      </a:lvl2pPr>
      <a:lvl3pPr marL="1142971" indent="-228594" algn="l" rtl="0" eaLnBrk="0" fontAlgn="base" hangingPunct="0">
        <a:spcBef>
          <a:spcPct val="20000"/>
        </a:spcBef>
        <a:spcAft>
          <a:spcPct val="0"/>
        </a:spcAft>
        <a:buChar char="•"/>
        <a:defRPr sz="2400">
          <a:solidFill>
            <a:schemeClr val="tx1"/>
          </a:solidFill>
          <a:latin typeface="+mn-lt"/>
          <a:ea typeface="Times New Roman" charset="0"/>
          <a:cs typeface="+mn-cs"/>
        </a:defRPr>
      </a:lvl3pPr>
      <a:lvl4pPr marL="1600160" indent="-228594" algn="l" rtl="0" eaLnBrk="0" fontAlgn="base" hangingPunct="0">
        <a:spcBef>
          <a:spcPct val="20000"/>
        </a:spcBef>
        <a:spcAft>
          <a:spcPct val="0"/>
        </a:spcAft>
        <a:buChar char="–"/>
        <a:defRPr sz="2000">
          <a:solidFill>
            <a:schemeClr val="tx1"/>
          </a:solidFill>
          <a:latin typeface="+mn-lt"/>
          <a:ea typeface="Times New Roman" charset="0"/>
          <a:cs typeface="+mn-cs"/>
        </a:defRPr>
      </a:lvl4pPr>
      <a:lvl5pPr marL="2057349" indent="-228594" algn="l" rtl="0" eaLnBrk="0" fontAlgn="base" hangingPunct="0">
        <a:spcBef>
          <a:spcPct val="20000"/>
        </a:spcBef>
        <a:spcAft>
          <a:spcPct val="0"/>
        </a:spcAft>
        <a:buChar char="»"/>
        <a:defRPr sz="2000">
          <a:solidFill>
            <a:schemeClr val="tx1"/>
          </a:solidFill>
          <a:latin typeface="+mn-lt"/>
          <a:ea typeface="Times New Roman" charset="0"/>
          <a:cs typeface="+mn-cs"/>
        </a:defRPr>
      </a:lvl5pPr>
      <a:lvl6pPr marL="2514537" indent="-228594" algn="l" rtl="0" fontAlgn="base">
        <a:spcBef>
          <a:spcPct val="20000"/>
        </a:spcBef>
        <a:spcAft>
          <a:spcPct val="0"/>
        </a:spcAft>
        <a:buChar char="»"/>
        <a:defRPr sz="2000">
          <a:solidFill>
            <a:schemeClr val="tx1"/>
          </a:solidFill>
          <a:latin typeface="+mn-lt"/>
          <a:cs typeface="+mn-cs"/>
        </a:defRPr>
      </a:lvl6pPr>
      <a:lvl7pPr marL="2971726" indent="-228594" algn="l" rtl="0" fontAlgn="base">
        <a:spcBef>
          <a:spcPct val="20000"/>
        </a:spcBef>
        <a:spcAft>
          <a:spcPct val="0"/>
        </a:spcAft>
        <a:buChar char="»"/>
        <a:defRPr sz="2000">
          <a:solidFill>
            <a:schemeClr val="tx1"/>
          </a:solidFill>
          <a:latin typeface="+mn-lt"/>
          <a:cs typeface="+mn-cs"/>
        </a:defRPr>
      </a:lvl7pPr>
      <a:lvl8pPr marL="3428914" indent="-228594" algn="l" rtl="0" fontAlgn="base">
        <a:spcBef>
          <a:spcPct val="20000"/>
        </a:spcBef>
        <a:spcAft>
          <a:spcPct val="0"/>
        </a:spcAft>
        <a:buChar char="»"/>
        <a:defRPr sz="2000">
          <a:solidFill>
            <a:schemeClr val="tx1"/>
          </a:solidFill>
          <a:latin typeface="+mn-lt"/>
          <a:cs typeface="+mn-cs"/>
        </a:defRPr>
      </a:lvl8pPr>
      <a:lvl9pPr marL="3886103" indent="-228594"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21.jpg"/><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tmp"/><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jpg"/></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1.jpg"/></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in a heart shape&#10;&#10;AI-generated content may be incorrect.">
            <a:extLst>
              <a:ext uri="{FF2B5EF4-FFF2-40B4-BE49-F238E27FC236}">
                <a16:creationId xmlns:a16="http://schemas.microsoft.com/office/drawing/2014/main" id="{4809D634-4789-114D-1E1C-5A782D2E85B4}"/>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2123728" y="23299"/>
            <a:ext cx="4896544" cy="4510764"/>
          </a:xfrm>
          <a:prstGeom prst="rect">
            <a:avLst/>
          </a:prstGeom>
        </p:spPr>
      </p:pic>
      <p:sp>
        <p:nvSpPr>
          <p:cNvPr id="6" name="TextBox 5">
            <a:extLst>
              <a:ext uri="{FF2B5EF4-FFF2-40B4-BE49-F238E27FC236}">
                <a16:creationId xmlns:a16="http://schemas.microsoft.com/office/drawing/2014/main" id="{63538C6E-F09D-4458-4AEE-BE8FE153400D}"/>
              </a:ext>
            </a:extLst>
          </p:cNvPr>
          <p:cNvSpPr txBox="1">
            <a:spLocks noChangeArrowheads="1"/>
          </p:cNvSpPr>
          <p:nvPr/>
        </p:nvSpPr>
        <p:spPr bwMode="auto">
          <a:xfrm>
            <a:off x="170639" y="4361036"/>
            <a:ext cx="8802724" cy="2308324"/>
          </a:xfrm>
          <a:prstGeom prst="rect">
            <a:avLst/>
          </a:prstGeom>
          <a:solidFill>
            <a:schemeClr val="bg1">
              <a:alpha val="61000"/>
            </a:schemeClr>
          </a:solid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GB" altLang="en-US" sz="3600" b="1" dirty="0">
                <a:latin typeface="Century Gothic" panose="020B0502020202020204" pitchFamily="34" charset="0"/>
              </a:rPr>
              <a:t>Leader:</a:t>
            </a:r>
            <a:r>
              <a:rPr lang="en-GB" altLang="en-US" sz="3600" dirty="0">
                <a:latin typeface="Century Gothic" panose="020B0502020202020204" pitchFamily="34" charset="0"/>
              </a:rPr>
              <a:t> We are a creative community. As we gather together today…</a:t>
            </a:r>
          </a:p>
          <a:p>
            <a:pPr eaLnBrk="1" hangingPunct="1">
              <a:spcBef>
                <a:spcPct val="0"/>
              </a:spcBef>
              <a:buFontTx/>
              <a:buNone/>
            </a:pPr>
            <a:r>
              <a:rPr lang="en-GB" altLang="en-US" sz="3600" b="1" dirty="0">
                <a:latin typeface="Century Gothic" panose="020B0502020202020204" pitchFamily="34" charset="0"/>
              </a:rPr>
              <a:t>ALL:</a:t>
            </a:r>
            <a:r>
              <a:rPr lang="en-GB" altLang="en-US" sz="3600" dirty="0">
                <a:latin typeface="Century Gothic" panose="020B0502020202020204" pitchFamily="34" charset="0"/>
              </a:rPr>
              <a:t> </a:t>
            </a:r>
            <a:r>
              <a:rPr lang="en-GB" altLang="en-US" sz="3600" b="1" dirty="0">
                <a:latin typeface="Century Gothic" panose="020B0502020202020204" pitchFamily="34" charset="0"/>
              </a:rPr>
              <a:t>May our thinking, talking and wondering help us to grow.</a:t>
            </a:r>
          </a:p>
        </p:txBody>
      </p:sp>
      <p:sp>
        <p:nvSpPr>
          <p:cNvPr id="2" name="TextBox 1">
            <a:extLst>
              <a:ext uri="{FF2B5EF4-FFF2-40B4-BE49-F238E27FC236}">
                <a16:creationId xmlns:a16="http://schemas.microsoft.com/office/drawing/2014/main" id="{5A13A7D9-3F18-3E6E-DFF0-8FE81040B8EA}"/>
              </a:ext>
            </a:extLst>
          </p:cNvPr>
          <p:cNvSpPr txBox="1">
            <a:spLocks noChangeArrowheads="1"/>
          </p:cNvSpPr>
          <p:nvPr/>
        </p:nvSpPr>
        <p:spPr bwMode="auto">
          <a:xfrm>
            <a:off x="-638721" y="50800"/>
            <a:ext cx="3338513"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r" eaLnBrk="1" hangingPunct="1">
              <a:spcBef>
                <a:spcPct val="0"/>
              </a:spcBef>
              <a:buFontTx/>
              <a:buNone/>
            </a:pPr>
            <a:r>
              <a:rPr lang="en-GB" altLang="en-US" sz="1100" i="1" dirty="0">
                <a:solidFill>
                  <a:srgbClr val="FFFFFF"/>
                </a:solidFill>
                <a:latin typeface="Century Gothic" panose="020B0502020202020204" pitchFamily="34" charset="0"/>
              </a:rPr>
              <a:t>Pictures copyright-free from </a:t>
            </a:r>
            <a:r>
              <a:rPr lang="en-GB" altLang="en-US" sz="1100" i="1" dirty="0" err="1">
                <a:solidFill>
                  <a:srgbClr val="FFFFFF"/>
                </a:solidFill>
                <a:latin typeface="Century Gothic" panose="020B0502020202020204" pitchFamily="34" charset="0"/>
              </a:rPr>
              <a:t>pixabay</a:t>
            </a:r>
            <a:endParaRPr lang="en-GB" altLang="en-US" sz="1100" i="1" dirty="0">
              <a:solidFill>
                <a:srgbClr val="FFFFFF"/>
              </a:solidFill>
              <a:latin typeface="Century Gothic" panose="020B0502020202020204" pitchFamily="34" charset="0"/>
            </a:endParaRPr>
          </a:p>
        </p:txBody>
      </p:sp>
    </p:spTree>
    <p:extLst>
      <p:ext uri="{BB962C8B-B14F-4D97-AF65-F5344CB8AC3E}">
        <p14:creationId xmlns:p14="http://schemas.microsoft.com/office/powerpoint/2010/main" val="3071693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dissolv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dissolve">
                                      <p:cBhvr>
                                        <p:cTn id="12"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wooden crosses with red flowers&#10;&#10;Description automatically generated">
            <a:extLst>
              <a:ext uri="{FF2B5EF4-FFF2-40B4-BE49-F238E27FC236}">
                <a16:creationId xmlns:a16="http://schemas.microsoft.com/office/drawing/2014/main" id="{C3F892F2-BEF2-09CC-8507-13C7854DB5AD}"/>
              </a:ext>
            </a:extLst>
          </p:cNvPr>
          <p:cNvPicPr>
            <a:picLocks noChangeAspect="1"/>
          </p:cNvPicPr>
          <p:nvPr/>
        </p:nvPicPr>
        <p:blipFill>
          <a:blip r:embed="rId3" cstate="email">
            <a:extLst>
              <a:ext uri="{28A0092B-C50C-407E-A947-70E740481C1C}">
                <a14:useLocalDpi xmlns:a14="http://schemas.microsoft.com/office/drawing/2010/main"/>
              </a:ext>
            </a:extLst>
          </a:blip>
          <a:srcRect t="6926" b="3039"/>
          <a:stretch/>
        </p:blipFill>
        <p:spPr>
          <a:xfrm>
            <a:off x="1" y="0"/>
            <a:ext cx="9143999" cy="5486401"/>
          </a:xfrm>
          <a:prstGeom prst="rect">
            <a:avLst/>
          </a:prstGeom>
          <a:ln>
            <a:solidFill>
              <a:schemeClr val="tx1"/>
            </a:solidFill>
          </a:ln>
        </p:spPr>
      </p:pic>
      <p:sp>
        <p:nvSpPr>
          <p:cNvPr id="2" name="TextBox 4">
            <a:extLst>
              <a:ext uri="{FF2B5EF4-FFF2-40B4-BE49-F238E27FC236}">
                <a16:creationId xmlns:a16="http://schemas.microsoft.com/office/drawing/2014/main" id="{479DC681-C90B-43EA-E151-C9DBB7857D2F}"/>
              </a:ext>
            </a:extLst>
          </p:cNvPr>
          <p:cNvSpPr txBox="1">
            <a:spLocks noChangeArrowheads="1"/>
          </p:cNvSpPr>
          <p:nvPr/>
        </p:nvSpPr>
        <p:spPr bwMode="auto">
          <a:xfrm>
            <a:off x="0" y="5680443"/>
            <a:ext cx="9144000" cy="923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Calibri" charset="0"/>
                <a:ea typeface="MS PGothic" charset="0"/>
                <a:cs typeface="MS PGothic" charset="0"/>
              </a:defRPr>
            </a:lvl1pPr>
            <a:lvl2pPr marL="742950" indent="-285750" eaLnBrk="0" hangingPunct="0">
              <a:defRPr>
                <a:solidFill>
                  <a:schemeClr val="tx1"/>
                </a:solidFill>
                <a:latin typeface="Calibri" charset="0"/>
                <a:ea typeface="MS PGothic" charset="0"/>
                <a:cs typeface="MS PGothic" charset="0"/>
              </a:defRPr>
            </a:lvl2pPr>
            <a:lvl3pPr marL="1143000" indent="-228600" eaLnBrk="0" hangingPunct="0">
              <a:defRPr>
                <a:solidFill>
                  <a:schemeClr val="tx1"/>
                </a:solidFill>
                <a:latin typeface="Calibri" charset="0"/>
                <a:ea typeface="MS PGothic" charset="0"/>
                <a:cs typeface="MS PGothic" charset="0"/>
              </a:defRPr>
            </a:lvl3pPr>
            <a:lvl4pPr marL="1600200" indent="-228600" eaLnBrk="0" hangingPunct="0">
              <a:defRPr>
                <a:solidFill>
                  <a:schemeClr val="tx1"/>
                </a:solidFill>
                <a:latin typeface="Calibri" charset="0"/>
                <a:ea typeface="MS PGothic" charset="0"/>
                <a:cs typeface="MS PGothic" charset="0"/>
              </a:defRPr>
            </a:lvl4pPr>
            <a:lvl5pPr marL="2057400" indent="-228600" eaLnBrk="0" hangingPunct="0">
              <a:defRPr>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Calibri" charset="0"/>
                <a:ea typeface="MS PGothic" charset="0"/>
                <a:cs typeface="MS PGothic" charset="0"/>
              </a:defRPr>
            </a:lvl9pPr>
          </a:lstStyle>
          <a:p>
            <a:pPr algn="ctr" eaLnBrk="1" hangingPunct="1"/>
            <a:r>
              <a:rPr lang="en-US" sz="5400" b="1" dirty="0">
                <a:solidFill>
                  <a:srgbClr val="FFFFFF"/>
                </a:solidFill>
                <a:latin typeface="Century Gothic" charset="0"/>
              </a:rPr>
              <a:t>‘We will remember….’</a:t>
            </a:r>
          </a:p>
        </p:txBody>
      </p:sp>
    </p:spTree>
    <p:extLst>
      <p:ext uri="{BB962C8B-B14F-4D97-AF65-F5344CB8AC3E}">
        <p14:creationId xmlns:p14="http://schemas.microsoft.com/office/powerpoint/2010/main" val="2664707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
            <a:extLst>
              <a:ext uri="{FF2B5EF4-FFF2-40B4-BE49-F238E27FC236}">
                <a16:creationId xmlns:a16="http://schemas.microsoft.com/office/drawing/2014/main" id="{479DC681-C90B-43EA-E151-C9DBB7857D2F}"/>
              </a:ext>
            </a:extLst>
          </p:cNvPr>
          <p:cNvSpPr txBox="1">
            <a:spLocks noChangeArrowheads="1"/>
          </p:cNvSpPr>
          <p:nvPr/>
        </p:nvSpPr>
        <p:spPr bwMode="auto">
          <a:xfrm>
            <a:off x="0" y="5680443"/>
            <a:ext cx="9144000" cy="9233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charset="0"/>
                <a:ea typeface="MS PGothic" charset="0"/>
                <a:cs typeface="MS PGothic" charset="0"/>
              </a:defRPr>
            </a:lvl1pPr>
            <a:lvl2pPr marL="742950" indent="-285750" eaLnBrk="0" hangingPunct="0">
              <a:defRPr>
                <a:solidFill>
                  <a:schemeClr val="tx1"/>
                </a:solidFill>
                <a:latin typeface="Calibri" charset="0"/>
                <a:ea typeface="MS PGothic" charset="0"/>
                <a:cs typeface="MS PGothic" charset="0"/>
              </a:defRPr>
            </a:lvl2pPr>
            <a:lvl3pPr marL="1143000" indent="-228600" eaLnBrk="0" hangingPunct="0">
              <a:defRPr>
                <a:solidFill>
                  <a:schemeClr val="tx1"/>
                </a:solidFill>
                <a:latin typeface="Calibri" charset="0"/>
                <a:ea typeface="MS PGothic" charset="0"/>
                <a:cs typeface="MS PGothic" charset="0"/>
              </a:defRPr>
            </a:lvl3pPr>
            <a:lvl4pPr marL="1600200" indent="-228600" eaLnBrk="0" hangingPunct="0">
              <a:defRPr>
                <a:solidFill>
                  <a:schemeClr val="tx1"/>
                </a:solidFill>
                <a:latin typeface="Calibri" charset="0"/>
                <a:ea typeface="MS PGothic" charset="0"/>
                <a:cs typeface="MS PGothic" charset="0"/>
              </a:defRPr>
            </a:lvl4pPr>
            <a:lvl5pPr marL="2057400" indent="-228600" eaLnBrk="0" hangingPunct="0">
              <a:defRPr>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Calibri" charset="0"/>
                <a:ea typeface="MS PGothic" charset="0"/>
                <a:cs typeface="MS PGothic" charset="0"/>
              </a:defRPr>
            </a:lvl9pPr>
          </a:lstStyle>
          <a:p>
            <a:pPr algn="ctr" eaLnBrk="1" hangingPunct="1"/>
            <a:r>
              <a:rPr lang="en-US" sz="5400" b="1" dirty="0">
                <a:solidFill>
                  <a:srgbClr val="FFFFFF"/>
                </a:solidFill>
                <a:latin typeface="Century Gothic" charset="0"/>
              </a:rPr>
              <a:t>‘We will remember….’</a:t>
            </a:r>
          </a:p>
        </p:txBody>
      </p:sp>
      <p:pic>
        <p:nvPicPr>
          <p:cNvPr id="3" name="Picture 2" descr="A red poppy on a blue hat&#10;&#10;Description automatically generated">
            <a:extLst>
              <a:ext uri="{FF2B5EF4-FFF2-40B4-BE49-F238E27FC236}">
                <a16:creationId xmlns:a16="http://schemas.microsoft.com/office/drawing/2014/main" id="{5C860322-689B-F1A5-6D01-1A77814944B6}"/>
              </a:ext>
            </a:extLst>
          </p:cNvPr>
          <p:cNvPicPr>
            <a:picLocks noChangeAspect="1"/>
          </p:cNvPicPr>
          <p:nvPr/>
        </p:nvPicPr>
        <p:blipFill>
          <a:blip r:embed="rId3" cstate="email">
            <a:extLst>
              <a:ext uri="{28A0092B-C50C-407E-A947-70E740481C1C}">
                <a14:useLocalDpi xmlns:a14="http://schemas.microsoft.com/office/drawing/2010/main"/>
              </a:ext>
            </a:extLst>
          </a:blip>
          <a:srcRect t="7580" b="1396"/>
          <a:stretch/>
        </p:blipFill>
        <p:spPr>
          <a:xfrm>
            <a:off x="0" y="0"/>
            <a:ext cx="9144000" cy="5546690"/>
          </a:xfrm>
          <a:prstGeom prst="rect">
            <a:avLst/>
          </a:prstGeom>
          <a:ln>
            <a:solidFill>
              <a:schemeClr val="tx1"/>
            </a:solidFill>
          </a:ln>
        </p:spPr>
      </p:pic>
    </p:spTree>
    <p:extLst>
      <p:ext uri="{BB962C8B-B14F-4D97-AF65-F5344CB8AC3E}">
        <p14:creationId xmlns:p14="http://schemas.microsoft.com/office/powerpoint/2010/main" val="4018638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
            <a:extLst>
              <a:ext uri="{FF2B5EF4-FFF2-40B4-BE49-F238E27FC236}">
                <a16:creationId xmlns:a16="http://schemas.microsoft.com/office/drawing/2014/main" id="{479DC681-C90B-43EA-E151-C9DBB7857D2F}"/>
              </a:ext>
            </a:extLst>
          </p:cNvPr>
          <p:cNvSpPr txBox="1">
            <a:spLocks noChangeArrowheads="1"/>
          </p:cNvSpPr>
          <p:nvPr/>
        </p:nvSpPr>
        <p:spPr bwMode="auto">
          <a:xfrm>
            <a:off x="0" y="5680443"/>
            <a:ext cx="9144000" cy="9233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charset="0"/>
                <a:ea typeface="MS PGothic" charset="0"/>
                <a:cs typeface="MS PGothic" charset="0"/>
              </a:defRPr>
            </a:lvl1pPr>
            <a:lvl2pPr marL="742950" indent="-285750" eaLnBrk="0" hangingPunct="0">
              <a:defRPr>
                <a:solidFill>
                  <a:schemeClr val="tx1"/>
                </a:solidFill>
                <a:latin typeface="Calibri" charset="0"/>
                <a:ea typeface="MS PGothic" charset="0"/>
                <a:cs typeface="MS PGothic" charset="0"/>
              </a:defRPr>
            </a:lvl2pPr>
            <a:lvl3pPr marL="1143000" indent="-228600" eaLnBrk="0" hangingPunct="0">
              <a:defRPr>
                <a:solidFill>
                  <a:schemeClr val="tx1"/>
                </a:solidFill>
                <a:latin typeface="Calibri" charset="0"/>
                <a:ea typeface="MS PGothic" charset="0"/>
                <a:cs typeface="MS PGothic" charset="0"/>
              </a:defRPr>
            </a:lvl3pPr>
            <a:lvl4pPr marL="1600200" indent="-228600" eaLnBrk="0" hangingPunct="0">
              <a:defRPr>
                <a:solidFill>
                  <a:schemeClr val="tx1"/>
                </a:solidFill>
                <a:latin typeface="Calibri" charset="0"/>
                <a:ea typeface="MS PGothic" charset="0"/>
                <a:cs typeface="MS PGothic" charset="0"/>
              </a:defRPr>
            </a:lvl4pPr>
            <a:lvl5pPr marL="2057400" indent="-228600" eaLnBrk="0" hangingPunct="0">
              <a:defRPr>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Calibri" charset="0"/>
                <a:ea typeface="MS PGothic" charset="0"/>
                <a:cs typeface="MS PGothic" charset="0"/>
              </a:defRPr>
            </a:lvl9pPr>
          </a:lstStyle>
          <a:p>
            <a:pPr algn="ctr" eaLnBrk="1" hangingPunct="1"/>
            <a:r>
              <a:rPr lang="en-US" sz="5400" b="1" dirty="0">
                <a:solidFill>
                  <a:srgbClr val="FFFFFF"/>
                </a:solidFill>
                <a:latin typeface="Century Gothic" charset="0"/>
              </a:rPr>
              <a:t>‘We will remember….’</a:t>
            </a:r>
          </a:p>
        </p:txBody>
      </p:sp>
      <p:pic>
        <p:nvPicPr>
          <p:cNvPr id="3" name="Picture 2" descr="A hands with a map and birds flying&#10;&#10;Description automatically generated">
            <a:extLst>
              <a:ext uri="{FF2B5EF4-FFF2-40B4-BE49-F238E27FC236}">
                <a16:creationId xmlns:a16="http://schemas.microsoft.com/office/drawing/2014/main" id="{2E7A4EC0-9015-DAA0-F3CB-29FB82B3554D}"/>
              </a:ext>
            </a:extLst>
          </p:cNvPr>
          <p:cNvPicPr>
            <a:picLocks noChangeAspect="1"/>
          </p:cNvPicPr>
          <p:nvPr/>
        </p:nvPicPr>
        <p:blipFill>
          <a:blip r:embed="rId3" cstate="email">
            <a:extLst>
              <a:ext uri="{28A0092B-C50C-407E-A947-70E740481C1C}">
                <a14:useLocalDpi xmlns:a14="http://schemas.microsoft.com/office/drawing/2010/main"/>
              </a:ext>
            </a:extLst>
          </a:blip>
          <a:srcRect t="1833" b="4788"/>
          <a:stretch/>
        </p:blipFill>
        <p:spPr>
          <a:xfrm>
            <a:off x="0" y="0"/>
            <a:ext cx="9144000" cy="5556738"/>
          </a:xfrm>
          <a:prstGeom prst="rect">
            <a:avLst/>
          </a:prstGeom>
        </p:spPr>
      </p:pic>
    </p:spTree>
    <p:extLst>
      <p:ext uri="{BB962C8B-B14F-4D97-AF65-F5344CB8AC3E}">
        <p14:creationId xmlns:p14="http://schemas.microsoft.com/office/powerpoint/2010/main" val="154050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
            <a:extLst>
              <a:ext uri="{FF2B5EF4-FFF2-40B4-BE49-F238E27FC236}">
                <a16:creationId xmlns:a16="http://schemas.microsoft.com/office/drawing/2014/main" id="{479DC681-C90B-43EA-E151-C9DBB7857D2F}"/>
              </a:ext>
            </a:extLst>
          </p:cNvPr>
          <p:cNvSpPr txBox="1">
            <a:spLocks noChangeArrowheads="1"/>
          </p:cNvSpPr>
          <p:nvPr/>
        </p:nvSpPr>
        <p:spPr bwMode="auto">
          <a:xfrm>
            <a:off x="0" y="5680443"/>
            <a:ext cx="9144000" cy="923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Calibri" charset="0"/>
                <a:ea typeface="MS PGothic" charset="0"/>
                <a:cs typeface="MS PGothic" charset="0"/>
              </a:defRPr>
            </a:lvl1pPr>
            <a:lvl2pPr marL="742950" indent="-285750" eaLnBrk="0" hangingPunct="0">
              <a:defRPr>
                <a:solidFill>
                  <a:schemeClr val="tx1"/>
                </a:solidFill>
                <a:latin typeface="Calibri" charset="0"/>
                <a:ea typeface="MS PGothic" charset="0"/>
                <a:cs typeface="MS PGothic" charset="0"/>
              </a:defRPr>
            </a:lvl2pPr>
            <a:lvl3pPr marL="1143000" indent="-228600" eaLnBrk="0" hangingPunct="0">
              <a:defRPr>
                <a:solidFill>
                  <a:schemeClr val="tx1"/>
                </a:solidFill>
                <a:latin typeface="Calibri" charset="0"/>
                <a:ea typeface="MS PGothic" charset="0"/>
                <a:cs typeface="MS PGothic" charset="0"/>
              </a:defRPr>
            </a:lvl3pPr>
            <a:lvl4pPr marL="1600200" indent="-228600" eaLnBrk="0" hangingPunct="0">
              <a:defRPr>
                <a:solidFill>
                  <a:schemeClr val="tx1"/>
                </a:solidFill>
                <a:latin typeface="Calibri" charset="0"/>
                <a:ea typeface="MS PGothic" charset="0"/>
                <a:cs typeface="MS PGothic" charset="0"/>
              </a:defRPr>
            </a:lvl4pPr>
            <a:lvl5pPr marL="2057400" indent="-228600" eaLnBrk="0" hangingPunct="0">
              <a:defRPr>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Calibri" charset="0"/>
                <a:ea typeface="MS PGothic" charset="0"/>
                <a:cs typeface="MS PGothic" charset="0"/>
              </a:defRPr>
            </a:lvl9pPr>
          </a:lstStyle>
          <a:p>
            <a:pPr algn="ctr" eaLnBrk="1" hangingPunct="1"/>
            <a:r>
              <a:rPr lang="en-US" sz="5400" b="1" dirty="0">
                <a:solidFill>
                  <a:srgbClr val="FFFFFF"/>
                </a:solidFill>
                <a:latin typeface="Century Gothic" charset="0"/>
              </a:rPr>
              <a:t>‘We will remember….’</a:t>
            </a:r>
          </a:p>
        </p:txBody>
      </p:sp>
      <p:pic>
        <p:nvPicPr>
          <p:cNvPr id="5" name="Picture 4" descr="A person with arms outstretched in front of the sun&#10;&#10;AI-generated content may be incorrect.">
            <a:extLst>
              <a:ext uri="{FF2B5EF4-FFF2-40B4-BE49-F238E27FC236}">
                <a16:creationId xmlns:a16="http://schemas.microsoft.com/office/drawing/2014/main" id="{79C6A188-53D1-4ABD-EE98-6CA7485EF482}"/>
              </a:ext>
            </a:extLst>
          </p:cNvPr>
          <p:cNvPicPr>
            <a:picLocks noChangeAspect="1"/>
          </p:cNvPicPr>
          <p:nvPr/>
        </p:nvPicPr>
        <p:blipFill>
          <a:blip r:embed="rId3">
            <a:extLst>
              <a:ext uri="{28A0092B-C50C-407E-A947-70E740481C1C}">
                <a14:useLocalDpi xmlns:a14="http://schemas.microsoft.com/office/drawing/2010/main" val="0"/>
              </a:ext>
            </a:extLst>
          </a:blip>
          <a:srcRect t="10555"/>
          <a:stretch>
            <a:fillRect/>
          </a:stretch>
        </p:blipFill>
        <p:spPr>
          <a:xfrm>
            <a:off x="0" y="14878"/>
            <a:ext cx="9144000" cy="5450457"/>
          </a:xfrm>
          <a:prstGeom prst="rect">
            <a:avLst/>
          </a:prstGeom>
        </p:spPr>
      </p:pic>
    </p:spTree>
    <p:extLst>
      <p:ext uri="{BB962C8B-B14F-4D97-AF65-F5344CB8AC3E}">
        <p14:creationId xmlns:p14="http://schemas.microsoft.com/office/powerpoint/2010/main" val="718318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
            <a:extLst>
              <a:ext uri="{FF2B5EF4-FFF2-40B4-BE49-F238E27FC236}">
                <a16:creationId xmlns:a16="http://schemas.microsoft.com/office/drawing/2014/main" id="{479DC681-C90B-43EA-E151-C9DBB7857D2F}"/>
              </a:ext>
            </a:extLst>
          </p:cNvPr>
          <p:cNvSpPr txBox="1">
            <a:spLocks noChangeArrowheads="1"/>
          </p:cNvSpPr>
          <p:nvPr/>
        </p:nvSpPr>
        <p:spPr bwMode="auto">
          <a:xfrm>
            <a:off x="0" y="5680443"/>
            <a:ext cx="9144000" cy="9233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charset="0"/>
                <a:ea typeface="MS PGothic" charset="0"/>
                <a:cs typeface="MS PGothic" charset="0"/>
              </a:defRPr>
            </a:lvl1pPr>
            <a:lvl2pPr marL="742950" indent="-285750" eaLnBrk="0" hangingPunct="0">
              <a:defRPr>
                <a:solidFill>
                  <a:schemeClr val="tx1"/>
                </a:solidFill>
                <a:latin typeface="Calibri" charset="0"/>
                <a:ea typeface="MS PGothic" charset="0"/>
                <a:cs typeface="MS PGothic" charset="0"/>
              </a:defRPr>
            </a:lvl2pPr>
            <a:lvl3pPr marL="1143000" indent="-228600" eaLnBrk="0" hangingPunct="0">
              <a:defRPr>
                <a:solidFill>
                  <a:schemeClr val="tx1"/>
                </a:solidFill>
                <a:latin typeface="Calibri" charset="0"/>
                <a:ea typeface="MS PGothic" charset="0"/>
                <a:cs typeface="MS PGothic" charset="0"/>
              </a:defRPr>
            </a:lvl3pPr>
            <a:lvl4pPr marL="1600200" indent="-228600" eaLnBrk="0" hangingPunct="0">
              <a:defRPr>
                <a:solidFill>
                  <a:schemeClr val="tx1"/>
                </a:solidFill>
                <a:latin typeface="Calibri" charset="0"/>
                <a:ea typeface="MS PGothic" charset="0"/>
                <a:cs typeface="MS PGothic" charset="0"/>
              </a:defRPr>
            </a:lvl4pPr>
            <a:lvl5pPr marL="2057400" indent="-228600" eaLnBrk="0" hangingPunct="0">
              <a:defRPr>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Calibri" charset="0"/>
                <a:ea typeface="MS PGothic" charset="0"/>
                <a:cs typeface="MS PGothic" charset="0"/>
              </a:defRPr>
            </a:lvl9pPr>
          </a:lstStyle>
          <a:p>
            <a:pPr algn="ctr" eaLnBrk="1" hangingPunct="1"/>
            <a:r>
              <a:rPr lang="en-US" sz="5400" b="1" dirty="0">
                <a:solidFill>
                  <a:srgbClr val="FFFFFF"/>
                </a:solidFill>
                <a:latin typeface="Century Gothic" charset="0"/>
              </a:rPr>
              <a:t>‘We will remember….’</a:t>
            </a:r>
          </a:p>
        </p:txBody>
      </p:sp>
      <p:pic>
        <p:nvPicPr>
          <p:cNvPr id="3" name="Picture 2" descr="A group of people looking at a flower field&#10;&#10;Description automatically generated">
            <a:extLst>
              <a:ext uri="{FF2B5EF4-FFF2-40B4-BE49-F238E27FC236}">
                <a16:creationId xmlns:a16="http://schemas.microsoft.com/office/drawing/2014/main" id="{E20671EF-48B7-FCB0-96E8-C1D6A4AD8F75}"/>
              </a:ext>
            </a:extLst>
          </p:cNvPr>
          <p:cNvPicPr>
            <a:picLocks noChangeAspect="1"/>
          </p:cNvPicPr>
          <p:nvPr/>
        </p:nvPicPr>
        <p:blipFill>
          <a:blip r:embed="rId3" cstate="email">
            <a:extLst>
              <a:ext uri="{28A0092B-C50C-407E-A947-70E740481C1C}">
                <a14:useLocalDpi xmlns:a14="http://schemas.microsoft.com/office/drawing/2010/main"/>
              </a:ext>
            </a:extLst>
          </a:blip>
          <a:srcRect t="6363" b="4782"/>
          <a:stretch/>
        </p:blipFill>
        <p:spPr>
          <a:xfrm>
            <a:off x="0" y="150724"/>
            <a:ext cx="9144000" cy="5365821"/>
          </a:xfrm>
          <a:prstGeom prst="rect">
            <a:avLst/>
          </a:prstGeom>
          <a:ln>
            <a:solidFill>
              <a:schemeClr val="tx1"/>
            </a:solidFill>
          </a:ln>
        </p:spPr>
      </p:pic>
    </p:spTree>
    <p:extLst>
      <p:ext uri="{BB962C8B-B14F-4D97-AF65-F5344CB8AC3E}">
        <p14:creationId xmlns:p14="http://schemas.microsoft.com/office/powerpoint/2010/main" val="2989939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A picture containing text&#10;&#10;Description automatically generated">
            <a:extLst>
              <a:ext uri="{FF2B5EF4-FFF2-40B4-BE49-F238E27FC236}">
                <a16:creationId xmlns:a16="http://schemas.microsoft.com/office/drawing/2014/main" id="{3F6018DA-78E9-48FE-9F09-DEAB00F860C6}"/>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842963"/>
            <a:ext cx="9137650" cy="5172075"/>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8">
            <a:extLst>
              <a:ext uri="{FF2B5EF4-FFF2-40B4-BE49-F238E27FC236}">
                <a16:creationId xmlns:a16="http://schemas.microsoft.com/office/drawing/2014/main" id="{CD5A627A-B17B-4213-8C9E-8926FDC716B0}"/>
              </a:ext>
            </a:extLst>
          </p:cNvPr>
          <p:cNvSpPr txBox="1">
            <a:spLocks/>
          </p:cNvSpPr>
          <p:nvPr/>
        </p:nvSpPr>
        <p:spPr>
          <a:xfrm>
            <a:off x="232267" y="5159749"/>
            <a:ext cx="8679468" cy="1437603"/>
          </a:xfrm>
          <a:prstGeom prst="rect">
            <a:avLst/>
          </a:prstGeom>
          <a:solidFill>
            <a:schemeClr val="bg1">
              <a:alpha val="35000"/>
            </a:schemeClr>
          </a:solidFill>
          <a:ln w="38100" cmpd="dbl">
            <a:noFill/>
          </a:ln>
          <a:effectLst/>
        </p:spPr>
        <p:style>
          <a:lnRef idx="0">
            <a:schemeClr val="accent1"/>
          </a:lnRef>
          <a:fillRef idx="0">
            <a:schemeClr val="accent1"/>
          </a:fillRef>
          <a:effectRef idx="0">
            <a:schemeClr val="accent1"/>
          </a:effectRef>
          <a:fontRef idx="minor">
            <a:schemeClr val="dk1"/>
          </a:fontRef>
        </p:style>
        <p:txBody>
          <a:bodyPr/>
          <a:lstStyle/>
          <a:p>
            <a:pPr>
              <a:defRPr/>
            </a:pPr>
            <a:r>
              <a:rPr lang="en-GB" sz="2800" b="1" i="1" dirty="0">
                <a:solidFill>
                  <a:prstClr val="white"/>
                </a:solidFill>
                <a:latin typeface="Century Gothic" panose="020B0502020202020204" pitchFamily="34" charset="0"/>
                <a:ea typeface="MS Mincho" panose="02020609040205080304" pitchFamily="49" charset="-128"/>
                <a:cs typeface="Times New Roman" panose="02020603050405020304" pitchFamily="18" charset="0"/>
              </a:rPr>
              <a:t>Leader: </a:t>
            </a:r>
            <a:r>
              <a:rPr lang="en-GB" sz="2800" b="1" dirty="0">
                <a:solidFill>
                  <a:prstClr val="white"/>
                </a:solidFill>
                <a:latin typeface="Century Gothic" panose="020B0502020202020204" pitchFamily="34" charset="0"/>
                <a:ea typeface="MS Mincho" panose="02020609040205080304" pitchFamily="49" charset="-128"/>
                <a:cs typeface="Times New Roman" panose="02020603050405020304" pitchFamily="18" charset="0"/>
              </a:rPr>
              <a:t>As we leave this place &amp; time and go into the day ahead…</a:t>
            </a:r>
          </a:p>
          <a:p>
            <a:pPr lvl="0">
              <a:defRPr/>
            </a:pPr>
            <a:r>
              <a:rPr lang="en-GB" sz="2800" b="1" i="1" dirty="0">
                <a:solidFill>
                  <a:prstClr val="white"/>
                </a:solidFill>
                <a:latin typeface="Century Gothic" panose="020B0502020202020204" pitchFamily="34" charset="0"/>
                <a:ea typeface="MS Mincho" panose="02020609040205080304" pitchFamily="49" charset="-128"/>
                <a:cs typeface="Times New Roman" panose="02020603050405020304" pitchFamily="18" charset="0"/>
              </a:rPr>
              <a:t>All: </a:t>
            </a:r>
            <a:r>
              <a:rPr lang="en-GB" sz="2800" b="1" i="1" dirty="0">
                <a:solidFill>
                  <a:schemeClr val="bg1"/>
                </a:solidFill>
                <a:latin typeface="Century Gothic" panose="020B0502020202020204" pitchFamily="34" charset="0"/>
                <a:ea typeface="MS Mincho" panose="02020609040205080304" pitchFamily="49" charset="-128"/>
              </a:rPr>
              <a:t>Together, we create a </a:t>
            </a:r>
            <a:r>
              <a:rPr lang="en-GB" sz="3200" b="1" i="1" u="sng" dirty="0">
                <a:solidFill>
                  <a:schemeClr val="bg1"/>
                </a:solidFill>
                <a:latin typeface="Century Gothic" panose="020B0502020202020204" pitchFamily="34" charset="0"/>
                <a:ea typeface="MS Mincho" panose="02020609040205080304" pitchFamily="49" charset="-128"/>
              </a:rPr>
              <a:t>thankful</a:t>
            </a:r>
            <a:r>
              <a:rPr lang="en-GB" sz="2800" b="1" i="1" dirty="0">
                <a:solidFill>
                  <a:schemeClr val="bg1"/>
                </a:solidFill>
                <a:latin typeface="Century Gothic" panose="020B0502020202020204" pitchFamily="34" charset="0"/>
                <a:ea typeface="MS Mincho" panose="02020609040205080304" pitchFamily="49" charset="-128"/>
              </a:rPr>
              <a:t> community!</a:t>
            </a:r>
            <a:endParaRPr lang="en-GB" sz="1800" b="1" i="1" dirty="0">
              <a:solidFill>
                <a:schemeClr val="bg1"/>
              </a:solidFill>
              <a:latin typeface="Century Gothic" panose="020B0502020202020204" pitchFamily="34" charset="0"/>
              <a:ea typeface="ＭＳ 明朝"/>
              <a:cs typeface="Times New Roman"/>
            </a:endParaRPr>
          </a:p>
        </p:txBody>
      </p:sp>
      <p:grpSp>
        <p:nvGrpSpPr>
          <p:cNvPr id="6" name="Group 5">
            <a:extLst>
              <a:ext uri="{FF2B5EF4-FFF2-40B4-BE49-F238E27FC236}">
                <a16:creationId xmlns:a16="http://schemas.microsoft.com/office/drawing/2014/main" id="{7A0EC5B5-BCF4-42AA-9E09-62890D59FFE7}"/>
              </a:ext>
            </a:extLst>
          </p:cNvPr>
          <p:cNvGrpSpPr/>
          <p:nvPr/>
        </p:nvGrpSpPr>
        <p:grpSpPr>
          <a:xfrm rot="8217778">
            <a:off x="8124277" y="5238508"/>
            <a:ext cx="1156935" cy="724285"/>
            <a:chOff x="0" y="0"/>
            <a:chExt cx="1670756" cy="1095023"/>
          </a:xfrm>
          <a:solidFill>
            <a:schemeClr val="bg1"/>
          </a:solidFill>
        </p:grpSpPr>
        <p:pic>
          <p:nvPicPr>
            <p:cNvPr id="7" name="Graphic 34" descr="Arrow: Counter-clockwise curve">
              <a:extLst>
                <a:ext uri="{FF2B5EF4-FFF2-40B4-BE49-F238E27FC236}">
                  <a16:creationId xmlns:a16="http://schemas.microsoft.com/office/drawing/2014/main" id="{F2A7CA65-32A8-426E-99D2-85DB5C4CC4D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80623"/>
              <a:ext cx="914400" cy="914400"/>
            </a:xfrm>
            <a:prstGeom prst="rect">
              <a:avLst/>
            </a:prstGeom>
          </p:spPr>
        </p:pic>
        <p:pic>
          <p:nvPicPr>
            <p:cNvPr id="8" name="Graphic 35" descr="Arrow: Counter-clockwise curve">
              <a:extLst>
                <a:ext uri="{FF2B5EF4-FFF2-40B4-BE49-F238E27FC236}">
                  <a16:creationId xmlns:a16="http://schemas.microsoft.com/office/drawing/2014/main" id="{308756D9-8648-4664-B17D-DBC96F3D3AA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flipH="1">
              <a:off x="756356" y="180623"/>
              <a:ext cx="914400" cy="914400"/>
            </a:xfrm>
            <a:prstGeom prst="rect">
              <a:avLst/>
            </a:prstGeom>
          </p:spPr>
        </p:pic>
        <p:pic>
          <p:nvPicPr>
            <p:cNvPr id="9" name="Graphic 36" descr="Arrow: Straight">
              <a:extLst>
                <a:ext uri="{FF2B5EF4-FFF2-40B4-BE49-F238E27FC236}">
                  <a16:creationId xmlns:a16="http://schemas.microsoft.com/office/drawing/2014/main" id="{35F2692D-72CE-4279-A0B1-0CEC8737E07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5400000">
              <a:off x="372533" y="0"/>
              <a:ext cx="914400" cy="914400"/>
            </a:xfrm>
            <a:prstGeom prst="rect">
              <a:avLst/>
            </a:prstGeom>
          </p:spPr>
        </p:pic>
      </p:grpSp>
      <p:pic>
        <p:nvPicPr>
          <p:cNvPr id="2" name="Picture 1" descr="A heart shaped ceramic decoration with a red heart and a small red heart&#10;&#10;AI-generated content may be incorrect.">
            <a:extLst>
              <a:ext uri="{FF2B5EF4-FFF2-40B4-BE49-F238E27FC236}">
                <a16:creationId xmlns:a16="http://schemas.microsoft.com/office/drawing/2014/main" id="{BA50442F-F3E6-DB33-2E3D-76C72137E1F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05880" y="382190"/>
            <a:ext cx="6732240" cy="4486407"/>
          </a:xfrm>
          <a:prstGeom prst="rect">
            <a:avLst/>
          </a:prstGeom>
          <a:ln>
            <a:solidFill>
              <a:schemeClr val="bg1"/>
            </a:solid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red flower with black center&#10;&#10;AI-generated content may be incorrect.">
            <a:extLst>
              <a:ext uri="{FF2B5EF4-FFF2-40B4-BE49-F238E27FC236}">
                <a16:creationId xmlns:a16="http://schemas.microsoft.com/office/drawing/2014/main" id="{B6C74CED-C5CA-AC1B-A7B3-95E8B2DED9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4083" y="0"/>
            <a:ext cx="6675834" cy="6858000"/>
          </a:xfrm>
          <a:prstGeom prst="rect">
            <a:avLst/>
          </a:prstGeom>
        </p:spPr>
      </p:pic>
    </p:spTree>
    <p:extLst>
      <p:ext uri="{BB962C8B-B14F-4D97-AF65-F5344CB8AC3E}">
        <p14:creationId xmlns:p14="http://schemas.microsoft.com/office/powerpoint/2010/main" val="666301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religious art piece of fabric&#10;&#10;AI-generated content may be incorrect.">
            <a:extLst>
              <a:ext uri="{FF2B5EF4-FFF2-40B4-BE49-F238E27FC236}">
                <a16:creationId xmlns:a16="http://schemas.microsoft.com/office/drawing/2014/main" id="{DB76FE63-4DF3-C368-6AB5-E61B6E4239DE}"/>
              </a:ext>
            </a:extLst>
          </p:cNvPr>
          <p:cNvPicPr>
            <a:picLocks noChangeAspect="1"/>
          </p:cNvPicPr>
          <p:nvPr/>
        </p:nvPicPr>
        <p:blipFill>
          <a:blip r:embed="rId3">
            <a:extLst>
              <a:ext uri="{28A0092B-C50C-407E-A947-70E740481C1C}">
                <a14:useLocalDpi xmlns:a14="http://schemas.microsoft.com/office/drawing/2010/main" val="0"/>
              </a:ext>
            </a:extLst>
          </a:blip>
          <a:srcRect l="6937" t="6951" r="5453" b="13250"/>
          <a:stretch>
            <a:fillRect/>
          </a:stretch>
        </p:blipFill>
        <p:spPr>
          <a:xfrm>
            <a:off x="1925960" y="51357"/>
            <a:ext cx="5292080" cy="6816917"/>
          </a:xfrm>
          <a:prstGeom prst="rect">
            <a:avLst/>
          </a:prstGeom>
        </p:spPr>
      </p:pic>
    </p:spTree>
    <p:extLst>
      <p:ext uri="{BB962C8B-B14F-4D97-AF65-F5344CB8AC3E}">
        <p14:creationId xmlns:p14="http://schemas.microsoft.com/office/powerpoint/2010/main" val="697919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8D2277-90F6-1059-F217-DAEDCA0C2241}"/>
            </a:ext>
          </a:extLst>
        </p:cNvPr>
        <p:cNvGrpSpPr/>
        <p:nvPr/>
      </p:nvGrpSpPr>
      <p:grpSpPr>
        <a:xfrm>
          <a:off x="0" y="0"/>
          <a:ext cx="0" cy="0"/>
          <a:chOff x="0" y="0"/>
          <a:chExt cx="0" cy="0"/>
        </a:xfrm>
      </p:grpSpPr>
      <p:sp>
        <p:nvSpPr>
          <p:cNvPr id="13" name="TextBox 12">
            <a:extLst>
              <a:ext uri="{FF2B5EF4-FFF2-40B4-BE49-F238E27FC236}">
                <a16:creationId xmlns:a16="http://schemas.microsoft.com/office/drawing/2014/main" id="{E6FE6A22-129B-E14E-BECA-7375A2B233BD}"/>
              </a:ext>
            </a:extLst>
          </p:cNvPr>
          <p:cNvSpPr txBox="1"/>
          <p:nvPr/>
        </p:nvSpPr>
        <p:spPr>
          <a:xfrm>
            <a:off x="4628024" y="6072783"/>
            <a:ext cx="4284277" cy="523220"/>
          </a:xfrm>
          <a:prstGeom prst="rect">
            <a:avLst/>
          </a:prstGeom>
          <a:noFill/>
        </p:spPr>
        <p:txBody>
          <a:bodyPr wrap="square" rtlCol="0">
            <a:spAutoFit/>
          </a:bodyPr>
          <a:lstStyle/>
          <a:p>
            <a:pPr algn="ctr"/>
            <a:r>
              <a:rPr lang="en-GB" sz="1400" dirty="0">
                <a:solidFill>
                  <a:schemeClr val="bg1"/>
                </a:solidFill>
                <a:latin typeface="Century Gothic" panose="020B0502020202020204" pitchFamily="34" charset="0"/>
              </a:rPr>
              <a:t>Last Supper by Father George Saget, Senegal (Africa) from </a:t>
            </a:r>
            <a:r>
              <a:rPr lang="en-GB" sz="1400" b="1" dirty="0">
                <a:solidFill>
                  <a:schemeClr val="bg1"/>
                </a:solidFill>
                <a:latin typeface="Century Gothic" panose="020B0502020202020204" pitchFamily="34" charset="0"/>
              </a:rPr>
              <a:t>Art in the Christian Tradition</a:t>
            </a:r>
            <a:endParaRPr lang="en-GB" sz="1400" dirty="0">
              <a:solidFill>
                <a:schemeClr val="bg1"/>
              </a:solidFill>
              <a:latin typeface="Century Gothic" panose="020B0502020202020204" pitchFamily="34" charset="0"/>
            </a:endParaRPr>
          </a:p>
        </p:txBody>
      </p:sp>
      <p:pic>
        <p:nvPicPr>
          <p:cNvPr id="4" name="Picture 3" descr="A group of people sitting around a table&#10;&#10;AI-generated content may be incorrect.">
            <a:extLst>
              <a:ext uri="{FF2B5EF4-FFF2-40B4-BE49-F238E27FC236}">
                <a16:creationId xmlns:a16="http://schemas.microsoft.com/office/drawing/2014/main" id="{D6D331BA-A3B4-F188-6502-881C90EBDE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60" y="1140713"/>
            <a:ext cx="9252520" cy="4576574"/>
          </a:xfrm>
          <a:prstGeom prst="rect">
            <a:avLst/>
          </a:prstGeom>
        </p:spPr>
      </p:pic>
    </p:spTree>
    <p:extLst>
      <p:ext uri="{BB962C8B-B14F-4D97-AF65-F5344CB8AC3E}">
        <p14:creationId xmlns:p14="http://schemas.microsoft.com/office/powerpoint/2010/main" val="3451572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D65D33E-DEB8-006B-4310-5EC0414A413B}"/>
              </a:ext>
            </a:extLst>
          </p:cNvPr>
          <p:cNvSpPr txBox="1"/>
          <p:nvPr/>
        </p:nvSpPr>
        <p:spPr>
          <a:xfrm>
            <a:off x="5004048" y="2136339"/>
            <a:ext cx="3612295" cy="2585323"/>
          </a:xfrm>
          <a:prstGeom prst="rect">
            <a:avLst/>
          </a:prstGeom>
          <a:solidFill>
            <a:schemeClr val="tx1">
              <a:alpha val="53000"/>
            </a:schemeClr>
          </a:solidFill>
        </p:spPr>
        <p:txBody>
          <a:bodyPr wrap="square" rtlCol="0">
            <a:spAutoFit/>
          </a:bodyPr>
          <a:lstStyle/>
          <a:p>
            <a:pPr algn="ctr"/>
            <a:r>
              <a:rPr lang="en-GB" sz="5400" b="1" dirty="0">
                <a:solidFill>
                  <a:schemeClr val="bg1"/>
                </a:solidFill>
                <a:latin typeface="Century Gothic" panose="020B0502020202020204" pitchFamily="34" charset="0"/>
              </a:rPr>
              <a:t>Threads Through the Cross</a:t>
            </a:r>
          </a:p>
        </p:txBody>
      </p:sp>
      <p:pic>
        <p:nvPicPr>
          <p:cNvPr id="4" name="Picture 3" descr="A person smiling at camera&#10;&#10;AI-generated content may be incorrect.">
            <a:extLst>
              <a:ext uri="{FF2B5EF4-FFF2-40B4-BE49-F238E27FC236}">
                <a16:creationId xmlns:a16="http://schemas.microsoft.com/office/drawing/2014/main" id="{E1CFBE42-9671-502B-9792-92AAC34317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512" y="170471"/>
            <a:ext cx="4320480" cy="6517059"/>
          </a:xfrm>
          <a:prstGeom prst="rect">
            <a:avLst/>
          </a:prstGeom>
          <a:ln>
            <a:solidFill>
              <a:schemeClr val="bg1"/>
            </a:solidFill>
          </a:ln>
        </p:spPr>
      </p:pic>
    </p:spTree>
    <p:extLst>
      <p:ext uri="{BB962C8B-B14F-4D97-AF65-F5344CB8AC3E}">
        <p14:creationId xmlns:p14="http://schemas.microsoft.com/office/powerpoint/2010/main" val="2051850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C9ABC4-33B8-C541-7B47-E4BA09D81A65}"/>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DB50182E-20E8-7903-82DA-25C7AA8473FA}"/>
              </a:ext>
            </a:extLst>
          </p:cNvPr>
          <p:cNvPicPr>
            <a:picLocks noChangeAspect="1"/>
          </p:cNvPicPr>
          <p:nvPr/>
        </p:nvPicPr>
        <p:blipFill>
          <a:blip r:embed="rId3">
            <a:extLst>
              <a:ext uri="{28A0092B-C50C-407E-A947-70E740481C1C}">
                <a14:useLocalDpi xmlns:a14="http://schemas.microsoft.com/office/drawing/2010/main" val="0"/>
              </a:ext>
            </a:extLst>
          </a:blip>
          <a:srcRect r="10684"/>
          <a:stretch>
            <a:fillRect/>
          </a:stretch>
        </p:blipFill>
        <p:spPr>
          <a:xfrm>
            <a:off x="-1" y="35416"/>
            <a:ext cx="9144001" cy="6822584"/>
          </a:xfrm>
          <a:prstGeom prst="rect">
            <a:avLst/>
          </a:prstGeom>
        </p:spPr>
      </p:pic>
      <p:sp>
        <p:nvSpPr>
          <p:cNvPr id="2" name="Rectangle: Rounded Corners 1">
            <a:extLst>
              <a:ext uri="{FF2B5EF4-FFF2-40B4-BE49-F238E27FC236}">
                <a16:creationId xmlns:a16="http://schemas.microsoft.com/office/drawing/2014/main" id="{E0BE605E-DD35-B7EC-44B1-1395424BBAEB}"/>
              </a:ext>
            </a:extLst>
          </p:cNvPr>
          <p:cNvSpPr/>
          <p:nvPr/>
        </p:nvSpPr>
        <p:spPr>
          <a:xfrm>
            <a:off x="557554" y="332656"/>
            <a:ext cx="8028892" cy="864096"/>
          </a:xfrm>
          <a:prstGeom prst="round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600" b="1" dirty="0">
                <a:solidFill>
                  <a:schemeClr val="tx1"/>
                </a:solidFill>
                <a:latin typeface="Century Gothic" panose="020B0502020202020204" pitchFamily="34" charset="0"/>
              </a:rPr>
              <a:t>The shopping memory game</a:t>
            </a:r>
          </a:p>
        </p:txBody>
      </p:sp>
    </p:spTree>
    <p:extLst>
      <p:ext uri="{BB962C8B-B14F-4D97-AF65-F5344CB8AC3E}">
        <p14:creationId xmlns:p14="http://schemas.microsoft.com/office/powerpoint/2010/main" val="4000263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8444D26-FF95-C9AA-B3FA-B2C7BC4437E9}"/>
              </a:ext>
            </a:extLst>
          </p:cNvPr>
          <p:cNvSpPr/>
          <p:nvPr/>
        </p:nvSpPr>
        <p:spPr>
          <a:xfrm>
            <a:off x="434712" y="332656"/>
            <a:ext cx="8274577" cy="864096"/>
          </a:xfrm>
          <a:prstGeom prst="round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600" b="1" dirty="0">
                <a:solidFill>
                  <a:schemeClr val="tx1"/>
                </a:solidFill>
                <a:latin typeface="Century Gothic" panose="020B0502020202020204" pitchFamily="34" charset="0"/>
              </a:rPr>
              <a:t>How do these help us to remember?</a:t>
            </a:r>
          </a:p>
        </p:txBody>
      </p:sp>
      <p:pic>
        <p:nvPicPr>
          <p:cNvPr id="3" name="Picture 2">
            <a:extLst>
              <a:ext uri="{FF2B5EF4-FFF2-40B4-BE49-F238E27FC236}">
                <a16:creationId xmlns:a16="http://schemas.microsoft.com/office/drawing/2014/main" id="{5D2B6BCC-8825-7FF7-0702-55CB52A4EB85}"/>
              </a:ext>
            </a:extLst>
          </p:cNvPr>
          <p:cNvPicPr>
            <a:picLocks noChangeAspect="1"/>
          </p:cNvPicPr>
          <p:nvPr/>
        </p:nvPicPr>
        <p:blipFill rotWithShape="1">
          <a:blip r:embed="rId3">
            <a:extLst>
              <a:ext uri="{28A0092B-C50C-407E-A947-70E740481C1C}">
                <a14:useLocalDpi xmlns:a14="http://schemas.microsoft.com/office/drawing/2010/main" val="0"/>
              </a:ext>
            </a:extLst>
          </a:blip>
          <a:srcRect l="23787" t="5779" r="21247" b="58831"/>
          <a:stretch>
            <a:fillRect/>
          </a:stretch>
        </p:blipFill>
        <p:spPr bwMode="auto">
          <a:xfrm>
            <a:off x="3228415" y="1285345"/>
            <a:ext cx="2130572" cy="2440272"/>
          </a:xfrm>
          <a:prstGeom prst="rect">
            <a:avLst/>
          </a:prstGeom>
          <a:noFill/>
          <a:ln>
            <a:noFill/>
          </a:ln>
          <a:extLst>
            <a:ext uri="{53640926-AAD7-44D8-BBD7-CCE9431645EC}">
              <a14:shadowObscured xmlns:a14="http://schemas.microsoft.com/office/drawing/2010/main"/>
            </a:ext>
          </a:extLst>
        </p:spPr>
      </p:pic>
      <p:pic>
        <p:nvPicPr>
          <p:cNvPr id="11" name="Picture 10" descr="A cake with candles on top&#10;&#10;AI-generated content may be incorrect.">
            <a:extLst>
              <a:ext uri="{FF2B5EF4-FFF2-40B4-BE49-F238E27FC236}">
                <a16:creationId xmlns:a16="http://schemas.microsoft.com/office/drawing/2014/main" id="{416D26A1-DFBA-FD86-1152-D8C572039072}"/>
              </a:ext>
            </a:extLst>
          </p:cNvPr>
          <p:cNvPicPr>
            <a:picLocks noChangeAspect="1"/>
          </p:cNvPicPr>
          <p:nvPr/>
        </p:nvPicPr>
        <p:blipFill>
          <a:blip r:embed="rId4">
            <a:extLst>
              <a:ext uri="{28A0092B-C50C-407E-A947-70E740481C1C}">
                <a14:useLocalDpi xmlns:a14="http://schemas.microsoft.com/office/drawing/2010/main" val="0"/>
              </a:ext>
            </a:extLst>
          </a:blip>
          <a:srcRect t="10101"/>
          <a:stretch>
            <a:fillRect/>
          </a:stretch>
        </p:blipFill>
        <p:spPr>
          <a:xfrm>
            <a:off x="6031626" y="1558749"/>
            <a:ext cx="2800505" cy="3356851"/>
          </a:xfrm>
          <a:prstGeom prst="rect">
            <a:avLst/>
          </a:prstGeom>
          <a:ln>
            <a:solidFill>
              <a:schemeClr val="bg1"/>
            </a:solidFill>
          </a:ln>
        </p:spPr>
      </p:pic>
      <p:grpSp>
        <p:nvGrpSpPr>
          <p:cNvPr id="18" name="Group 17">
            <a:extLst>
              <a:ext uri="{FF2B5EF4-FFF2-40B4-BE49-F238E27FC236}">
                <a16:creationId xmlns:a16="http://schemas.microsoft.com/office/drawing/2014/main" id="{E89E43AA-3C4A-AD72-F6AF-2DA5723379BB}"/>
              </a:ext>
            </a:extLst>
          </p:cNvPr>
          <p:cNvGrpSpPr/>
          <p:nvPr/>
        </p:nvGrpSpPr>
        <p:grpSpPr>
          <a:xfrm>
            <a:off x="311869" y="1340767"/>
            <a:ext cx="2243907" cy="3293809"/>
            <a:chOff x="311869" y="1340767"/>
            <a:chExt cx="2243907" cy="3293809"/>
          </a:xfrm>
        </p:grpSpPr>
        <p:grpSp>
          <p:nvGrpSpPr>
            <p:cNvPr id="15" name="Group 14">
              <a:extLst>
                <a:ext uri="{FF2B5EF4-FFF2-40B4-BE49-F238E27FC236}">
                  <a16:creationId xmlns:a16="http://schemas.microsoft.com/office/drawing/2014/main" id="{83F8DAF5-7AF4-0D08-E6FE-F478799099E5}"/>
                </a:ext>
              </a:extLst>
            </p:cNvPr>
            <p:cNvGrpSpPr/>
            <p:nvPr/>
          </p:nvGrpSpPr>
          <p:grpSpPr>
            <a:xfrm>
              <a:off x="311869" y="1340767"/>
              <a:ext cx="2243907" cy="3293809"/>
              <a:chOff x="311869" y="1340767"/>
              <a:chExt cx="2243907" cy="3293809"/>
            </a:xfrm>
          </p:grpSpPr>
          <p:pic>
            <p:nvPicPr>
              <p:cNvPr id="7" name="Picture 6" descr="A clipboard with check marks&#10;&#10;AI-generated content may be incorrect.">
                <a:extLst>
                  <a:ext uri="{FF2B5EF4-FFF2-40B4-BE49-F238E27FC236}">
                    <a16:creationId xmlns:a16="http://schemas.microsoft.com/office/drawing/2014/main" id="{41D946C4-0C2D-EE90-AC3B-61661E8974E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1869" y="1340767"/>
                <a:ext cx="2243907" cy="3293809"/>
              </a:xfrm>
              <a:prstGeom prst="rect">
                <a:avLst/>
              </a:prstGeom>
            </p:spPr>
          </p:pic>
          <p:sp>
            <p:nvSpPr>
              <p:cNvPr id="12" name="TextBox 11">
                <a:extLst>
                  <a:ext uri="{FF2B5EF4-FFF2-40B4-BE49-F238E27FC236}">
                    <a16:creationId xmlns:a16="http://schemas.microsoft.com/office/drawing/2014/main" id="{BA2C8146-5C27-6C06-BB95-0C9A90B08AAD}"/>
                  </a:ext>
                </a:extLst>
              </p:cNvPr>
              <p:cNvSpPr txBox="1"/>
              <p:nvPr/>
            </p:nvSpPr>
            <p:spPr>
              <a:xfrm>
                <a:off x="1059642" y="2406079"/>
                <a:ext cx="1064086" cy="461665"/>
              </a:xfrm>
              <a:prstGeom prst="rect">
                <a:avLst/>
              </a:prstGeom>
              <a:noFill/>
            </p:spPr>
            <p:txBody>
              <a:bodyPr wrap="square" rtlCol="0">
                <a:spAutoFit/>
              </a:bodyPr>
              <a:lstStyle/>
              <a:p>
                <a:r>
                  <a:rPr lang="en-GB" b="1" dirty="0">
                    <a:solidFill>
                      <a:srgbClr val="00B050"/>
                    </a:solidFill>
                    <a:latin typeface="Ink Free" panose="03080402000500000000" pitchFamily="66" charset="0"/>
                  </a:rPr>
                  <a:t>Milk</a:t>
                </a:r>
              </a:p>
            </p:txBody>
          </p:sp>
          <p:sp>
            <p:nvSpPr>
              <p:cNvPr id="13" name="TextBox 12">
                <a:extLst>
                  <a:ext uri="{FF2B5EF4-FFF2-40B4-BE49-F238E27FC236}">
                    <a16:creationId xmlns:a16="http://schemas.microsoft.com/office/drawing/2014/main" id="{08043AFF-65C6-A00B-A7EB-2331BFFF4A55}"/>
                  </a:ext>
                </a:extLst>
              </p:cNvPr>
              <p:cNvSpPr txBox="1"/>
              <p:nvPr/>
            </p:nvSpPr>
            <p:spPr>
              <a:xfrm>
                <a:off x="1059642" y="2711903"/>
                <a:ext cx="1064086" cy="461665"/>
              </a:xfrm>
              <a:prstGeom prst="rect">
                <a:avLst/>
              </a:prstGeom>
              <a:noFill/>
            </p:spPr>
            <p:txBody>
              <a:bodyPr wrap="square" rtlCol="0">
                <a:spAutoFit/>
              </a:bodyPr>
              <a:lstStyle/>
              <a:p>
                <a:r>
                  <a:rPr lang="en-GB" b="1" dirty="0">
                    <a:solidFill>
                      <a:srgbClr val="00B050"/>
                    </a:solidFill>
                    <a:latin typeface="Ink Free" panose="03080402000500000000" pitchFamily="66" charset="0"/>
                  </a:rPr>
                  <a:t>Eggs</a:t>
                </a:r>
              </a:p>
            </p:txBody>
          </p:sp>
          <p:sp>
            <p:nvSpPr>
              <p:cNvPr id="14" name="TextBox 13">
                <a:extLst>
                  <a:ext uri="{FF2B5EF4-FFF2-40B4-BE49-F238E27FC236}">
                    <a16:creationId xmlns:a16="http://schemas.microsoft.com/office/drawing/2014/main" id="{C8380EF0-DAA3-DC3F-3E5E-D12310C43855}"/>
                  </a:ext>
                </a:extLst>
              </p:cNvPr>
              <p:cNvSpPr txBox="1"/>
              <p:nvPr/>
            </p:nvSpPr>
            <p:spPr>
              <a:xfrm>
                <a:off x="1043608" y="3006341"/>
                <a:ext cx="1368152" cy="461665"/>
              </a:xfrm>
              <a:prstGeom prst="rect">
                <a:avLst/>
              </a:prstGeom>
              <a:noFill/>
            </p:spPr>
            <p:txBody>
              <a:bodyPr wrap="square" rtlCol="0">
                <a:spAutoFit/>
              </a:bodyPr>
              <a:lstStyle/>
              <a:p>
                <a:r>
                  <a:rPr lang="en-GB" b="1" dirty="0">
                    <a:solidFill>
                      <a:srgbClr val="00B050"/>
                    </a:solidFill>
                    <a:latin typeface="Ink Free" panose="03080402000500000000" pitchFamily="66" charset="0"/>
                  </a:rPr>
                  <a:t>Grapes</a:t>
                </a:r>
              </a:p>
            </p:txBody>
          </p:sp>
        </p:grpSp>
        <p:sp>
          <p:nvSpPr>
            <p:cNvPr id="16" name="TextBox 15">
              <a:extLst>
                <a:ext uri="{FF2B5EF4-FFF2-40B4-BE49-F238E27FC236}">
                  <a16:creationId xmlns:a16="http://schemas.microsoft.com/office/drawing/2014/main" id="{9C6DE1CD-2365-0666-AC8B-BC53F52BC61C}"/>
                </a:ext>
              </a:extLst>
            </p:cNvPr>
            <p:cNvSpPr txBox="1"/>
            <p:nvPr/>
          </p:nvSpPr>
          <p:spPr>
            <a:xfrm>
              <a:off x="1043608" y="3327375"/>
              <a:ext cx="1064086" cy="461665"/>
            </a:xfrm>
            <a:prstGeom prst="rect">
              <a:avLst/>
            </a:prstGeom>
            <a:noFill/>
          </p:spPr>
          <p:txBody>
            <a:bodyPr wrap="square" rtlCol="0">
              <a:spAutoFit/>
            </a:bodyPr>
            <a:lstStyle/>
            <a:p>
              <a:r>
                <a:rPr lang="en-GB" b="1" dirty="0">
                  <a:solidFill>
                    <a:srgbClr val="00B050"/>
                  </a:solidFill>
                  <a:latin typeface="Ink Free" panose="03080402000500000000" pitchFamily="66" charset="0"/>
                </a:rPr>
                <a:t>Salad</a:t>
              </a:r>
            </a:p>
          </p:txBody>
        </p:sp>
        <p:sp>
          <p:nvSpPr>
            <p:cNvPr id="17" name="TextBox 16">
              <a:extLst>
                <a:ext uri="{FF2B5EF4-FFF2-40B4-BE49-F238E27FC236}">
                  <a16:creationId xmlns:a16="http://schemas.microsoft.com/office/drawing/2014/main" id="{F3ECF930-EFD7-8B96-BD02-73661318A965}"/>
                </a:ext>
              </a:extLst>
            </p:cNvPr>
            <p:cNvSpPr txBox="1"/>
            <p:nvPr/>
          </p:nvSpPr>
          <p:spPr>
            <a:xfrm>
              <a:off x="971600" y="3615407"/>
              <a:ext cx="1208102" cy="461665"/>
            </a:xfrm>
            <a:prstGeom prst="rect">
              <a:avLst/>
            </a:prstGeom>
            <a:noFill/>
          </p:spPr>
          <p:txBody>
            <a:bodyPr wrap="square" rtlCol="0">
              <a:spAutoFit/>
            </a:bodyPr>
            <a:lstStyle/>
            <a:p>
              <a:r>
                <a:rPr lang="en-GB" b="1" dirty="0">
                  <a:solidFill>
                    <a:srgbClr val="00B050"/>
                  </a:solidFill>
                  <a:latin typeface="Ink Free" panose="03080402000500000000" pitchFamily="66" charset="0"/>
                </a:rPr>
                <a:t>Tissues</a:t>
              </a:r>
            </a:p>
          </p:txBody>
        </p:sp>
      </p:grpSp>
      <p:pic>
        <p:nvPicPr>
          <p:cNvPr id="9" name="Picture 8" descr="A group of people posing for a photo&#10;&#10;AI-generated content may be incorrect.">
            <a:extLst>
              <a:ext uri="{FF2B5EF4-FFF2-40B4-BE49-F238E27FC236}">
                <a16:creationId xmlns:a16="http://schemas.microsoft.com/office/drawing/2014/main" id="{6EE7B4F5-4099-DB67-A1FA-FF83C5E47D7B}"/>
              </a:ext>
            </a:extLst>
          </p:cNvPr>
          <p:cNvPicPr>
            <a:picLocks noChangeAspect="1"/>
          </p:cNvPicPr>
          <p:nvPr/>
        </p:nvPicPr>
        <p:blipFill>
          <a:blip r:embed="rId6">
            <a:extLst>
              <a:ext uri="{28A0092B-C50C-407E-A947-70E740481C1C}">
                <a14:useLocalDpi xmlns:a14="http://schemas.microsoft.com/office/drawing/2010/main" val="0"/>
              </a:ext>
            </a:extLst>
          </a:blip>
          <a:srcRect l="3305" r="3411"/>
          <a:stretch>
            <a:fillRect/>
          </a:stretch>
        </p:blipFill>
        <p:spPr>
          <a:xfrm rot="21222844">
            <a:off x="2215230" y="3992980"/>
            <a:ext cx="3960439" cy="242130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19" name="Rectangle: Rounded Corners 18">
            <a:extLst>
              <a:ext uri="{FF2B5EF4-FFF2-40B4-BE49-F238E27FC236}">
                <a16:creationId xmlns:a16="http://schemas.microsoft.com/office/drawing/2014/main" id="{161FBF69-4EA0-A7D3-39E8-58E2921FB3BF}"/>
              </a:ext>
            </a:extLst>
          </p:cNvPr>
          <p:cNvSpPr/>
          <p:nvPr/>
        </p:nvSpPr>
        <p:spPr>
          <a:xfrm>
            <a:off x="444944" y="338074"/>
            <a:ext cx="8264343" cy="864096"/>
          </a:xfrm>
          <a:prstGeom prst="round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tx1"/>
                </a:solidFill>
                <a:latin typeface="Century Gothic" panose="020B0502020202020204" pitchFamily="34" charset="0"/>
              </a:rPr>
              <a:t>I wonder what helps you to remember?</a:t>
            </a:r>
          </a:p>
        </p:txBody>
      </p:sp>
    </p:spTree>
    <p:extLst>
      <p:ext uri="{BB962C8B-B14F-4D97-AF65-F5344CB8AC3E}">
        <p14:creationId xmlns:p14="http://schemas.microsoft.com/office/powerpoint/2010/main" val="2284843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religious art piece of fabric&#10;&#10;AI-generated content may be incorrect.">
            <a:extLst>
              <a:ext uri="{FF2B5EF4-FFF2-40B4-BE49-F238E27FC236}">
                <a16:creationId xmlns:a16="http://schemas.microsoft.com/office/drawing/2014/main" id="{EAE78ADD-0C39-8C45-29FD-E2B298CDC496}"/>
              </a:ext>
            </a:extLst>
          </p:cNvPr>
          <p:cNvPicPr>
            <a:picLocks noChangeAspect="1"/>
          </p:cNvPicPr>
          <p:nvPr/>
        </p:nvPicPr>
        <p:blipFill>
          <a:blip r:embed="rId3">
            <a:extLst>
              <a:ext uri="{28A0092B-C50C-407E-A947-70E740481C1C}">
                <a14:useLocalDpi xmlns:a14="http://schemas.microsoft.com/office/drawing/2010/main" val="0"/>
              </a:ext>
            </a:extLst>
          </a:blip>
          <a:srcRect l="6937" t="6951" r="5453" b="13250"/>
          <a:stretch>
            <a:fillRect/>
          </a:stretch>
        </p:blipFill>
        <p:spPr>
          <a:xfrm>
            <a:off x="1871700" y="-49352"/>
            <a:ext cx="5400600" cy="6956705"/>
          </a:xfrm>
          <a:prstGeom prst="rect">
            <a:avLst/>
          </a:prstGeom>
        </p:spPr>
      </p:pic>
      <p:sp>
        <p:nvSpPr>
          <p:cNvPr id="4" name="Rectangle: Rounded Corners 3">
            <a:extLst>
              <a:ext uri="{FF2B5EF4-FFF2-40B4-BE49-F238E27FC236}">
                <a16:creationId xmlns:a16="http://schemas.microsoft.com/office/drawing/2014/main" id="{E7AF54B2-583E-64C9-0B05-2648AA5574BE}"/>
              </a:ext>
            </a:extLst>
          </p:cNvPr>
          <p:cNvSpPr/>
          <p:nvPr/>
        </p:nvSpPr>
        <p:spPr>
          <a:xfrm>
            <a:off x="179512" y="188640"/>
            <a:ext cx="2448272" cy="720080"/>
          </a:xfrm>
          <a:prstGeom prst="round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latin typeface="Century Gothic" panose="020B0502020202020204" pitchFamily="34" charset="0"/>
              </a:rPr>
              <a:t>Remember me</a:t>
            </a:r>
          </a:p>
        </p:txBody>
      </p:sp>
      <p:sp>
        <p:nvSpPr>
          <p:cNvPr id="2" name="Rectangle: Rounded Corners 1">
            <a:extLst>
              <a:ext uri="{FF2B5EF4-FFF2-40B4-BE49-F238E27FC236}">
                <a16:creationId xmlns:a16="http://schemas.microsoft.com/office/drawing/2014/main" id="{BBF8ED39-EC84-9E89-50E3-9971EFB56185}"/>
              </a:ext>
            </a:extLst>
          </p:cNvPr>
          <p:cNvSpPr/>
          <p:nvPr/>
        </p:nvSpPr>
        <p:spPr>
          <a:xfrm>
            <a:off x="214227" y="5085185"/>
            <a:ext cx="2269541" cy="1584176"/>
          </a:xfrm>
          <a:prstGeom prst="round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tx1"/>
                </a:solidFill>
                <a:latin typeface="Century Gothic" panose="020B0502020202020204" pitchFamily="34" charset="0"/>
              </a:rPr>
              <a:t>Take, eat…this is my body. </a:t>
            </a:r>
          </a:p>
          <a:p>
            <a:pPr algn="ctr"/>
            <a:r>
              <a:rPr lang="en-GB" sz="1600" b="1" dirty="0">
                <a:solidFill>
                  <a:schemeClr val="tx1"/>
                </a:solidFill>
                <a:latin typeface="Century Gothic" panose="020B0502020202020204" pitchFamily="34" charset="0"/>
              </a:rPr>
              <a:t>Drink this – this is my blood, poured out for many for the forgiveness of sins.</a:t>
            </a:r>
          </a:p>
        </p:txBody>
      </p:sp>
    </p:spTree>
    <p:extLst>
      <p:ext uri="{BB962C8B-B14F-4D97-AF65-F5344CB8AC3E}">
        <p14:creationId xmlns:p14="http://schemas.microsoft.com/office/powerpoint/2010/main" val="2014951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bg/>
                                          </p:spTgt>
                                        </p:tgtEl>
                                        <p:attrNameLst>
                                          <p:attrName>style.visibility</p:attrName>
                                        </p:attrNameLst>
                                      </p:cBhvr>
                                      <p:to>
                                        <p:strVal val="visible"/>
                                      </p:to>
                                    </p:set>
                                    <p:animEffect transition="in" filter="fade">
                                      <p:cBhvr>
                                        <p:cTn id="12" dur="500"/>
                                        <p:tgtEl>
                                          <p:spTgt spid="2">
                                            <p:bg/>
                                          </p:spTgt>
                                        </p:tgtEl>
                                      </p:cBhvr>
                                    </p:animEffect>
                                  </p:childTnLst>
                                </p:cTn>
                              </p:par>
                            </p:childTnLst>
                          </p:cTn>
                        </p:par>
                        <p:par>
                          <p:cTn id="13" fill="hold">
                            <p:stCondLst>
                              <p:cond delay="500"/>
                            </p:stCondLst>
                            <p:childTnLst>
                              <p:par>
                                <p:cTn id="14" presetID="10" presetClass="entr" presetSubtype="0" fill="hold" grpId="0" nodeType="afterEffect">
                                  <p:stCondLst>
                                    <p:cond delay="0"/>
                                  </p:stCondLst>
                                  <p:iterate type="lt">
                                    <p:tmPct val="10000"/>
                                  </p:iterate>
                                  <p:childTnLst>
                                    <p:set>
                                      <p:cBhvr>
                                        <p:cTn id="15" dur="1" fill="hold">
                                          <p:stCondLst>
                                            <p:cond delay="0"/>
                                          </p:stCondLst>
                                        </p:cTn>
                                        <p:tgtEl>
                                          <p:spTgt spid="2">
                                            <p:txEl>
                                              <p:pRg st="0" end="0"/>
                                            </p:txEl>
                                          </p:spTgt>
                                        </p:tgtEl>
                                        <p:attrNameLst>
                                          <p:attrName>style.visibility</p:attrName>
                                        </p:attrNameLst>
                                      </p:cBhvr>
                                      <p:to>
                                        <p:strVal val="visible"/>
                                      </p:to>
                                    </p:set>
                                    <p:animEffect transition="in" filter="fade">
                                      <p:cBhvr>
                                        <p:cTn id="16" dur="500"/>
                                        <p:tgtEl>
                                          <p:spTgt spid="2">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iterate type="lt">
                                    <p:tmPct val="10000"/>
                                  </p:iterate>
                                  <p:childTnLst>
                                    <p:set>
                                      <p:cBhvr>
                                        <p:cTn id="20" dur="1" fill="hold">
                                          <p:stCondLst>
                                            <p:cond delay="0"/>
                                          </p:stCondLst>
                                        </p:cTn>
                                        <p:tgtEl>
                                          <p:spTgt spid="2">
                                            <p:txEl>
                                              <p:pRg st="1" end="1"/>
                                            </p:txEl>
                                          </p:spTgt>
                                        </p:tgtEl>
                                        <p:attrNameLst>
                                          <p:attrName>style.visibility</p:attrName>
                                        </p:attrNameLst>
                                      </p:cBhvr>
                                      <p:to>
                                        <p:strVal val="visible"/>
                                      </p:to>
                                    </p:set>
                                    <p:animEffect transition="in" filter="fade">
                                      <p:cBhvr>
                                        <p:cTn id="21"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uiExpand="1" build="p"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oup of people praying at a table&#10;&#10;Description automatically generated">
            <a:extLst>
              <a:ext uri="{FF2B5EF4-FFF2-40B4-BE49-F238E27FC236}">
                <a16:creationId xmlns:a16="http://schemas.microsoft.com/office/drawing/2014/main" id="{13A9DFA0-223A-01C5-BD35-D0A53887B8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505328" y="1084341"/>
            <a:ext cx="6252423" cy="4689318"/>
          </a:xfrm>
          <a:prstGeom prst="rect">
            <a:avLst/>
          </a:prstGeom>
          <a:ln>
            <a:solidFill>
              <a:schemeClr val="bg1"/>
            </a:solidFill>
          </a:ln>
        </p:spPr>
      </p:pic>
      <p:pic>
        <p:nvPicPr>
          <p:cNvPr id="3" name="Picture 2" descr="A group of people sitting around a table&#10;&#10;Description automatically generated">
            <a:extLst>
              <a:ext uri="{FF2B5EF4-FFF2-40B4-BE49-F238E27FC236}">
                <a16:creationId xmlns:a16="http://schemas.microsoft.com/office/drawing/2014/main" id="{F6E9E4C7-5695-4957-4BDD-E2E2359BAA08}"/>
              </a:ext>
            </a:extLst>
          </p:cNvPr>
          <p:cNvPicPr>
            <a:picLocks noChangeAspect="1"/>
          </p:cNvPicPr>
          <p:nvPr/>
        </p:nvPicPr>
        <p:blipFill rotWithShape="1">
          <a:blip r:embed="rId4">
            <a:extLst>
              <a:ext uri="{28A0092B-C50C-407E-A947-70E740481C1C}">
                <a14:useLocalDpi xmlns:a14="http://schemas.microsoft.com/office/drawing/2010/main" val="0"/>
              </a:ext>
            </a:extLst>
          </a:blip>
          <a:srcRect l="28333"/>
          <a:stretch/>
        </p:blipFill>
        <p:spPr>
          <a:xfrm rot="16200000">
            <a:off x="4555703" y="1170759"/>
            <a:ext cx="4214072" cy="4410075"/>
          </a:xfrm>
          <a:prstGeom prst="rect">
            <a:avLst/>
          </a:prstGeom>
          <a:ln>
            <a:solidFill>
              <a:schemeClr val="bg1"/>
            </a:solidFill>
          </a:ln>
        </p:spPr>
      </p:pic>
      <p:sp>
        <p:nvSpPr>
          <p:cNvPr id="4" name="Rectangle: Rounded Corners 3">
            <a:extLst>
              <a:ext uri="{FF2B5EF4-FFF2-40B4-BE49-F238E27FC236}">
                <a16:creationId xmlns:a16="http://schemas.microsoft.com/office/drawing/2014/main" id="{43A30E66-4A18-3AB6-EA12-42DCD34F2B10}"/>
              </a:ext>
            </a:extLst>
          </p:cNvPr>
          <p:cNvSpPr/>
          <p:nvPr/>
        </p:nvSpPr>
        <p:spPr>
          <a:xfrm>
            <a:off x="5220072" y="316540"/>
            <a:ext cx="3647704" cy="720080"/>
          </a:xfrm>
          <a:prstGeom prst="round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latin typeface="Century Gothic" panose="020B0502020202020204" pitchFamily="34" charset="0"/>
              </a:rPr>
              <a:t>Do this to remember me</a:t>
            </a:r>
          </a:p>
        </p:txBody>
      </p:sp>
      <p:sp>
        <p:nvSpPr>
          <p:cNvPr id="5" name="Rectangle: Rounded Corners 4">
            <a:extLst>
              <a:ext uri="{FF2B5EF4-FFF2-40B4-BE49-F238E27FC236}">
                <a16:creationId xmlns:a16="http://schemas.microsoft.com/office/drawing/2014/main" id="{CF16195F-6AF3-9D99-FD5D-3BC5BA1B8548}"/>
              </a:ext>
            </a:extLst>
          </p:cNvPr>
          <p:cNvSpPr/>
          <p:nvPr/>
        </p:nvSpPr>
        <p:spPr>
          <a:xfrm>
            <a:off x="5364088" y="5661248"/>
            <a:ext cx="3168352" cy="1008112"/>
          </a:xfrm>
          <a:prstGeom prst="round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latin typeface="Century Gothic" panose="020B0502020202020204" pitchFamily="34" charset="0"/>
              </a:rPr>
              <a:t>….I wonder why it’s so important to Christians               that they do this?....</a:t>
            </a:r>
          </a:p>
        </p:txBody>
      </p:sp>
    </p:spTree>
    <p:extLst>
      <p:ext uri="{BB962C8B-B14F-4D97-AF65-F5344CB8AC3E}">
        <p14:creationId xmlns:p14="http://schemas.microsoft.com/office/powerpoint/2010/main" val="1069504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red flowers&#10;&#10;AI-generated content may be incorrect.">
            <a:extLst>
              <a:ext uri="{FF2B5EF4-FFF2-40B4-BE49-F238E27FC236}">
                <a16:creationId xmlns:a16="http://schemas.microsoft.com/office/drawing/2014/main" id="{CDC24099-0B05-E7D3-3B53-DFAA5CE9E5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82190"/>
            <a:ext cx="9144000" cy="6093619"/>
          </a:xfrm>
          <a:prstGeom prst="rect">
            <a:avLst/>
          </a:prstGeom>
          <a:ln>
            <a:solidFill>
              <a:schemeClr val="bg1"/>
            </a:solidFill>
          </a:ln>
        </p:spPr>
      </p:pic>
      <p:sp>
        <p:nvSpPr>
          <p:cNvPr id="6" name="TextBox 2">
            <a:extLst>
              <a:ext uri="{FF2B5EF4-FFF2-40B4-BE49-F238E27FC236}">
                <a16:creationId xmlns:a16="http://schemas.microsoft.com/office/drawing/2014/main" id="{117E3FE1-B5CC-30EA-D9F7-9490526D46E8}"/>
              </a:ext>
            </a:extLst>
          </p:cNvPr>
          <p:cNvSpPr txBox="1">
            <a:spLocks noChangeArrowheads="1"/>
          </p:cNvSpPr>
          <p:nvPr/>
        </p:nvSpPr>
        <p:spPr bwMode="auto">
          <a:xfrm>
            <a:off x="116886" y="387920"/>
            <a:ext cx="8910228" cy="23083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charset="0"/>
                <a:ea typeface="MS PGothic" charset="0"/>
                <a:cs typeface="MS PGothic" charset="0"/>
              </a:defRPr>
            </a:lvl1pPr>
            <a:lvl2pPr marL="742950" indent="-285750" eaLnBrk="0" hangingPunct="0">
              <a:defRPr>
                <a:solidFill>
                  <a:schemeClr val="tx1"/>
                </a:solidFill>
                <a:latin typeface="Calibri" charset="0"/>
                <a:ea typeface="MS PGothic" charset="0"/>
                <a:cs typeface="MS PGothic" charset="0"/>
              </a:defRPr>
            </a:lvl2pPr>
            <a:lvl3pPr marL="1143000" indent="-228600" eaLnBrk="0" hangingPunct="0">
              <a:defRPr>
                <a:solidFill>
                  <a:schemeClr val="tx1"/>
                </a:solidFill>
                <a:latin typeface="Calibri" charset="0"/>
                <a:ea typeface="MS PGothic" charset="0"/>
                <a:cs typeface="MS PGothic" charset="0"/>
              </a:defRPr>
            </a:lvl3pPr>
            <a:lvl4pPr marL="1600200" indent="-228600" eaLnBrk="0" hangingPunct="0">
              <a:defRPr>
                <a:solidFill>
                  <a:schemeClr val="tx1"/>
                </a:solidFill>
                <a:latin typeface="Calibri" charset="0"/>
                <a:ea typeface="MS PGothic" charset="0"/>
                <a:cs typeface="MS PGothic" charset="0"/>
              </a:defRPr>
            </a:lvl4pPr>
            <a:lvl5pPr marL="2057400" indent="-228600" eaLnBrk="0" hangingPunct="0">
              <a:defRPr>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Calibri" charset="0"/>
                <a:ea typeface="MS PGothic" charset="0"/>
                <a:cs typeface="MS PGothic" charset="0"/>
              </a:defRPr>
            </a:lvl9pPr>
          </a:lstStyle>
          <a:p>
            <a:pPr algn="ctr" eaLnBrk="1" fontAlgn="auto" hangingPunct="1">
              <a:spcBef>
                <a:spcPts val="0"/>
              </a:spcBef>
              <a:spcAft>
                <a:spcPts val="0"/>
              </a:spcAft>
            </a:pPr>
            <a:r>
              <a:rPr lang="is-IS" sz="4800" b="1" dirty="0">
                <a:solidFill>
                  <a:prstClr val="white"/>
                </a:solidFill>
                <a:latin typeface="Century Gothic" charset="0"/>
              </a:rPr>
              <a:t>‘At the going down of the sun, and in the morning, w</a:t>
            </a:r>
            <a:r>
              <a:rPr lang="en-US" sz="4800" b="1" dirty="0">
                <a:solidFill>
                  <a:prstClr val="white"/>
                </a:solidFill>
                <a:latin typeface="Century Gothic" charset="0"/>
              </a:rPr>
              <a:t>e will remember them…’</a:t>
            </a:r>
            <a:endParaRPr lang="en-US" sz="3200" b="1" i="1" dirty="0">
              <a:solidFill>
                <a:prstClr val="white"/>
              </a:solidFill>
              <a:latin typeface="Century Gothic" charset="0"/>
            </a:endParaRPr>
          </a:p>
        </p:txBody>
      </p:sp>
      <p:sp>
        <p:nvSpPr>
          <p:cNvPr id="7" name="TextBox 4">
            <a:extLst>
              <a:ext uri="{FF2B5EF4-FFF2-40B4-BE49-F238E27FC236}">
                <a16:creationId xmlns:a16="http://schemas.microsoft.com/office/drawing/2014/main" id="{5AA7EC72-D181-F2E2-D502-1AA50DD9AA9C}"/>
              </a:ext>
            </a:extLst>
          </p:cNvPr>
          <p:cNvSpPr txBox="1">
            <a:spLocks noChangeArrowheads="1"/>
          </p:cNvSpPr>
          <p:nvPr/>
        </p:nvSpPr>
        <p:spPr bwMode="auto">
          <a:xfrm>
            <a:off x="116886" y="5373216"/>
            <a:ext cx="8910229" cy="923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Calibri" charset="0"/>
                <a:ea typeface="MS PGothic" charset="0"/>
                <a:cs typeface="MS PGothic" charset="0"/>
              </a:defRPr>
            </a:lvl1pPr>
            <a:lvl2pPr marL="742950" indent="-285750" eaLnBrk="0" hangingPunct="0">
              <a:defRPr>
                <a:solidFill>
                  <a:schemeClr val="tx1"/>
                </a:solidFill>
                <a:latin typeface="Calibri" charset="0"/>
                <a:ea typeface="MS PGothic" charset="0"/>
                <a:cs typeface="MS PGothic" charset="0"/>
              </a:defRPr>
            </a:lvl2pPr>
            <a:lvl3pPr marL="1143000" indent="-228600" eaLnBrk="0" hangingPunct="0">
              <a:defRPr>
                <a:solidFill>
                  <a:schemeClr val="tx1"/>
                </a:solidFill>
                <a:latin typeface="Calibri" charset="0"/>
                <a:ea typeface="MS PGothic" charset="0"/>
                <a:cs typeface="MS PGothic" charset="0"/>
              </a:defRPr>
            </a:lvl3pPr>
            <a:lvl4pPr marL="1600200" indent="-228600" eaLnBrk="0" hangingPunct="0">
              <a:defRPr>
                <a:solidFill>
                  <a:schemeClr val="tx1"/>
                </a:solidFill>
                <a:latin typeface="Calibri" charset="0"/>
                <a:ea typeface="MS PGothic" charset="0"/>
                <a:cs typeface="MS PGothic" charset="0"/>
              </a:defRPr>
            </a:lvl4pPr>
            <a:lvl5pPr marL="2057400" indent="-228600" eaLnBrk="0" hangingPunct="0">
              <a:defRPr>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Calibri" charset="0"/>
                <a:ea typeface="MS PGothic" charset="0"/>
                <a:cs typeface="MS PGothic" charset="0"/>
              </a:defRPr>
            </a:lvl9pPr>
          </a:lstStyle>
          <a:p>
            <a:pPr algn="ctr" eaLnBrk="1" fontAlgn="auto" hangingPunct="1">
              <a:spcBef>
                <a:spcPts val="0"/>
              </a:spcBef>
              <a:spcAft>
                <a:spcPts val="0"/>
              </a:spcAft>
            </a:pPr>
            <a:r>
              <a:rPr lang="en-US" sz="5400" b="1" dirty="0">
                <a:solidFill>
                  <a:srgbClr val="FFFFFF"/>
                </a:solidFill>
                <a:latin typeface="Century Gothic" charset="0"/>
              </a:rPr>
              <a:t>‘We will remember them.’</a:t>
            </a:r>
          </a:p>
        </p:txBody>
      </p:sp>
    </p:spTree>
    <p:extLst>
      <p:ext uri="{BB962C8B-B14F-4D97-AF65-F5344CB8AC3E}">
        <p14:creationId xmlns:p14="http://schemas.microsoft.com/office/powerpoint/2010/main" val="2026104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F23E264-01B8-2FF3-F5F0-17E076EA7AE0}"/>
              </a:ext>
            </a:extLst>
          </p:cNvPr>
          <p:cNvSpPr txBox="1">
            <a:spLocks noChangeArrowheads="1"/>
          </p:cNvSpPr>
          <p:nvPr/>
        </p:nvSpPr>
        <p:spPr bwMode="auto">
          <a:xfrm>
            <a:off x="163262" y="4293096"/>
            <a:ext cx="8817476" cy="2419124"/>
          </a:xfrm>
          <a:prstGeom prst="rect">
            <a:avLst/>
          </a:prstGeom>
          <a:solidFill>
            <a:sysClr val="window" lastClr="FFFFFF">
              <a:alpha val="66000"/>
            </a:sysClr>
          </a:solid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fontAlgn="auto">
              <a:spcAft>
                <a:spcPts val="0"/>
              </a:spcAft>
              <a:buNone/>
              <a:defRPr/>
            </a:pPr>
            <a:r>
              <a:rPr lang="en-GB" sz="2800" b="1" dirty="0">
                <a:solidFill>
                  <a:prstClr val="black"/>
                </a:solidFill>
                <a:latin typeface="Century Gothic" panose="020B0502020202020204" pitchFamily="34" charset="0"/>
              </a:rPr>
              <a:t>….I wonder what things you think it’s important that we remember?.....</a:t>
            </a:r>
          </a:p>
          <a:p>
            <a:pPr algn="ctr" fontAlgn="auto">
              <a:spcAft>
                <a:spcPts val="0"/>
              </a:spcAft>
              <a:buNone/>
              <a:defRPr/>
            </a:pPr>
            <a:r>
              <a:rPr lang="en-GB" sz="2800" b="1" dirty="0">
                <a:solidFill>
                  <a:prstClr val="black"/>
                </a:solidFill>
                <a:latin typeface="Century Gothic" panose="020B0502020202020204" pitchFamily="34" charset="0"/>
              </a:rPr>
              <a:t>….I wonder why it’s so important that we remember the sacrifice of others?....</a:t>
            </a:r>
          </a:p>
          <a:p>
            <a:pPr algn="ctr" fontAlgn="auto">
              <a:spcAft>
                <a:spcPts val="0"/>
              </a:spcAft>
              <a:buNone/>
              <a:defRPr/>
            </a:pPr>
            <a:r>
              <a:rPr lang="en-GB" sz="2800" b="1" dirty="0">
                <a:solidFill>
                  <a:prstClr val="black"/>
                </a:solidFill>
                <a:latin typeface="Century Gothic" panose="020B0502020202020204" pitchFamily="34" charset="0"/>
              </a:rPr>
              <a:t>....or how remembering helps us to be thankful?....</a:t>
            </a:r>
          </a:p>
        </p:txBody>
      </p:sp>
      <p:pic>
        <p:nvPicPr>
          <p:cNvPr id="2" name="Picture 1" descr="A religious art piece of fabric&#10;&#10;AI-generated content may be incorrect.">
            <a:extLst>
              <a:ext uri="{FF2B5EF4-FFF2-40B4-BE49-F238E27FC236}">
                <a16:creationId xmlns:a16="http://schemas.microsoft.com/office/drawing/2014/main" id="{16913D53-9A05-FAD3-AE63-FC87015BBBE2}"/>
              </a:ext>
            </a:extLst>
          </p:cNvPr>
          <p:cNvPicPr>
            <a:picLocks noChangeAspect="1"/>
          </p:cNvPicPr>
          <p:nvPr/>
        </p:nvPicPr>
        <p:blipFill>
          <a:blip r:embed="rId3">
            <a:extLst>
              <a:ext uri="{28A0092B-C50C-407E-A947-70E740481C1C}">
                <a14:useLocalDpi xmlns:a14="http://schemas.microsoft.com/office/drawing/2010/main" val="0"/>
              </a:ext>
            </a:extLst>
          </a:blip>
          <a:srcRect l="6937" t="6951" r="5453" b="13250"/>
          <a:stretch>
            <a:fillRect/>
          </a:stretch>
        </p:blipFill>
        <p:spPr>
          <a:xfrm>
            <a:off x="323528" y="0"/>
            <a:ext cx="3332798" cy="4293096"/>
          </a:xfrm>
          <a:prstGeom prst="rect">
            <a:avLst/>
          </a:prstGeom>
        </p:spPr>
      </p:pic>
      <p:pic>
        <p:nvPicPr>
          <p:cNvPr id="6" name="Picture 5" descr="A close-up of red flowers&#10;&#10;AI-generated content may be incorrect.">
            <a:extLst>
              <a:ext uri="{FF2B5EF4-FFF2-40B4-BE49-F238E27FC236}">
                <a16:creationId xmlns:a16="http://schemas.microsoft.com/office/drawing/2014/main" id="{800F248B-A126-97BB-422E-89B749A04874}"/>
              </a:ext>
            </a:extLst>
          </p:cNvPr>
          <p:cNvPicPr>
            <a:picLocks noChangeAspect="1"/>
          </p:cNvPicPr>
          <p:nvPr/>
        </p:nvPicPr>
        <p:blipFill>
          <a:blip r:embed="rId4">
            <a:extLst>
              <a:ext uri="{28A0092B-C50C-407E-A947-70E740481C1C}">
                <a14:useLocalDpi xmlns:a14="http://schemas.microsoft.com/office/drawing/2010/main" val="0"/>
              </a:ext>
            </a:extLst>
          </a:blip>
          <a:srcRect r="11539"/>
          <a:stretch>
            <a:fillRect/>
          </a:stretch>
        </p:blipFill>
        <p:spPr>
          <a:xfrm>
            <a:off x="3851920" y="332656"/>
            <a:ext cx="4968550" cy="3742961"/>
          </a:xfrm>
          <a:prstGeom prst="rect">
            <a:avLst/>
          </a:prstGeom>
          <a:ln>
            <a:solidFill>
              <a:schemeClr val="bg1"/>
            </a:solidFill>
          </a:ln>
        </p:spPr>
      </p:pic>
    </p:spTree>
    <p:extLst>
      <p:ext uri="{BB962C8B-B14F-4D97-AF65-F5344CB8AC3E}">
        <p14:creationId xmlns:p14="http://schemas.microsoft.com/office/powerpoint/2010/main" val="3567098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bg/>
                                          </p:spTgt>
                                        </p:tgtEl>
                                        <p:attrNameLst>
                                          <p:attrName>style.visibility</p:attrName>
                                        </p:attrNameLst>
                                      </p:cBhvr>
                                      <p:to>
                                        <p:strVal val="visible"/>
                                      </p:to>
                                    </p:set>
                                    <p:animEffect transition="in" filter="fade">
                                      <p:cBhvr>
                                        <p:cTn id="17" dur="500"/>
                                        <p:tgtEl>
                                          <p:spTgt spid="3">
                                            <p:bg/>
                                          </p:spTgt>
                                        </p:tgtEl>
                                      </p:cBhvr>
                                    </p:animEffect>
                                  </p:childTnLst>
                                </p:cTn>
                              </p:par>
                            </p:childTnLst>
                          </p:cTn>
                        </p:par>
                        <p:par>
                          <p:cTn id="18" fill="hold">
                            <p:stCondLst>
                              <p:cond delay="500"/>
                            </p:stCondLst>
                            <p:childTnLst>
                              <p:par>
                                <p:cTn id="19" presetID="10" presetClass="entr" presetSubtype="0" fill="hold" nodeType="afterEffect">
                                  <p:stCondLst>
                                    <p:cond delay="0"/>
                                  </p:stCondLst>
                                  <p:iterate type="lt">
                                    <p:tmPct val="10000"/>
                                  </p:iterate>
                                  <p:childTnLst>
                                    <p:set>
                                      <p:cBhvr>
                                        <p:cTn id="20" dur="1" fill="hold">
                                          <p:stCondLst>
                                            <p:cond delay="0"/>
                                          </p:stCondLst>
                                        </p:cTn>
                                        <p:tgtEl>
                                          <p:spTgt spid="3">
                                            <p:txEl>
                                              <p:pRg st="0" end="0"/>
                                            </p:txEl>
                                          </p:spTgt>
                                        </p:tgtEl>
                                        <p:attrNameLst>
                                          <p:attrName>style.visibility</p:attrName>
                                        </p:attrNameLst>
                                      </p:cBhvr>
                                      <p:to>
                                        <p:strVal val="visible"/>
                                      </p:to>
                                    </p:set>
                                    <p:animEffect transition="in" filter="fade">
                                      <p:cBhvr>
                                        <p:cTn id="21" dur="500"/>
                                        <p:tgtEl>
                                          <p:spTgt spid="3">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iterate type="lt">
                                    <p:tmPct val="10000"/>
                                  </p:iterate>
                                  <p:childTnLst>
                                    <p:set>
                                      <p:cBhvr>
                                        <p:cTn id="25" dur="1" fill="hold">
                                          <p:stCondLst>
                                            <p:cond delay="0"/>
                                          </p:stCondLst>
                                        </p:cTn>
                                        <p:tgtEl>
                                          <p:spTgt spid="3">
                                            <p:txEl>
                                              <p:pRg st="1" end="1"/>
                                            </p:txEl>
                                          </p:spTgt>
                                        </p:tgtEl>
                                        <p:attrNameLst>
                                          <p:attrName>style.visibility</p:attrName>
                                        </p:attrNameLst>
                                      </p:cBhvr>
                                      <p:to>
                                        <p:strVal val="visible"/>
                                      </p:to>
                                    </p:set>
                                    <p:animEffect transition="in" filter="fade">
                                      <p:cBhvr>
                                        <p:cTn id="26" dur="500"/>
                                        <p:tgtEl>
                                          <p:spTgt spid="3">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iterate type="lt">
                                    <p:tmPct val="10000"/>
                                  </p:iterate>
                                  <p:childTnLst>
                                    <p:set>
                                      <p:cBhvr>
                                        <p:cTn id="30" dur="1" fill="hold">
                                          <p:stCondLst>
                                            <p:cond delay="0"/>
                                          </p:stCondLst>
                                        </p:cTn>
                                        <p:tgtEl>
                                          <p:spTgt spid="3">
                                            <p:txEl>
                                              <p:pRg st="2" end="2"/>
                                            </p:txEl>
                                          </p:spTgt>
                                        </p:tgtEl>
                                        <p:attrNameLst>
                                          <p:attrName>style.visibility</p:attrName>
                                        </p:attrNameLst>
                                      </p:cBhvr>
                                      <p:to>
                                        <p:strVal val="visible"/>
                                      </p:to>
                                    </p:set>
                                    <p:animEffect transition="in" filter="fade">
                                      <p:cBhvr>
                                        <p:cTn id="31"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allAtOnce"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red knitted hat from a tree&#10;&#10;AI-generated content may be incorrect.">
            <a:extLst>
              <a:ext uri="{FF2B5EF4-FFF2-40B4-BE49-F238E27FC236}">
                <a16:creationId xmlns:a16="http://schemas.microsoft.com/office/drawing/2014/main" id="{16C1A397-E45C-3CAD-4555-962889F2B2A0}"/>
              </a:ext>
            </a:extLst>
          </p:cNvPr>
          <p:cNvPicPr>
            <a:picLocks noChangeAspect="1"/>
          </p:cNvPicPr>
          <p:nvPr/>
        </p:nvPicPr>
        <p:blipFill>
          <a:blip r:embed="rId3">
            <a:extLst>
              <a:ext uri="{28A0092B-C50C-407E-A947-70E740481C1C}">
                <a14:useLocalDpi xmlns:a14="http://schemas.microsoft.com/office/drawing/2010/main" val="0"/>
              </a:ext>
            </a:extLst>
          </a:blip>
          <a:srcRect b="9822"/>
          <a:stretch>
            <a:fillRect/>
          </a:stretch>
        </p:blipFill>
        <p:spPr>
          <a:xfrm>
            <a:off x="0" y="9306"/>
            <a:ext cx="9144000" cy="5495082"/>
          </a:xfrm>
          <a:prstGeom prst="rect">
            <a:avLst/>
          </a:prstGeom>
        </p:spPr>
      </p:pic>
      <p:sp>
        <p:nvSpPr>
          <p:cNvPr id="4" name="TextBox 4">
            <a:extLst>
              <a:ext uri="{FF2B5EF4-FFF2-40B4-BE49-F238E27FC236}">
                <a16:creationId xmlns:a16="http://schemas.microsoft.com/office/drawing/2014/main" id="{D212DE25-F288-A587-ABEB-6135F5383101}"/>
              </a:ext>
            </a:extLst>
          </p:cNvPr>
          <p:cNvSpPr txBox="1">
            <a:spLocks noChangeArrowheads="1"/>
          </p:cNvSpPr>
          <p:nvPr/>
        </p:nvSpPr>
        <p:spPr bwMode="auto">
          <a:xfrm>
            <a:off x="0" y="5680443"/>
            <a:ext cx="9144000" cy="923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Calibri" charset="0"/>
                <a:ea typeface="MS PGothic" charset="0"/>
                <a:cs typeface="MS PGothic" charset="0"/>
              </a:defRPr>
            </a:lvl1pPr>
            <a:lvl2pPr marL="742950" indent="-285750" eaLnBrk="0" hangingPunct="0">
              <a:defRPr>
                <a:solidFill>
                  <a:schemeClr val="tx1"/>
                </a:solidFill>
                <a:latin typeface="Calibri" charset="0"/>
                <a:ea typeface="MS PGothic" charset="0"/>
                <a:cs typeface="MS PGothic" charset="0"/>
              </a:defRPr>
            </a:lvl2pPr>
            <a:lvl3pPr marL="1143000" indent="-228600" eaLnBrk="0" hangingPunct="0">
              <a:defRPr>
                <a:solidFill>
                  <a:schemeClr val="tx1"/>
                </a:solidFill>
                <a:latin typeface="Calibri" charset="0"/>
                <a:ea typeface="MS PGothic" charset="0"/>
                <a:cs typeface="MS PGothic" charset="0"/>
              </a:defRPr>
            </a:lvl3pPr>
            <a:lvl4pPr marL="1600200" indent="-228600" eaLnBrk="0" hangingPunct="0">
              <a:defRPr>
                <a:solidFill>
                  <a:schemeClr val="tx1"/>
                </a:solidFill>
                <a:latin typeface="Calibri" charset="0"/>
                <a:ea typeface="MS PGothic" charset="0"/>
                <a:cs typeface="MS PGothic" charset="0"/>
              </a:defRPr>
            </a:lvl4pPr>
            <a:lvl5pPr marL="2057400" indent="-228600" eaLnBrk="0" hangingPunct="0">
              <a:defRPr>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Calibri" charset="0"/>
                <a:ea typeface="MS PGothic" charset="0"/>
                <a:cs typeface="MS PGothic" charset="0"/>
              </a:defRPr>
            </a:lvl9pPr>
          </a:lstStyle>
          <a:p>
            <a:pPr algn="ctr" eaLnBrk="1" hangingPunct="1"/>
            <a:r>
              <a:rPr lang="en-US" sz="5400" b="1" dirty="0">
                <a:solidFill>
                  <a:srgbClr val="FFFFFF"/>
                </a:solidFill>
                <a:latin typeface="Century Gothic" charset="0"/>
              </a:rPr>
              <a:t>‘We will remember….’</a:t>
            </a:r>
          </a:p>
        </p:txBody>
      </p:sp>
    </p:spTree>
    <p:extLst>
      <p:ext uri="{BB962C8B-B14F-4D97-AF65-F5344CB8AC3E}">
        <p14:creationId xmlns:p14="http://schemas.microsoft.com/office/powerpoint/2010/main" val="2850425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Times New Roman"/>
      </a:majorFont>
      <a:minorFont>
        <a:latin typeface="Times New Roman"/>
        <a:ea typeface=""/>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4784</TotalTime>
  <Words>2369</Words>
  <Application>Microsoft Office PowerPoint</Application>
  <PresentationFormat>On-screen Show (4:3)</PresentationFormat>
  <Paragraphs>151</Paragraphs>
  <Slides>19</Slides>
  <Notes>19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19</vt:i4>
      </vt:variant>
    </vt:vector>
  </HeadingPairs>
  <TitlesOfParts>
    <vt:vector size="27" baseType="lpstr">
      <vt:lpstr>Arial</vt:lpstr>
      <vt:lpstr>Calibri</vt:lpstr>
      <vt:lpstr>Cambria</vt:lpstr>
      <vt:lpstr>Century Gothic</vt:lpstr>
      <vt:lpstr>Ink Free</vt:lpstr>
      <vt:lpstr>Symbol</vt:lpstr>
      <vt:lpstr>Times New Roman</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dc:creator>
  <cp:lastModifiedBy>Rachel Boxer</cp:lastModifiedBy>
  <cp:revision>98</cp:revision>
  <dcterms:created xsi:type="dcterms:W3CDTF">2008-03-03T20:29:43Z</dcterms:created>
  <dcterms:modified xsi:type="dcterms:W3CDTF">2025-09-04T13:09:45Z</dcterms:modified>
</cp:coreProperties>
</file>