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notesMasterIdLst>
    <p:notesMasterId r:id="rId17"/>
  </p:notesMasterIdLst>
  <p:sldIdLst>
    <p:sldId id="792" r:id="rId3"/>
    <p:sldId id="811" r:id="rId4"/>
    <p:sldId id="794" r:id="rId5"/>
    <p:sldId id="527" r:id="rId6"/>
    <p:sldId id="812" r:id="rId7"/>
    <p:sldId id="271" r:id="rId8"/>
    <p:sldId id="813" r:id="rId9"/>
    <p:sldId id="814" r:id="rId10"/>
    <p:sldId id="815" r:id="rId11"/>
    <p:sldId id="809" r:id="rId12"/>
    <p:sldId id="523" r:id="rId13"/>
    <p:sldId id="805" r:id="rId14"/>
    <p:sldId id="524" r:id="rId15"/>
    <p:sldId id="80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9751" autoAdjust="0"/>
  </p:normalViewPr>
  <p:slideViewPr>
    <p:cSldViewPr snapToGrid="0">
      <p:cViewPr varScale="1">
        <p:scale>
          <a:sx n="37" d="100"/>
          <a:sy n="37" d="100"/>
        </p:scale>
        <p:origin x="28" y="9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2B619-F918-4833-ADA0-7949AD098C9F}" type="datetimeFigureOut">
              <a:rPr lang="en-GB" smtClean="0"/>
              <a:t>25/01/2024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35BF7-4604-4371-A6DB-0F36B037A517}" type="slidenum">
              <a:rPr lang="en-GB" smtClean="0"/>
              <a:t>‹#›</a:t>
            </a:fld>
            <a:endParaRPr lang="en-GB"/>
          </a:p>
        </p:txBody>
      </p:sp>
    </p:spTree>
    <p:extLst>
      <p:ext uri="{BB962C8B-B14F-4D97-AF65-F5344CB8AC3E}">
        <p14:creationId xmlns:p14="http://schemas.microsoft.com/office/powerpoint/2010/main" val="357100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Responding and words for worship</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We’ve been thinking about arguments and </a:t>
            </a:r>
            <a:r>
              <a:rPr lang="en-GB" sz="1800" b="0" dirty="0" err="1">
                <a:effectLst/>
                <a:latin typeface="Calibri" panose="020F0502020204030204" pitchFamily="34" charset="0"/>
                <a:ea typeface="MS Mincho" panose="02020609040205080304" pitchFamily="49" charset="-128"/>
                <a:cs typeface="Times New Roman" panose="02020603050405020304" pitchFamily="18" charset="0"/>
              </a:rPr>
              <a:t>peacemaking</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 – how sometimes arguments happen because we are only thinking about ourselves – ME!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0" dirty="0">
                <a:effectLst/>
                <a:latin typeface="Calibri" panose="020F0502020204030204" pitchFamily="34" charset="0"/>
                <a:ea typeface="MS Mincho" panose="02020609040205080304" pitchFamily="49" charset="-128"/>
                <a:cs typeface="Times New Roman" panose="02020603050405020304" pitchFamily="18" charset="0"/>
              </a:rPr>
              <a:t>Let’s spend some time wondering together about today’s wise words and how they might help us…..</a:t>
            </a:r>
            <a:r>
              <a:rPr lang="en-GB" sz="1800" b="0" i="1" dirty="0">
                <a:effectLst/>
                <a:latin typeface="Calibri" panose="020F0502020204030204" pitchFamily="34" charset="0"/>
                <a:ea typeface="MS Mincho" panose="02020609040205080304" pitchFamily="49" charset="-128"/>
                <a:cs typeface="Times New Roman" panose="02020603050405020304" pitchFamily="18" charset="0"/>
              </a:rPr>
              <a:t>[you might want to pause and talk together]</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0" dirty="0">
                <a:effectLst/>
                <a:latin typeface="Calibri" panose="020F0502020204030204" pitchFamily="34" charset="0"/>
                <a:ea typeface="MS Mincho" panose="02020609040205080304" pitchFamily="49" charset="-128"/>
                <a:cs typeface="Times New Roman" panose="02020603050405020304" pitchFamily="18" charset="0"/>
              </a:rPr>
              <a:t>….I wonder how we might put these wise words into action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in our school this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Jesus’ words about serving others might help us to be peacemakers?....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9247B-441B-40B5-A604-AE94B6C49405}" type="slidenum">
              <a:rPr lang="en-GB" smtClean="0"/>
              <a:t>10</a:t>
            </a:fld>
            <a:endParaRPr lang="en-GB"/>
          </a:p>
        </p:txBody>
      </p:sp>
    </p:spTree>
    <p:extLst>
      <p:ext uri="{BB962C8B-B14F-4D97-AF65-F5344CB8AC3E}">
        <p14:creationId xmlns:p14="http://schemas.microsoft.com/office/powerpoint/2010/main" val="181208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20: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I’m going to use some words with a response for anyone who would like to pray too: your words are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‘We will say the right thing.’</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11: Prayer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As we come to pray today, there might be arguments or conflict that are part of our own lives. You might want to use this time to bring these situations to God and ask for his help. I will leave a quiet space now for you to do this if you want to, or to be still with your own thoughts… [leave as long as you feel children need]</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2279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Reflective prayer activity: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There are many parts of our world that are not very peaceful at the moment.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Use a zip to help you to pray for places where peace is needed.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Or use the zip to help you pray for people who you know who have argued.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C435BF7-4604-4371-A6DB-0F36B037A517}" type="slidenum">
              <a:rPr lang="en-GB" smtClean="0"/>
              <a:t>14</a:t>
            </a:fld>
            <a:endParaRPr lang="en-GB"/>
          </a:p>
        </p:txBody>
      </p:sp>
    </p:spTree>
    <p:extLst>
      <p:ext uri="{BB962C8B-B14F-4D97-AF65-F5344CB8AC3E}">
        <p14:creationId xmlns:p14="http://schemas.microsoft.com/office/powerpoint/2010/main" val="117827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2: I’m going to start today with a picture. </a:t>
            </a:r>
            <a:r>
              <a:rPr lang="en-GB" sz="1800" dirty="0">
                <a:effectLst/>
                <a:latin typeface="Calibri" panose="020F0502020204030204" pitchFamily="34" charset="0"/>
                <a:ea typeface="Calibri" panose="020F0502020204030204" pitchFamily="34" charset="0"/>
                <a:cs typeface="Times New Roman" panose="02020603050405020304" pitchFamily="18" charset="0"/>
              </a:rPr>
              <a:t>I wonder if you know what it is?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[explain how a dam works, in ways that are appropriate for the assembled age group] </a:t>
            </a:r>
            <a:r>
              <a:rPr lang="en-GB" sz="1800" dirty="0">
                <a:effectLst/>
                <a:latin typeface="Calibri" panose="020F0502020204030204" pitchFamily="34" charset="0"/>
                <a:ea typeface="Calibri" panose="020F0502020204030204" pitchFamily="34" charset="0"/>
                <a:cs typeface="Times New Roman" panose="02020603050405020304" pitchFamily="18" charset="0"/>
              </a:rPr>
              <a:t>I wonder what might happen if there was a little hole, right here?! What would happen to the water?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[explain that as more water trickles through, and pushes the hole open a bit wider, there’s a risk that the dam might burst….]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2</a:t>
            </a:fld>
            <a:endParaRPr lang="en-GB"/>
          </a:p>
        </p:txBody>
      </p:sp>
    </p:spTree>
    <p:extLst>
      <p:ext uri="{BB962C8B-B14F-4D97-AF65-F5344CB8AC3E}">
        <p14:creationId xmlns:p14="http://schemas.microsoft.com/office/powerpoint/2010/main" val="411147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3: </a:t>
            </a:r>
            <a:r>
              <a:rPr lang="en-GB" sz="1800" dirty="0">
                <a:effectLst/>
                <a:latin typeface="Calibri" panose="020F0502020204030204" pitchFamily="34" charset="0"/>
                <a:ea typeface="Calibri" panose="020F0502020204030204" pitchFamily="34" charset="0"/>
                <a:cs typeface="Times New Roman" panose="02020603050405020304" pitchFamily="18" charset="0"/>
              </a:rPr>
              <a:t>So, what has this got to do with our time together today? Let’s read today’s Wise Words and find out!…..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2FAC1-C2DA-4EE7-A6B9-692D7D42DF4F}"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23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4: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The start of an argument is like a leak in a dam – so stop it before it bursts!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 wonder whether you’ve ever experienced this – an argument that starts small, and quickly gets out of hand?....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[you might want to unpack this, and help children to link with the image of the dam]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From my experience in school, this can happen very easily…..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[show pics on next slide, or replace with your own examples from your own school context]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9247B-441B-40B5-A604-AE94B6C49405}" type="slidenum">
              <a:rPr lang="en-GB" smtClean="0"/>
              <a:t>4</a:t>
            </a:fld>
            <a:endParaRPr lang="en-GB"/>
          </a:p>
        </p:txBody>
      </p:sp>
    </p:spTree>
    <p:extLst>
      <p:ext uri="{BB962C8B-B14F-4D97-AF65-F5344CB8AC3E}">
        <p14:creationId xmlns:p14="http://schemas.microsoft.com/office/powerpoint/2010/main" val="242463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5: Use examples from your own classroom / school experience, or….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Pencils in the pot!!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Who sits next to who at the table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Who’s in charge of a game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Who’s first in the line!!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Arguments can easily get out of hand. When people are cross – even about something quite little – an argument can turn into something much bigger, and much harder to sort out. Like the leaky dam, what started out as a little problem ends up as a full-scale flood! In a few moments, we’re going to think some more about what to do when arguments happen – which they will, because everyone does it from time to time!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5</a:t>
            </a:fld>
            <a:endParaRPr lang="en-GB"/>
          </a:p>
        </p:txBody>
      </p:sp>
    </p:spTree>
    <p:extLst>
      <p:ext uri="{BB962C8B-B14F-4D97-AF65-F5344CB8AC3E}">
        <p14:creationId xmlns:p14="http://schemas.microsoft.com/office/powerpoint/2010/main" val="1207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25.01.2024</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6: </a:t>
            </a:r>
            <a:r>
              <a:rPr lang="en-GB" sz="1800" dirty="0">
                <a:effectLst/>
                <a:latin typeface="Calibri" panose="020F0502020204030204" pitchFamily="34" charset="0"/>
                <a:ea typeface="Calibri" panose="020F0502020204030204" pitchFamily="34" charset="0"/>
                <a:cs typeface="Times New Roman" panose="02020603050405020304" pitchFamily="18" charset="0"/>
              </a:rPr>
              <a:t>Even Jesus’ friends – the disciples – argued – and sometimes about really silly things.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Once, they had an argument about who was the greatest among them. When he saw what was happening, Jesus sat the disciples down and said, "If anyone wants to be first, and the greatest, he must be the very last, and the servant of all."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7: </a:t>
            </a:r>
            <a:r>
              <a:rPr lang="en-GB" sz="1800" dirty="0">
                <a:effectLst/>
                <a:latin typeface="Calibri" panose="020F0502020204030204" pitchFamily="34" charset="0"/>
                <a:ea typeface="Calibri" panose="020F0502020204030204" pitchFamily="34" charset="0"/>
                <a:cs typeface="Times New Roman" panose="02020603050405020304" pitchFamily="18" charset="0"/>
              </a:rPr>
              <a:t>I wonder if you’ve ever looked at the word ‘argument’?</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 wonder if you’ve ever noticed a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tiny word in the middle?....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It’s ‘ME’. Arguments usually happen because WE want something OUR way. That’s what Jesus was saying to his friends.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In our school examples, all the arguments happened because people were thinking more about themselves – ‘ME’ – than about others.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(You might want to refer specifically to some of the examples that your children had given).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Jesus taught his disciples to live another way – by thinking of others first, to be the greatest of all by serving each other.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He also taught them: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God blesses those who make peace.’ </a:t>
            </a:r>
            <a:r>
              <a:rPr lang="en-GB" sz="1800" dirty="0">
                <a:effectLst/>
                <a:latin typeface="Calibri" panose="020F0502020204030204" pitchFamily="34" charset="0"/>
                <a:ea typeface="Calibri" panose="020F0502020204030204" pitchFamily="34" charset="0"/>
                <a:cs typeface="Times New Roman" panose="02020603050405020304" pitchFamily="18" charset="0"/>
              </a:rPr>
              <a:t>I wonder what this might look like in our school? Let’s think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7</a:t>
            </a:fld>
            <a:endParaRPr lang="en-GB"/>
          </a:p>
        </p:txBody>
      </p:sp>
    </p:spTree>
    <p:extLst>
      <p:ext uri="{BB962C8B-B14F-4D97-AF65-F5344CB8AC3E}">
        <p14:creationId xmlns:p14="http://schemas.microsoft.com/office/powerpoint/2010/main" val="333132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Slide 8: Our wise words today remind us to try to stop arguments before they get out of control.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 wonder how being a peacemaker might have put a stop to each of those silly arguments we thought about earlier?....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9247B-441B-40B5-A604-AE94B6C49405}" type="slidenum">
              <a:rPr lang="en-GB" smtClean="0"/>
              <a:t>8</a:t>
            </a:fld>
            <a:endParaRPr lang="en-GB"/>
          </a:p>
        </p:txBody>
      </p:sp>
    </p:spTree>
    <p:extLst>
      <p:ext uri="{BB962C8B-B14F-4D97-AF65-F5344CB8AC3E}">
        <p14:creationId xmlns:p14="http://schemas.microsoft.com/office/powerpoint/2010/main" val="3297938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rPr>
              <a:t>Slide 9: </a:t>
            </a:r>
            <a:r>
              <a:rPr lang="en-GB" sz="1800" i="1" dirty="0">
                <a:effectLst/>
                <a:latin typeface="Calibri" panose="020F0502020204030204" pitchFamily="34" charset="0"/>
                <a:ea typeface="MS Mincho" panose="02020609040205080304" pitchFamily="49" charset="-128"/>
              </a:rPr>
              <a:t>Talk through each example….and how being a peacemaker might stop the argument from happening in each case.</a:t>
            </a:r>
          </a:p>
          <a:p>
            <a:pPr marL="342900" lvl="0" indent="-342900">
              <a:buFont typeface="Arial" panose="020B0604020202020204" pitchFamily="34" charset="0"/>
              <a:buChar char="•"/>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Pencils in the pot!!</a:t>
            </a:r>
            <a:endParaRPr lang="en-GB" sz="12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Who sits next to who at the table</a:t>
            </a:r>
            <a:endParaRPr lang="en-GB" sz="12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Who’s in charge of a game</a:t>
            </a:r>
            <a:endParaRPr lang="en-GB" sz="1200"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Who’s first in the line!!</a:t>
            </a:r>
            <a:endParaRPr lang="en-GB" sz="12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C435BF7-4604-4371-A6DB-0F36B037A517}" type="slidenum">
              <a:rPr lang="en-GB" smtClean="0"/>
              <a:t>9</a:t>
            </a:fld>
            <a:endParaRPr lang="en-GB"/>
          </a:p>
        </p:txBody>
      </p:sp>
    </p:spTree>
    <p:extLst>
      <p:ext uri="{BB962C8B-B14F-4D97-AF65-F5344CB8AC3E}">
        <p14:creationId xmlns:p14="http://schemas.microsoft.com/office/powerpoint/2010/main" val="34959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18132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89608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901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A9EC96-FA27-4BFD-B4A5-82BD862C0BD3}"/>
              </a:ext>
            </a:extLst>
          </p:cNvPr>
          <p:cNvSpPr>
            <a:spLocks noGrp="1"/>
          </p:cNvSpPr>
          <p:nvPr>
            <p:ph type="dt" sz="half" idx="10"/>
          </p:nvPr>
        </p:nvSpPr>
        <p:spPr/>
        <p:txBody>
          <a:bodyPr/>
          <a:lstStyle>
            <a:lvl1pPr>
              <a:defRPr/>
            </a:lvl1pPr>
          </a:lstStyle>
          <a:p>
            <a:pPr>
              <a:defRPr/>
            </a:pPr>
            <a:fld id="{2CBCF58D-FAEA-439E-9760-1329CC598DA2}" type="datetimeFigureOut">
              <a:rPr lang="en-US" altLang="en-US"/>
              <a:pPr>
                <a:defRPr/>
              </a:pPr>
              <a:t>1/25/2024</a:t>
            </a:fld>
            <a:endParaRPr lang="en-US" altLang="en-US"/>
          </a:p>
        </p:txBody>
      </p:sp>
      <p:sp>
        <p:nvSpPr>
          <p:cNvPr id="5" name="Footer Placeholder 4">
            <a:extLst>
              <a:ext uri="{FF2B5EF4-FFF2-40B4-BE49-F238E27FC236}">
                <a16:creationId xmlns:a16="http://schemas.microsoft.com/office/drawing/2014/main" id="{B4FC18A2-ABFC-4DA8-A99F-BDC0B941F9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B98623-5642-4365-A9C0-0028E9815251}"/>
              </a:ext>
            </a:extLst>
          </p:cNvPr>
          <p:cNvSpPr>
            <a:spLocks noGrp="1"/>
          </p:cNvSpPr>
          <p:nvPr>
            <p:ph type="sldNum" sz="quarter" idx="12"/>
          </p:nvPr>
        </p:nvSpPr>
        <p:spPr/>
        <p:txBody>
          <a:bodyPr/>
          <a:lstStyle>
            <a:lvl1pPr>
              <a:defRPr/>
            </a:lvl1pPr>
          </a:lstStyle>
          <a:p>
            <a:pPr>
              <a:defRPr/>
            </a:pPr>
            <a:fld id="{13DA4747-1556-44B2-9E5B-094C7B96DB95}" type="slidenum">
              <a:rPr lang="en-US" altLang="en-US"/>
              <a:pPr>
                <a:defRPr/>
              </a:pPr>
              <a:t>‹#›</a:t>
            </a:fld>
            <a:endParaRPr lang="en-US" altLang="en-US"/>
          </a:p>
        </p:txBody>
      </p:sp>
    </p:spTree>
    <p:extLst>
      <p:ext uri="{BB962C8B-B14F-4D97-AF65-F5344CB8AC3E}">
        <p14:creationId xmlns:p14="http://schemas.microsoft.com/office/powerpoint/2010/main" val="393824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3146B3-2A43-4EFB-9658-EBDA1092AD3B}"/>
              </a:ext>
            </a:extLst>
          </p:cNvPr>
          <p:cNvSpPr>
            <a:spLocks noGrp="1"/>
          </p:cNvSpPr>
          <p:nvPr>
            <p:ph type="dt" sz="half" idx="10"/>
          </p:nvPr>
        </p:nvSpPr>
        <p:spPr/>
        <p:txBody>
          <a:bodyPr/>
          <a:lstStyle>
            <a:lvl1pPr>
              <a:defRPr/>
            </a:lvl1pPr>
          </a:lstStyle>
          <a:p>
            <a:pPr>
              <a:defRPr/>
            </a:pPr>
            <a:fld id="{4C38C468-E1F5-444D-B8F5-96931338427C}" type="datetimeFigureOut">
              <a:rPr lang="en-US" altLang="en-US"/>
              <a:pPr>
                <a:defRPr/>
              </a:pPr>
              <a:t>1/25/2024</a:t>
            </a:fld>
            <a:endParaRPr lang="en-US" altLang="en-US"/>
          </a:p>
        </p:txBody>
      </p:sp>
      <p:sp>
        <p:nvSpPr>
          <p:cNvPr id="5" name="Footer Placeholder 4">
            <a:extLst>
              <a:ext uri="{FF2B5EF4-FFF2-40B4-BE49-F238E27FC236}">
                <a16:creationId xmlns:a16="http://schemas.microsoft.com/office/drawing/2014/main" id="{3DEFD03F-9301-4E9A-ADE7-F877CE074F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757639-6DC3-40D0-B849-880787A808C1}"/>
              </a:ext>
            </a:extLst>
          </p:cNvPr>
          <p:cNvSpPr>
            <a:spLocks noGrp="1"/>
          </p:cNvSpPr>
          <p:nvPr>
            <p:ph type="sldNum" sz="quarter" idx="12"/>
          </p:nvPr>
        </p:nvSpPr>
        <p:spPr/>
        <p:txBody>
          <a:bodyPr/>
          <a:lstStyle>
            <a:lvl1pPr>
              <a:defRPr/>
            </a:lvl1pPr>
          </a:lstStyle>
          <a:p>
            <a:pPr>
              <a:defRPr/>
            </a:pPr>
            <a:fld id="{CFE88662-6E3E-427D-9DBE-A30CC398F90F}" type="slidenum">
              <a:rPr lang="en-US" altLang="en-US"/>
              <a:pPr>
                <a:defRPr/>
              </a:pPr>
              <a:t>‹#›</a:t>
            </a:fld>
            <a:endParaRPr lang="en-US" altLang="en-US"/>
          </a:p>
        </p:txBody>
      </p:sp>
    </p:spTree>
    <p:extLst>
      <p:ext uri="{BB962C8B-B14F-4D97-AF65-F5344CB8AC3E}">
        <p14:creationId xmlns:p14="http://schemas.microsoft.com/office/powerpoint/2010/main" val="27693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A88C60-BD82-46DE-85BA-3651B421A2B0}"/>
              </a:ext>
            </a:extLst>
          </p:cNvPr>
          <p:cNvSpPr>
            <a:spLocks noGrp="1"/>
          </p:cNvSpPr>
          <p:nvPr>
            <p:ph type="dt" sz="half" idx="10"/>
          </p:nvPr>
        </p:nvSpPr>
        <p:spPr/>
        <p:txBody>
          <a:bodyPr/>
          <a:lstStyle>
            <a:lvl1pPr>
              <a:defRPr/>
            </a:lvl1pPr>
          </a:lstStyle>
          <a:p>
            <a:pPr>
              <a:defRPr/>
            </a:pPr>
            <a:fld id="{DE1E3629-B83A-4246-B5BA-D42A699FE52C}" type="datetimeFigureOut">
              <a:rPr lang="en-US" altLang="en-US"/>
              <a:pPr>
                <a:defRPr/>
              </a:pPr>
              <a:t>1/25/2024</a:t>
            </a:fld>
            <a:endParaRPr lang="en-US" altLang="en-US"/>
          </a:p>
        </p:txBody>
      </p:sp>
      <p:sp>
        <p:nvSpPr>
          <p:cNvPr id="5" name="Footer Placeholder 4">
            <a:extLst>
              <a:ext uri="{FF2B5EF4-FFF2-40B4-BE49-F238E27FC236}">
                <a16:creationId xmlns:a16="http://schemas.microsoft.com/office/drawing/2014/main" id="{5305CC6C-F524-417F-982D-FF4184AFEE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D994CF-6843-4C5B-9B93-A7C1939F8378}"/>
              </a:ext>
            </a:extLst>
          </p:cNvPr>
          <p:cNvSpPr>
            <a:spLocks noGrp="1"/>
          </p:cNvSpPr>
          <p:nvPr>
            <p:ph type="sldNum" sz="quarter" idx="12"/>
          </p:nvPr>
        </p:nvSpPr>
        <p:spPr/>
        <p:txBody>
          <a:bodyPr/>
          <a:lstStyle>
            <a:lvl1pPr>
              <a:defRPr/>
            </a:lvl1pPr>
          </a:lstStyle>
          <a:p>
            <a:pPr>
              <a:defRPr/>
            </a:pPr>
            <a:fld id="{F717EFE0-1CE3-4F4F-BA4D-259EE768CF73}" type="slidenum">
              <a:rPr lang="en-US" altLang="en-US"/>
              <a:pPr>
                <a:defRPr/>
              </a:pPr>
              <a:t>‹#›</a:t>
            </a:fld>
            <a:endParaRPr lang="en-US" altLang="en-US"/>
          </a:p>
        </p:txBody>
      </p:sp>
    </p:spTree>
    <p:extLst>
      <p:ext uri="{BB962C8B-B14F-4D97-AF65-F5344CB8AC3E}">
        <p14:creationId xmlns:p14="http://schemas.microsoft.com/office/powerpoint/2010/main" val="58553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D6BA1C1C-C7AC-4F10-A48A-55C8DD0FB0E9}"/>
              </a:ext>
            </a:extLst>
          </p:cNvPr>
          <p:cNvSpPr>
            <a:spLocks noGrp="1"/>
          </p:cNvSpPr>
          <p:nvPr>
            <p:ph type="dt" sz="half" idx="10"/>
          </p:nvPr>
        </p:nvSpPr>
        <p:spPr/>
        <p:txBody>
          <a:bodyPr/>
          <a:lstStyle>
            <a:lvl1pPr>
              <a:defRPr/>
            </a:lvl1pPr>
          </a:lstStyle>
          <a:p>
            <a:pPr>
              <a:defRPr/>
            </a:pPr>
            <a:fld id="{A4FA60FF-CF01-412E-8094-339EF381EB5E}" type="datetimeFigureOut">
              <a:rPr lang="en-US" altLang="en-US"/>
              <a:pPr>
                <a:defRPr/>
              </a:pPr>
              <a:t>1/25/2024</a:t>
            </a:fld>
            <a:endParaRPr lang="en-US" altLang="en-US"/>
          </a:p>
        </p:txBody>
      </p:sp>
      <p:sp>
        <p:nvSpPr>
          <p:cNvPr id="6" name="Footer Placeholder 4">
            <a:extLst>
              <a:ext uri="{FF2B5EF4-FFF2-40B4-BE49-F238E27FC236}">
                <a16:creationId xmlns:a16="http://schemas.microsoft.com/office/drawing/2014/main" id="{3C1A18B7-BC44-4AAF-BCE8-698A5B40D4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88D4C8-73E2-4B32-8906-F8DDC84293E3}"/>
              </a:ext>
            </a:extLst>
          </p:cNvPr>
          <p:cNvSpPr>
            <a:spLocks noGrp="1"/>
          </p:cNvSpPr>
          <p:nvPr>
            <p:ph type="sldNum" sz="quarter" idx="12"/>
          </p:nvPr>
        </p:nvSpPr>
        <p:spPr/>
        <p:txBody>
          <a:bodyPr/>
          <a:lstStyle>
            <a:lvl1pPr>
              <a:defRPr/>
            </a:lvl1pPr>
          </a:lstStyle>
          <a:p>
            <a:pPr>
              <a:defRPr/>
            </a:pPr>
            <a:fld id="{A6A783FB-37CE-4FB9-A42A-5F4394E233DB}" type="slidenum">
              <a:rPr lang="en-US" altLang="en-US"/>
              <a:pPr>
                <a:defRPr/>
              </a:pPr>
              <a:t>‹#›</a:t>
            </a:fld>
            <a:endParaRPr lang="en-US" altLang="en-US"/>
          </a:p>
        </p:txBody>
      </p:sp>
    </p:spTree>
    <p:extLst>
      <p:ext uri="{BB962C8B-B14F-4D97-AF65-F5344CB8AC3E}">
        <p14:creationId xmlns:p14="http://schemas.microsoft.com/office/powerpoint/2010/main" val="300671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01C57C97-D4A8-4588-951C-A24FBE327AF5}"/>
              </a:ext>
            </a:extLst>
          </p:cNvPr>
          <p:cNvSpPr>
            <a:spLocks noGrp="1"/>
          </p:cNvSpPr>
          <p:nvPr>
            <p:ph type="dt" sz="half" idx="10"/>
          </p:nvPr>
        </p:nvSpPr>
        <p:spPr/>
        <p:txBody>
          <a:bodyPr/>
          <a:lstStyle>
            <a:lvl1pPr>
              <a:defRPr/>
            </a:lvl1pPr>
          </a:lstStyle>
          <a:p>
            <a:pPr>
              <a:defRPr/>
            </a:pPr>
            <a:fld id="{7FC37A07-D776-4391-95FA-8D8C0CA2927E}" type="datetimeFigureOut">
              <a:rPr lang="en-US" altLang="en-US"/>
              <a:pPr>
                <a:defRPr/>
              </a:pPr>
              <a:t>1/25/2024</a:t>
            </a:fld>
            <a:endParaRPr lang="en-US" altLang="en-US"/>
          </a:p>
        </p:txBody>
      </p:sp>
      <p:sp>
        <p:nvSpPr>
          <p:cNvPr id="8" name="Footer Placeholder 4">
            <a:extLst>
              <a:ext uri="{FF2B5EF4-FFF2-40B4-BE49-F238E27FC236}">
                <a16:creationId xmlns:a16="http://schemas.microsoft.com/office/drawing/2014/main" id="{E8C58265-7123-4A7F-B17B-AF58785E28C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4588202-B73D-41D0-ACA3-3025421C245A}"/>
              </a:ext>
            </a:extLst>
          </p:cNvPr>
          <p:cNvSpPr>
            <a:spLocks noGrp="1"/>
          </p:cNvSpPr>
          <p:nvPr>
            <p:ph type="sldNum" sz="quarter" idx="12"/>
          </p:nvPr>
        </p:nvSpPr>
        <p:spPr/>
        <p:txBody>
          <a:bodyPr/>
          <a:lstStyle>
            <a:lvl1pPr>
              <a:defRPr/>
            </a:lvl1pPr>
          </a:lstStyle>
          <a:p>
            <a:pPr>
              <a:defRPr/>
            </a:pPr>
            <a:fld id="{29691A34-937F-407A-9375-DE4711072482}" type="slidenum">
              <a:rPr lang="en-US" altLang="en-US"/>
              <a:pPr>
                <a:defRPr/>
              </a:pPr>
              <a:t>‹#›</a:t>
            </a:fld>
            <a:endParaRPr lang="en-US" altLang="en-US"/>
          </a:p>
        </p:txBody>
      </p:sp>
    </p:spTree>
    <p:extLst>
      <p:ext uri="{BB962C8B-B14F-4D97-AF65-F5344CB8AC3E}">
        <p14:creationId xmlns:p14="http://schemas.microsoft.com/office/powerpoint/2010/main" val="31701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F2B3916C-25FE-4E24-B8C4-AA4B7A855B10}"/>
              </a:ext>
            </a:extLst>
          </p:cNvPr>
          <p:cNvSpPr>
            <a:spLocks noGrp="1"/>
          </p:cNvSpPr>
          <p:nvPr>
            <p:ph type="dt" sz="half" idx="10"/>
          </p:nvPr>
        </p:nvSpPr>
        <p:spPr/>
        <p:txBody>
          <a:bodyPr/>
          <a:lstStyle>
            <a:lvl1pPr>
              <a:defRPr/>
            </a:lvl1pPr>
          </a:lstStyle>
          <a:p>
            <a:pPr>
              <a:defRPr/>
            </a:pPr>
            <a:fld id="{CE50E4D2-C554-4F24-B877-29EAC9CF98D2}" type="datetimeFigureOut">
              <a:rPr lang="en-US" altLang="en-US"/>
              <a:pPr>
                <a:defRPr/>
              </a:pPr>
              <a:t>1/25/2024</a:t>
            </a:fld>
            <a:endParaRPr lang="en-US" altLang="en-US"/>
          </a:p>
        </p:txBody>
      </p:sp>
      <p:sp>
        <p:nvSpPr>
          <p:cNvPr id="4" name="Footer Placeholder 4">
            <a:extLst>
              <a:ext uri="{FF2B5EF4-FFF2-40B4-BE49-F238E27FC236}">
                <a16:creationId xmlns:a16="http://schemas.microsoft.com/office/drawing/2014/main" id="{A90E9535-1E20-4A84-AD62-D6CD4B80FE4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BCDDE3F-BBC8-4116-B4FF-2D63AB6EBAD3}"/>
              </a:ext>
            </a:extLst>
          </p:cNvPr>
          <p:cNvSpPr>
            <a:spLocks noGrp="1"/>
          </p:cNvSpPr>
          <p:nvPr>
            <p:ph type="sldNum" sz="quarter" idx="12"/>
          </p:nvPr>
        </p:nvSpPr>
        <p:spPr/>
        <p:txBody>
          <a:bodyPr/>
          <a:lstStyle>
            <a:lvl1pPr>
              <a:defRPr/>
            </a:lvl1pPr>
          </a:lstStyle>
          <a:p>
            <a:pPr>
              <a:defRPr/>
            </a:pPr>
            <a:fld id="{15985B43-27A7-4473-BDFD-15CD1DA08D4D}" type="slidenum">
              <a:rPr lang="en-US" altLang="en-US"/>
              <a:pPr>
                <a:defRPr/>
              </a:pPr>
              <a:t>‹#›</a:t>
            </a:fld>
            <a:endParaRPr lang="en-US" altLang="en-US"/>
          </a:p>
        </p:txBody>
      </p:sp>
    </p:spTree>
    <p:extLst>
      <p:ext uri="{BB962C8B-B14F-4D97-AF65-F5344CB8AC3E}">
        <p14:creationId xmlns:p14="http://schemas.microsoft.com/office/powerpoint/2010/main" val="8919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F4AF97-88F4-41F6-ADD9-EE77C51BEEAF}"/>
              </a:ext>
            </a:extLst>
          </p:cNvPr>
          <p:cNvSpPr>
            <a:spLocks noGrp="1"/>
          </p:cNvSpPr>
          <p:nvPr>
            <p:ph type="dt" sz="half" idx="10"/>
          </p:nvPr>
        </p:nvSpPr>
        <p:spPr/>
        <p:txBody>
          <a:bodyPr/>
          <a:lstStyle>
            <a:lvl1pPr>
              <a:defRPr/>
            </a:lvl1pPr>
          </a:lstStyle>
          <a:p>
            <a:pPr>
              <a:defRPr/>
            </a:pPr>
            <a:fld id="{B93B9239-8220-45F2-868D-66602984664C}" type="datetimeFigureOut">
              <a:rPr lang="en-US" altLang="en-US"/>
              <a:pPr>
                <a:defRPr/>
              </a:pPr>
              <a:t>1/25/2024</a:t>
            </a:fld>
            <a:endParaRPr lang="en-US" altLang="en-US"/>
          </a:p>
        </p:txBody>
      </p:sp>
      <p:sp>
        <p:nvSpPr>
          <p:cNvPr id="3" name="Footer Placeholder 4">
            <a:extLst>
              <a:ext uri="{FF2B5EF4-FFF2-40B4-BE49-F238E27FC236}">
                <a16:creationId xmlns:a16="http://schemas.microsoft.com/office/drawing/2014/main" id="{BDFD49E1-5310-4592-AE16-3B6E0CD0FE2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4C29A9-A3AC-47FA-BC35-259B3DEADF69}"/>
              </a:ext>
            </a:extLst>
          </p:cNvPr>
          <p:cNvSpPr>
            <a:spLocks noGrp="1"/>
          </p:cNvSpPr>
          <p:nvPr>
            <p:ph type="sldNum" sz="quarter" idx="12"/>
          </p:nvPr>
        </p:nvSpPr>
        <p:spPr/>
        <p:txBody>
          <a:bodyPr/>
          <a:lstStyle>
            <a:lvl1pPr>
              <a:defRPr/>
            </a:lvl1pPr>
          </a:lstStyle>
          <a:p>
            <a:pPr>
              <a:defRPr/>
            </a:pPr>
            <a:fld id="{607D6D87-CDF5-4234-83FC-3E1BDFF7AAC6}" type="slidenum">
              <a:rPr lang="en-US" altLang="en-US"/>
              <a:pPr>
                <a:defRPr/>
              </a:pPr>
              <a:t>‹#›</a:t>
            </a:fld>
            <a:endParaRPr lang="en-US" altLang="en-US"/>
          </a:p>
        </p:txBody>
      </p:sp>
    </p:spTree>
    <p:extLst>
      <p:ext uri="{BB962C8B-B14F-4D97-AF65-F5344CB8AC3E}">
        <p14:creationId xmlns:p14="http://schemas.microsoft.com/office/powerpoint/2010/main" val="140908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5798297-4500-47F5-B749-47BBE89B4B74}"/>
              </a:ext>
            </a:extLst>
          </p:cNvPr>
          <p:cNvSpPr>
            <a:spLocks noGrp="1"/>
          </p:cNvSpPr>
          <p:nvPr>
            <p:ph type="dt" sz="half" idx="10"/>
          </p:nvPr>
        </p:nvSpPr>
        <p:spPr/>
        <p:txBody>
          <a:bodyPr/>
          <a:lstStyle>
            <a:lvl1pPr>
              <a:defRPr/>
            </a:lvl1pPr>
          </a:lstStyle>
          <a:p>
            <a:pPr>
              <a:defRPr/>
            </a:pPr>
            <a:fld id="{579D4A11-E615-43ED-AAB8-4A24FCECD44B}" type="datetimeFigureOut">
              <a:rPr lang="en-US" altLang="en-US"/>
              <a:pPr>
                <a:defRPr/>
              </a:pPr>
              <a:t>1/25/2024</a:t>
            </a:fld>
            <a:endParaRPr lang="en-US" altLang="en-US"/>
          </a:p>
        </p:txBody>
      </p:sp>
      <p:sp>
        <p:nvSpPr>
          <p:cNvPr id="6" name="Footer Placeholder 4">
            <a:extLst>
              <a:ext uri="{FF2B5EF4-FFF2-40B4-BE49-F238E27FC236}">
                <a16:creationId xmlns:a16="http://schemas.microsoft.com/office/drawing/2014/main" id="{C59DFD22-D661-4C6B-97BF-AF65220630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5388BE-43AC-4381-A330-B1A9CB45DF13}"/>
              </a:ext>
            </a:extLst>
          </p:cNvPr>
          <p:cNvSpPr>
            <a:spLocks noGrp="1"/>
          </p:cNvSpPr>
          <p:nvPr>
            <p:ph type="sldNum" sz="quarter" idx="12"/>
          </p:nvPr>
        </p:nvSpPr>
        <p:spPr/>
        <p:txBody>
          <a:bodyPr/>
          <a:lstStyle>
            <a:lvl1pPr>
              <a:defRPr/>
            </a:lvl1pPr>
          </a:lstStyle>
          <a:p>
            <a:pPr>
              <a:defRPr/>
            </a:pPr>
            <a:fld id="{4CD652F4-6779-4818-B5BE-5BC1555BDA77}" type="slidenum">
              <a:rPr lang="en-US" altLang="en-US"/>
              <a:pPr>
                <a:defRPr/>
              </a:pPr>
              <a:t>‹#›</a:t>
            </a:fld>
            <a:endParaRPr lang="en-US" altLang="en-US"/>
          </a:p>
        </p:txBody>
      </p:sp>
    </p:spTree>
    <p:extLst>
      <p:ext uri="{BB962C8B-B14F-4D97-AF65-F5344CB8AC3E}">
        <p14:creationId xmlns:p14="http://schemas.microsoft.com/office/powerpoint/2010/main" val="34622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956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A6E06B44-E156-40C6-91E3-E99D0BBE4356}"/>
              </a:ext>
            </a:extLst>
          </p:cNvPr>
          <p:cNvSpPr>
            <a:spLocks noGrp="1"/>
          </p:cNvSpPr>
          <p:nvPr>
            <p:ph type="dt" sz="half" idx="10"/>
          </p:nvPr>
        </p:nvSpPr>
        <p:spPr/>
        <p:txBody>
          <a:bodyPr/>
          <a:lstStyle>
            <a:lvl1pPr>
              <a:defRPr/>
            </a:lvl1pPr>
          </a:lstStyle>
          <a:p>
            <a:pPr>
              <a:defRPr/>
            </a:pPr>
            <a:fld id="{BD954045-5306-4DCF-A79A-B944F0FA320D}" type="datetimeFigureOut">
              <a:rPr lang="en-US" altLang="en-US"/>
              <a:pPr>
                <a:defRPr/>
              </a:pPr>
              <a:t>1/25/2024</a:t>
            </a:fld>
            <a:endParaRPr lang="en-US" altLang="en-US"/>
          </a:p>
        </p:txBody>
      </p:sp>
      <p:sp>
        <p:nvSpPr>
          <p:cNvPr id="6" name="Footer Placeholder 4">
            <a:extLst>
              <a:ext uri="{FF2B5EF4-FFF2-40B4-BE49-F238E27FC236}">
                <a16:creationId xmlns:a16="http://schemas.microsoft.com/office/drawing/2014/main" id="{F9639CD6-FA8A-42ED-A114-77A52D7BAF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DD7AC7-9236-48B5-A5F2-3EA57186AE63}"/>
              </a:ext>
            </a:extLst>
          </p:cNvPr>
          <p:cNvSpPr>
            <a:spLocks noGrp="1"/>
          </p:cNvSpPr>
          <p:nvPr>
            <p:ph type="sldNum" sz="quarter" idx="12"/>
          </p:nvPr>
        </p:nvSpPr>
        <p:spPr/>
        <p:txBody>
          <a:bodyPr/>
          <a:lstStyle>
            <a:lvl1pPr>
              <a:defRPr/>
            </a:lvl1pPr>
          </a:lstStyle>
          <a:p>
            <a:pPr>
              <a:defRPr/>
            </a:pPr>
            <a:fld id="{DE392745-AC17-449F-9486-94D04711DB35}" type="slidenum">
              <a:rPr lang="en-US" altLang="en-US"/>
              <a:pPr>
                <a:defRPr/>
              </a:pPr>
              <a:t>‹#›</a:t>
            </a:fld>
            <a:endParaRPr lang="en-US" altLang="en-US"/>
          </a:p>
        </p:txBody>
      </p:sp>
    </p:spTree>
    <p:extLst>
      <p:ext uri="{BB962C8B-B14F-4D97-AF65-F5344CB8AC3E}">
        <p14:creationId xmlns:p14="http://schemas.microsoft.com/office/powerpoint/2010/main" val="41200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27B906-D710-4A05-B67A-C7D41838B215}"/>
              </a:ext>
            </a:extLst>
          </p:cNvPr>
          <p:cNvSpPr>
            <a:spLocks noGrp="1"/>
          </p:cNvSpPr>
          <p:nvPr>
            <p:ph type="dt" sz="half" idx="10"/>
          </p:nvPr>
        </p:nvSpPr>
        <p:spPr/>
        <p:txBody>
          <a:bodyPr/>
          <a:lstStyle>
            <a:lvl1pPr>
              <a:defRPr/>
            </a:lvl1pPr>
          </a:lstStyle>
          <a:p>
            <a:pPr>
              <a:defRPr/>
            </a:pPr>
            <a:fld id="{FA769932-672D-456E-A310-9ED990A85B67}" type="datetimeFigureOut">
              <a:rPr lang="en-US" altLang="en-US"/>
              <a:pPr>
                <a:defRPr/>
              </a:pPr>
              <a:t>1/25/2024</a:t>
            </a:fld>
            <a:endParaRPr lang="en-US" altLang="en-US"/>
          </a:p>
        </p:txBody>
      </p:sp>
      <p:sp>
        <p:nvSpPr>
          <p:cNvPr id="5" name="Footer Placeholder 4">
            <a:extLst>
              <a:ext uri="{FF2B5EF4-FFF2-40B4-BE49-F238E27FC236}">
                <a16:creationId xmlns:a16="http://schemas.microsoft.com/office/drawing/2014/main" id="{2762C271-C241-45D4-A566-19F4C83C1A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DD2207-8E4E-4876-8E24-C84AED914538}"/>
              </a:ext>
            </a:extLst>
          </p:cNvPr>
          <p:cNvSpPr>
            <a:spLocks noGrp="1"/>
          </p:cNvSpPr>
          <p:nvPr>
            <p:ph type="sldNum" sz="quarter" idx="12"/>
          </p:nvPr>
        </p:nvSpPr>
        <p:spPr/>
        <p:txBody>
          <a:bodyPr/>
          <a:lstStyle>
            <a:lvl1pPr>
              <a:defRPr/>
            </a:lvl1pPr>
          </a:lstStyle>
          <a:p>
            <a:pPr>
              <a:defRPr/>
            </a:pPr>
            <a:fld id="{EFCBBC8E-83EF-4AD4-8968-90356234099E}" type="slidenum">
              <a:rPr lang="en-US" altLang="en-US"/>
              <a:pPr>
                <a:defRPr/>
              </a:pPr>
              <a:t>‹#›</a:t>
            </a:fld>
            <a:endParaRPr lang="en-US" altLang="en-US"/>
          </a:p>
        </p:txBody>
      </p:sp>
    </p:spTree>
    <p:extLst>
      <p:ext uri="{BB962C8B-B14F-4D97-AF65-F5344CB8AC3E}">
        <p14:creationId xmlns:p14="http://schemas.microsoft.com/office/powerpoint/2010/main" val="60438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8D26CD-89D0-4FFF-8D27-7D68AA7EF197}"/>
              </a:ext>
            </a:extLst>
          </p:cNvPr>
          <p:cNvSpPr>
            <a:spLocks noGrp="1"/>
          </p:cNvSpPr>
          <p:nvPr>
            <p:ph type="dt" sz="half" idx="10"/>
          </p:nvPr>
        </p:nvSpPr>
        <p:spPr/>
        <p:txBody>
          <a:bodyPr/>
          <a:lstStyle>
            <a:lvl1pPr>
              <a:defRPr/>
            </a:lvl1pPr>
          </a:lstStyle>
          <a:p>
            <a:pPr>
              <a:defRPr/>
            </a:pPr>
            <a:fld id="{2C894401-BE7B-4C77-8411-E11AEFF7C4FD}" type="datetimeFigureOut">
              <a:rPr lang="en-US" altLang="en-US"/>
              <a:pPr>
                <a:defRPr/>
              </a:pPr>
              <a:t>1/25/2024</a:t>
            </a:fld>
            <a:endParaRPr lang="en-US" altLang="en-US"/>
          </a:p>
        </p:txBody>
      </p:sp>
      <p:sp>
        <p:nvSpPr>
          <p:cNvPr id="5" name="Footer Placeholder 4">
            <a:extLst>
              <a:ext uri="{FF2B5EF4-FFF2-40B4-BE49-F238E27FC236}">
                <a16:creationId xmlns:a16="http://schemas.microsoft.com/office/drawing/2014/main" id="{415DA417-314C-429B-BAB1-2177A6A446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AD8414-9318-4D44-B144-B27077BF11B8}"/>
              </a:ext>
            </a:extLst>
          </p:cNvPr>
          <p:cNvSpPr>
            <a:spLocks noGrp="1"/>
          </p:cNvSpPr>
          <p:nvPr>
            <p:ph type="sldNum" sz="quarter" idx="12"/>
          </p:nvPr>
        </p:nvSpPr>
        <p:spPr/>
        <p:txBody>
          <a:bodyPr/>
          <a:lstStyle>
            <a:lvl1pPr>
              <a:defRPr/>
            </a:lvl1pPr>
          </a:lstStyle>
          <a:p>
            <a:pPr>
              <a:defRPr/>
            </a:pPr>
            <a:fld id="{9DF96F29-B05A-4DA8-8BA4-ED28A7BDDDEC}" type="slidenum">
              <a:rPr lang="en-US" altLang="en-US"/>
              <a:pPr>
                <a:defRPr/>
              </a:pPr>
              <a:t>‹#›</a:t>
            </a:fld>
            <a:endParaRPr lang="en-US" altLang="en-US"/>
          </a:p>
        </p:txBody>
      </p:sp>
    </p:spTree>
    <p:extLst>
      <p:ext uri="{BB962C8B-B14F-4D97-AF65-F5344CB8AC3E}">
        <p14:creationId xmlns:p14="http://schemas.microsoft.com/office/powerpoint/2010/main" val="219215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2696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60067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02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4917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781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0052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65300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80618403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5D94950-BCAD-4C63-AC6A-F66C301C02E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9784B01C-F631-49D9-AAB3-FA098F02FC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91093B0C-5845-455B-BB14-41B232F3094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defRPr>
            </a:lvl1pPr>
          </a:lstStyle>
          <a:p>
            <a:pPr>
              <a:defRPr/>
            </a:pPr>
            <a:fld id="{F918CC66-DF61-4273-8998-AD24E16DC155}" type="datetimeFigureOut">
              <a:rPr lang="en-US" altLang="en-US"/>
              <a:pPr>
                <a:defRPr/>
              </a:pPr>
              <a:t>1/25/2024</a:t>
            </a:fld>
            <a:endParaRPr lang="en-US" altLang="en-US"/>
          </a:p>
        </p:txBody>
      </p:sp>
      <p:sp>
        <p:nvSpPr>
          <p:cNvPr id="5" name="Footer Placeholder 4">
            <a:extLst>
              <a:ext uri="{FF2B5EF4-FFF2-40B4-BE49-F238E27FC236}">
                <a16:creationId xmlns:a16="http://schemas.microsoft.com/office/drawing/2014/main" id="{4DA77A8D-84AE-44C8-87DD-BAFFDEBBC2A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E7A6E10-656B-4995-9276-3F6E8DF4DB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01AFD4D8-505C-436C-9F32-58223E3D359E}" type="slidenum">
              <a:rPr lang="en-US" altLang="en-US"/>
              <a:pPr>
                <a:defRPr/>
              </a:pPr>
              <a:t>‹#›</a:t>
            </a:fld>
            <a:endParaRPr lang="en-US" altLang="en-US"/>
          </a:p>
        </p:txBody>
      </p:sp>
    </p:spTree>
    <p:extLst>
      <p:ext uri="{BB962C8B-B14F-4D97-AF65-F5344CB8AC3E}">
        <p14:creationId xmlns:p14="http://schemas.microsoft.com/office/powerpoint/2010/main" val="390944907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We are here together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Children:</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With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ears ready to hear </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hands ready to serve.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ALL: May we be wise                       in all our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B1EAFBE-BB0C-698C-CE08-1B55720CACBB}"/>
              </a:ext>
            </a:extLst>
          </p:cNvPr>
          <p:cNvSpPr txBox="1">
            <a:spLocks noChangeArrowheads="1"/>
          </p:cNvSpPr>
          <p:nvPr/>
        </p:nvSpPr>
        <p:spPr bwMode="auto">
          <a:xfrm>
            <a:off x="2159400" y="2181525"/>
            <a:ext cx="6679129" cy="2677656"/>
          </a:xfrm>
          <a:prstGeom prst="rect">
            <a:avLst/>
          </a:prstGeom>
          <a:solidFill>
            <a:sysClr val="windowText" lastClr="000000">
              <a:alpha val="45097"/>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defTabSz="914400" eaLnBrk="0" fontAlgn="base" hangingPunct="0">
              <a:spcBef>
                <a:spcPct val="0"/>
              </a:spcBef>
              <a:spcAft>
                <a:spcPct val="0"/>
              </a:spcAft>
              <a:buNone/>
              <a:defRPr/>
            </a:pPr>
            <a:r>
              <a:rPr kumimoji="0" lang="en-GB" sz="2800" b="1" i="0" u="none" strike="noStrike" kern="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 wonder </a:t>
            </a: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how we might put these wise words into action in our school this week?....</a:t>
            </a:r>
            <a:endParaRPr kumimoji="0" lang="en-GB" sz="2800" b="1" i="0" u="none" strike="noStrike" kern="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endParaRPr>
          </a:p>
          <a:p>
            <a:pPr lvl="0" algn="ctr" defTabSz="914400" eaLnBrk="0" fontAlgn="base" hangingPunct="0">
              <a:spcBef>
                <a:spcPct val="0"/>
              </a:spcBef>
              <a:spcAft>
                <a:spcPct val="0"/>
              </a:spcAft>
              <a:buNone/>
              <a:defRPr/>
            </a:pPr>
            <a:r>
              <a:rPr lang="en-GB" sz="2800" b="1" kern="0"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….I wonder how Jesus’ words about serving others might help us to be peacemakers?....</a:t>
            </a:r>
          </a:p>
        </p:txBody>
      </p:sp>
      <p:sp>
        <p:nvSpPr>
          <p:cNvPr id="3" name="Rectangle 2">
            <a:extLst>
              <a:ext uri="{FF2B5EF4-FFF2-40B4-BE49-F238E27FC236}">
                <a16:creationId xmlns:a16="http://schemas.microsoft.com/office/drawing/2014/main" id="{829240CD-B53C-E9E1-1F2A-68914AD1400B}"/>
              </a:ext>
            </a:extLst>
          </p:cNvPr>
          <p:cNvSpPr/>
          <p:nvPr/>
        </p:nvSpPr>
        <p:spPr>
          <a:xfrm>
            <a:off x="131573" y="5219023"/>
            <a:ext cx="8880853" cy="1477328"/>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The start of an argument is like a leak in a dam – so stop it before it bursts!.</a:t>
            </a:r>
            <a:r>
              <a:rPr kumimoji="0" lang="en-US"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600" b="0" i="1"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17:14)</a:t>
            </a:r>
            <a:endParaRPr kumimoji="0" lang="en-US"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2" name="Picture 1" descr="A cartoon of an owl&#10;&#10;Description automatically generated">
            <a:extLst>
              <a:ext uri="{FF2B5EF4-FFF2-40B4-BE49-F238E27FC236}">
                <a16:creationId xmlns:a16="http://schemas.microsoft.com/office/drawing/2014/main" id="{E01AB6F8-FC1D-F376-9B65-6EBF06B84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367" y="2962536"/>
            <a:ext cx="1536037" cy="2391882"/>
          </a:xfrm>
          <a:prstGeom prst="rect">
            <a:avLst/>
          </a:prstGeom>
        </p:spPr>
      </p:pic>
      <p:sp>
        <p:nvSpPr>
          <p:cNvPr id="4" name="Rectangle 3">
            <a:extLst>
              <a:ext uri="{FF2B5EF4-FFF2-40B4-BE49-F238E27FC236}">
                <a16:creationId xmlns:a16="http://schemas.microsoft.com/office/drawing/2014/main" id="{CF605C3A-9F0C-8EF9-5683-163F886838D2}"/>
              </a:ext>
            </a:extLst>
          </p:cNvPr>
          <p:cNvSpPr/>
          <p:nvPr/>
        </p:nvSpPr>
        <p:spPr>
          <a:xfrm>
            <a:off x="999546" y="-112942"/>
            <a:ext cx="7144905" cy="1862048"/>
          </a:xfrm>
          <a:prstGeom prst="rect">
            <a:avLst/>
          </a:prstGeom>
          <a:noFill/>
        </p:spPr>
        <p:txBody>
          <a:bodyPr wrap="none" lIns="91440" tIns="45720" rIns="91440" bIns="45720">
            <a:spAutoFit/>
          </a:bodyPr>
          <a:lstStyle/>
          <a:p>
            <a:pPr algn="ctr"/>
            <a:r>
              <a:rPr lang="en-GB" sz="115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argu</a:t>
            </a:r>
            <a:r>
              <a:rPr lang="en-GB" sz="115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entury Gothic" panose="020B0502020202020204" pitchFamily="34" charset="0"/>
              </a:rPr>
              <a:t>me</a:t>
            </a:r>
            <a:r>
              <a:rPr lang="en-GB" sz="115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nt</a:t>
            </a:r>
            <a:endParaRPr lang="en-GB"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Tree>
    <p:extLst>
      <p:ext uri="{BB962C8B-B14F-4D97-AF65-F5344CB8AC3E}">
        <p14:creationId xmlns:p14="http://schemas.microsoft.com/office/powerpoint/2010/main" val="308724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20000"/>
                                  </p:iterate>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candle&#10;&#10;Description automatically generated">
            <a:extLst>
              <a:ext uri="{FF2B5EF4-FFF2-40B4-BE49-F238E27FC236}">
                <a16:creationId xmlns:a16="http://schemas.microsoft.com/office/drawing/2014/main" id="{994E9D94-720A-9266-CA58-F3884D554F78}"/>
              </a:ext>
            </a:extLst>
          </p:cNvPr>
          <p:cNvPicPr>
            <a:picLocks noChangeAspect="1"/>
          </p:cNvPicPr>
          <p:nvPr/>
        </p:nvPicPr>
        <p:blipFill rotWithShape="1">
          <a:blip r:embed="rId3">
            <a:extLst>
              <a:ext uri="{28A0092B-C50C-407E-A947-70E740481C1C}">
                <a14:useLocalDpi xmlns:a14="http://schemas.microsoft.com/office/drawing/2010/main" val="0"/>
              </a:ext>
            </a:extLst>
          </a:blip>
          <a:srcRect t="9646"/>
          <a:stretch/>
        </p:blipFill>
        <p:spPr>
          <a:xfrm>
            <a:off x="0" y="-119258"/>
            <a:ext cx="9144000" cy="5060426"/>
          </a:xfrm>
          <a:prstGeom prst="rect">
            <a:avLst/>
          </a:prstGeom>
        </p:spPr>
      </p:pic>
      <p:sp>
        <p:nvSpPr>
          <p:cNvPr id="3" name="TextBox 2">
            <a:extLst>
              <a:ext uri="{FF2B5EF4-FFF2-40B4-BE49-F238E27FC236}">
                <a16:creationId xmlns:a16="http://schemas.microsoft.com/office/drawing/2014/main" id="{4952CEBE-F480-D0E2-64A5-CFF350A3F1E0}"/>
              </a:ext>
            </a:extLst>
          </p:cNvPr>
          <p:cNvSpPr txBox="1"/>
          <p:nvPr/>
        </p:nvSpPr>
        <p:spPr>
          <a:xfrm>
            <a:off x="49560" y="5482514"/>
            <a:ext cx="9044880"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‘We will say the right 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0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make wise choices.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12" name="Picture 11">
            <a:extLst>
              <a:ext uri="{FF2B5EF4-FFF2-40B4-BE49-F238E27FC236}">
                <a16:creationId xmlns:a16="http://schemas.microsoft.com/office/drawing/2014/main" id="{F97D638D-1EF6-CA07-80EC-AFA362C92940}"/>
              </a:ext>
            </a:extLst>
          </p:cNvPr>
          <p:cNvPicPr>
            <a:picLocks noChangeAspect="1"/>
          </p:cNvPicPr>
          <p:nvPr/>
        </p:nvPicPr>
        <p:blipFill>
          <a:blip r:embed="rId5"/>
          <a:stretch>
            <a:fillRect/>
          </a:stretch>
        </p:blipFill>
        <p:spPr>
          <a:xfrm>
            <a:off x="1727706" y="255360"/>
            <a:ext cx="5688589" cy="4258857"/>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C84E4B-9B25-72A9-BD6B-E6EA28A17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979" y="68263"/>
            <a:ext cx="3848043" cy="6721475"/>
          </a:xfrm>
          <a:prstGeom prst="rect">
            <a:avLst/>
          </a:prstGeom>
          <a:noFill/>
        </p:spPr>
      </p:pic>
    </p:spTree>
    <p:extLst>
      <p:ext uri="{BB962C8B-B14F-4D97-AF65-F5344CB8AC3E}">
        <p14:creationId xmlns:p14="http://schemas.microsoft.com/office/powerpoint/2010/main" val="26594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dam with a body of water&#10;&#10;Description automatically generated">
            <a:extLst>
              <a:ext uri="{FF2B5EF4-FFF2-40B4-BE49-F238E27FC236}">
                <a16:creationId xmlns:a16="http://schemas.microsoft.com/office/drawing/2014/main" id="{8C6A4057-A76A-B537-969A-CD3CE9E80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2"/>
            <a:ext cx="9144000" cy="6850856"/>
          </a:xfrm>
          <a:prstGeom prst="rect">
            <a:avLst/>
          </a:prstGeom>
        </p:spPr>
      </p:pic>
    </p:spTree>
    <p:extLst>
      <p:ext uri="{BB962C8B-B14F-4D97-AF65-F5344CB8AC3E}">
        <p14:creationId xmlns:p14="http://schemas.microsoft.com/office/powerpoint/2010/main" val="250262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boys sitting on the floor holding a teddy bear&#10;&#10;Description automatically generated">
            <a:extLst>
              <a:ext uri="{FF2B5EF4-FFF2-40B4-BE49-F238E27FC236}">
                <a16:creationId xmlns:a16="http://schemas.microsoft.com/office/drawing/2014/main" id="{A9A12FD6-AC7D-ECE4-2C30-14919EB603D6}"/>
              </a:ext>
            </a:extLst>
          </p:cNvPr>
          <p:cNvPicPr>
            <a:picLocks noChangeAspect="1"/>
          </p:cNvPicPr>
          <p:nvPr/>
        </p:nvPicPr>
        <p:blipFill rotWithShape="1">
          <a:blip r:embed="rId3">
            <a:extLst>
              <a:ext uri="{28A0092B-C50C-407E-A947-70E740481C1C}">
                <a14:useLocalDpi xmlns:a14="http://schemas.microsoft.com/office/drawing/2010/main" val="0"/>
              </a:ext>
            </a:extLst>
          </a:blip>
          <a:srcRect t="17568" b="4158"/>
          <a:stretch/>
        </p:blipFill>
        <p:spPr>
          <a:xfrm>
            <a:off x="0" y="0"/>
            <a:ext cx="9144000" cy="4965406"/>
          </a:xfrm>
          <a:prstGeom prst="rect">
            <a:avLst/>
          </a:prstGeom>
        </p:spPr>
      </p:pic>
      <p:sp>
        <p:nvSpPr>
          <p:cNvPr id="6" name="Rectangle 5">
            <a:extLst>
              <a:ext uri="{FF2B5EF4-FFF2-40B4-BE49-F238E27FC236}">
                <a16:creationId xmlns:a16="http://schemas.microsoft.com/office/drawing/2014/main" id="{5F7C3357-7FD5-17C9-9D39-EF31BB97B399}"/>
              </a:ext>
            </a:extLst>
          </p:cNvPr>
          <p:cNvSpPr/>
          <p:nvPr/>
        </p:nvSpPr>
        <p:spPr>
          <a:xfrm>
            <a:off x="131573" y="4751187"/>
            <a:ext cx="8880853" cy="1938992"/>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The start of an argument is like a leak in a dam – so stop it before it bursts!.</a:t>
            </a:r>
            <a:r>
              <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800" b="0" i="1"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17:14)</a:t>
            </a:r>
            <a:endParaRPr kumimoji="0" lang="en-US" sz="40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2" name="Picture 1" descr="A cartoon of an owl&#10;&#10;Description automatically generated">
            <a:extLst>
              <a:ext uri="{FF2B5EF4-FFF2-40B4-BE49-F238E27FC236}">
                <a16:creationId xmlns:a16="http://schemas.microsoft.com/office/drawing/2014/main" id="{E01AB6F8-FC1D-F376-9B65-6EBF06B843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573" y="2482703"/>
            <a:ext cx="1536037" cy="2391882"/>
          </a:xfrm>
          <a:prstGeom prst="rect">
            <a:avLst/>
          </a:prstGeom>
        </p:spPr>
      </p:pic>
    </p:spTree>
    <p:extLst>
      <p:ext uri="{BB962C8B-B14F-4D97-AF65-F5344CB8AC3E}">
        <p14:creationId xmlns:p14="http://schemas.microsoft.com/office/powerpoint/2010/main" val="21737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D8B5C-D367-2F57-139C-33A44AB4F7E5}"/>
              </a:ext>
            </a:extLst>
          </p:cNvPr>
          <p:cNvPicPr>
            <a:picLocks noChangeAspect="1"/>
          </p:cNvPicPr>
          <p:nvPr/>
        </p:nvPicPr>
        <p:blipFill rotWithShape="1">
          <a:blip r:embed="rId3">
            <a:extLst>
              <a:ext uri="{28A0092B-C50C-407E-A947-70E740481C1C}">
                <a14:useLocalDpi xmlns:a14="http://schemas.microsoft.com/office/drawing/2010/main" val="0"/>
              </a:ext>
            </a:extLst>
          </a:blip>
          <a:srcRect t="6354" b="14156"/>
          <a:stretch/>
        </p:blipFill>
        <p:spPr>
          <a:xfrm>
            <a:off x="277339" y="303027"/>
            <a:ext cx="2954959" cy="3524691"/>
          </a:xfrm>
          <a:prstGeom prst="rect">
            <a:avLst/>
          </a:prstGeom>
          <a:ln>
            <a:solidFill>
              <a:schemeClr val="tx1"/>
            </a:solidFill>
          </a:ln>
        </p:spPr>
      </p:pic>
      <p:pic>
        <p:nvPicPr>
          <p:cNvPr id="4" name="Picture 3" descr="A child sitting at a desk in a classroom&#10;&#10;Description automatically generated">
            <a:extLst>
              <a:ext uri="{FF2B5EF4-FFF2-40B4-BE49-F238E27FC236}">
                <a16:creationId xmlns:a16="http://schemas.microsoft.com/office/drawing/2014/main" id="{63307553-E318-A904-799C-35BA49694DE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5829" r="4849"/>
          <a:stretch/>
        </p:blipFill>
        <p:spPr>
          <a:xfrm>
            <a:off x="5114260" y="303027"/>
            <a:ext cx="3752401" cy="3152499"/>
          </a:xfrm>
          <a:prstGeom prst="rect">
            <a:avLst/>
          </a:prstGeom>
          <a:ln>
            <a:solidFill>
              <a:schemeClr val="tx1"/>
            </a:solidFill>
          </a:ln>
        </p:spPr>
      </p:pic>
      <p:pic>
        <p:nvPicPr>
          <p:cNvPr id="6" name="Picture 5" descr="A person playing with blocks&#10;&#10;Description automatically generated">
            <a:extLst>
              <a:ext uri="{FF2B5EF4-FFF2-40B4-BE49-F238E27FC236}">
                <a16:creationId xmlns:a16="http://schemas.microsoft.com/office/drawing/2014/main" id="{7B87C138-EFDF-464F-794B-AC9E7B1C2025}"/>
              </a:ext>
            </a:extLst>
          </p:cNvPr>
          <p:cNvPicPr>
            <a:picLocks noChangeAspect="1"/>
          </p:cNvPicPr>
          <p:nvPr/>
        </p:nvPicPr>
        <p:blipFill rotWithShape="1">
          <a:blip r:embed="rId5">
            <a:extLst>
              <a:ext uri="{28A0092B-C50C-407E-A947-70E740481C1C}">
                <a14:useLocalDpi xmlns:a14="http://schemas.microsoft.com/office/drawing/2010/main" val="0"/>
              </a:ext>
            </a:extLst>
          </a:blip>
          <a:srcRect l="11977" r="6860"/>
          <a:stretch/>
        </p:blipFill>
        <p:spPr>
          <a:xfrm>
            <a:off x="1126157" y="3518879"/>
            <a:ext cx="3710764" cy="3036094"/>
          </a:xfrm>
          <a:prstGeom prst="rect">
            <a:avLst/>
          </a:prstGeom>
          <a:ln>
            <a:solidFill>
              <a:schemeClr val="tx1"/>
            </a:solidFill>
          </a:ln>
        </p:spPr>
      </p:pic>
      <p:pic>
        <p:nvPicPr>
          <p:cNvPr id="8" name="Picture 7" descr="A group of children in blue uniforms&#10;&#10;Description automatically generated">
            <a:extLst>
              <a:ext uri="{FF2B5EF4-FFF2-40B4-BE49-F238E27FC236}">
                <a16:creationId xmlns:a16="http://schemas.microsoft.com/office/drawing/2014/main" id="{6B556A9B-70CE-14A5-A335-0C96D2196451}"/>
              </a:ext>
            </a:extLst>
          </p:cNvPr>
          <p:cNvPicPr>
            <a:picLocks noChangeAspect="1"/>
          </p:cNvPicPr>
          <p:nvPr/>
        </p:nvPicPr>
        <p:blipFill rotWithShape="1">
          <a:blip r:embed="rId6">
            <a:extLst>
              <a:ext uri="{28A0092B-C50C-407E-A947-70E740481C1C}">
                <a14:useLocalDpi xmlns:a14="http://schemas.microsoft.com/office/drawing/2010/main" val="0"/>
              </a:ext>
            </a:extLst>
          </a:blip>
          <a:srcRect r="15349"/>
          <a:stretch/>
        </p:blipFill>
        <p:spPr>
          <a:xfrm>
            <a:off x="4372636" y="2956349"/>
            <a:ext cx="3984554" cy="3133116"/>
          </a:xfrm>
          <a:prstGeom prst="rect">
            <a:avLst/>
          </a:prstGeom>
          <a:ln>
            <a:solidFill>
              <a:schemeClr val="tx1"/>
            </a:solidFill>
          </a:ln>
        </p:spPr>
      </p:pic>
    </p:spTree>
    <p:extLst>
      <p:ext uri="{BB962C8B-B14F-4D97-AF65-F5344CB8AC3E}">
        <p14:creationId xmlns:p14="http://schemas.microsoft.com/office/powerpoint/2010/main" val="42800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7071E4-524F-9B0A-3A9C-556D0A305CBA}"/>
              </a:ext>
            </a:extLst>
          </p:cNvPr>
          <p:cNvSpPr/>
          <p:nvPr/>
        </p:nvSpPr>
        <p:spPr>
          <a:xfrm>
            <a:off x="301440" y="1353428"/>
            <a:ext cx="8541120" cy="2215991"/>
          </a:xfrm>
          <a:prstGeom prst="rect">
            <a:avLst/>
          </a:prstGeom>
          <a:noFill/>
        </p:spPr>
        <p:txBody>
          <a:bodyPr wrap="none" lIns="91440" tIns="45720" rIns="91440" bIns="45720">
            <a:spAutoFit/>
          </a:bodyPr>
          <a:lstStyle/>
          <a:p>
            <a:pPr algn="ctr"/>
            <a:r>
              <a:rPr lang="en-GB" sz="138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argument</a:t>
            </a:r>
            <a:endParaRPr lang="en-GB" sz="13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3" name="Rectangle 2">
            <a:extLst>
              <a:ext uri="{FF2B5EF4-FFF2-40B4-BE49-F238E27FC236}">
                <a16:creationId xmlns:a16="http://schemas.microsoft.com/office/drawing/2014/main" id="{86F1DAD8-EFA7-FFA7-4DF5-E8A6AD49531E}"/>
              </a:ext>
            </a:extLst>
          </p:cNvPr>
          <p:cNvSpPr/>
          <p:nvPr/>
        </p:nvSpPr>
        <p:spPr>
          <a:xfrm>
            <a:off x="301440" y="1340604"/>
            <a:ext cx="8541120" cy="2215991"/>
          </a:xfrm>
          <a:prstGeom prst="rect">
            <a:avLst/>
          </a:prstGeom>
          <a:noFill/>
        </p:spPr>
        <p:txBody>
          <a:bodyPr wrap="none" lIns="91440" tIns="45720" rIns="91440" bIns="45720">
            <a:spAutoFit/>
          </a:bodyPr>
          <a:lstStyle/>
          <a:p>
            <a:pPr algn="ctr"/>
            <a:r>
              <a:rPr lang="en-GB" sz="138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argu</a:t>
            </a:r>
            <a:r>
              <a:rPr lang="en-GB" sz="138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Century Gothic" panose="020B0502020202020204" pitchFamily="34" charset="0"/>
              </a:rPr>
              <a:t>me</a:t>
            </a:r>
            <a:r>
              <a:rPr lang="en-GB" sz="13800" b="1" dirty="0">
                <a:ln w="9525">
                  <a:solidFill>
                    <a:schemeClr val="bg1"/>
                  </a:solidFill>
                  <a:prstDash val="solid"/>
                </a:ln>
                <a:effectLst>
                  <a:outerShdw blurRad="12700" dist="38100" dir="2700000" algn="tl" rotWithShape="0">
                    <a:schemeClr val="bg1">
                      <a:lumMod val="50000"/>
                    </a:schemeClr>
                  </a:outerShdw>
                </a:effectLst>
                <a:latin typeface="Century Gothic" panose="020B0502020202020204" pitchFamily="34" charset="0"/>
              </a:rPr>
              <a:t>nt</a:t>
            </a:r>
            <a:endParaRPr lang="en-GB" sz="13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4" name="Rectangle 3">
            <a:extLst>
              <a:ext uri="{FF2B5EF4-FFF2-40B4-BE49-F238E27FC236}">
                <a16:creationId xmlns:a16="http://schemas.microsoft.com/office/drawing/2014/main" id="{8AD91558-9200-8414-A9A1-D49F80F7EF79}"/>
              </a:ext>
            </a:extLst>
          </p:cNvPr>
          <p:cNvSpPr/>
          <p:nvPr/>
        </p:nvSpPr>
        <p:spPr>
          <a:xfrm>
            <a:off x="131573" y="4953214"/>
            <a:ext cx="8880853" cy="1754326"/>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54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54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God blesses those who                        make peace.’</a:t>
            </a:r>
            <a:endParaRPr kumimoji="0" lang="en-US" sz="54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spTree>
    <p:extLst>
      <p:ext uri="{BB962C8B-B14F-4D97-AF65-F5344CB8AC3E}">
        <p14:creationId xmlns:p14="http://schemas.microsoft.com/office/powerpoint/2010/main" val="138657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arge dam with a body of water&#10;&#10;Description automatically generated">
            <a:extLst>
              <a:ext uri="{FF2B5EF4-FFF2-40B4-BE49-F238E27FC236}">
                <a16:creationId xmlns:a16="http://schemas.microsoft.com/office/drawing/2014/main" id="{AE25EC71-96C8-9A2D-9109-631116075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72"/>
            <a:ext cx="9144000" cy="6850856"/>
          </a:xfrm>
          <a:prstGeom prst="rect">
            <a:avLst/>
          </a:prstGeom>
        </p:spPr>
      </p:pic>
      <p:sp>
        <p:nvSpPr>
          <p:cNvPr id="6" name="Rectangle 5">
            <a:extLst>
              <a:ext uri="{FF2B5EF4-FFF2-40B4-BE49-F238E27FC236}">
                <a16:creationId xmlns:a16="http://schemas.microsoft.com/office/drawing/2014/main" id="{5F7C3357-7FD5-17C9-9D39-EF31BB97B399}"/>
              </a:ext>
            </a:extLst>
          </p:cNvPr>
          <p:cNvSpPr/>
          <p:nvPr/>
        </p:nvSpPr>
        <p:spPr>
          <a:xfrm>
            <a:off x="131573" y="5219023"/>
            <a:ext cx="8880853" cy="1477328"/>
          </a:xfrm>
          <a:prstGeom prst="rect">
            <a:avLst/>
          </a:prstGeom>
          <a:solidFill>
            <a:sysClr val="window" lastClr="FFFFFF">
              <a:alpha val="75000"/>
            </a:sys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a:t>
            </a:r>
            <a:r>
              <a:rPr kumimoji="0" lang="en-GB"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The start of an argument is like a leak in a dam – so stop it before it bursts!.</a:t>
            </a:r>
            <a:r>
              <a:rPr kumimoji="0" lang="en-US"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 </a:t>
            </a:r>
            <a:r>
              <a:rPr kumimoji="0" lang="en-US" sz="1600" b="0" i="1"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rPr>
              <a:t>(Proverbs 17:14)</a:t>
            </a:r>
            <a:endParaRPr kumimoji="0" lang="en-US" sz="3600" b="1" i="0" u="none" strike="noStrike" kern="0" cap="none" spc="0" normalizeH="0" noProof="0" dirty="0">
              <a:ln w="1905">
                <a:solidFill>
                  <a:sysClr val="windowText" lastClr="000000"/>
                </a:solidFill>
              </a:ln>
              <a:solidFill>
                <a:srgbClr val="00B050"/>
              </a:solidFill>
              <a:effectLst>
                <a:innerShdw blurRad="69850" dist="43180" dir="5400000">
                  <a:srgbClr val="000000">
                    <a:alpha val="65000"/>
                  </a:srgbClr>
                </a:innerShdw>
              </a:effectLst>
              <a:uLnTx/>
              <a:uFillTx/>
              <a:latin typeface="Century Gothic" panose="020B0502020202020204" pitchFamily="34" charset="0"/>
              <a:ea typeface="MS PGothic" panose="020B0600070205080204" pitchFamily="34" charset="-128"/>
              <a:cs typeface="Arial" charset="0"/>
            </a:endParaRPr>
          </a:p>
        </p:txBody>
      </p:sp>
      <p:pic>
        <p:nvPicPr>
          <p:cNvPr id="2" name="Picture 1" descr="A cartoon of an owl&#10;&#10;Description automatically generated">
            <a:extLst>
              <a:ext uri="{FF2B5EF4-FFF2-40B4-BE49-F238E27FC236}">
                <a16:creationId xmlns:a16="http://schemas.microsoft.com/office/drawing/2014/main" id="{E01AB6F8-FC1D-F376-9B65-6EBF06B843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573" y="3429000"/>
            <a:ext cx="1218531" cy="1897469"/>
          </a:xfrm>
          <a:prstGeom prst="rect">
            <a:avLst/>
          </a:prstGeom>
        </p:spPr>
      </p:pic>
    </p:spTree>
    <p:extLst>
      <p:ext uri="{BB962C8B-B14F-4D97-AF65-F5344CB8AC3E}">
        <p14:creationId xmlns:p14="http://schemas.microsoft.com/office/powerpoint/2010/main" val="1436621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ED8B5C-D367-2F57-139C-33A44AB4F7E5}"/>
              </a:ext>
            </a:extLst>
          </p:cNvPr>
          <p:cNvPicPr>
            <a:picLocks noChangeAspect="1"/>
          </p:cNvPicPr>
          <p:nvPr/>
        </p:nvPicPr>
        <p:blipFill rotWithShape="1">
          <a:blip r:embed="rId3">
            <a:extLst>
              <a:ext uri="{28A0092B-C50C-407E-A947-70E740481C1C}">
                <a14:useLocalDpi xmlns:a14="http://schemas.microsoft.com/office/drawing/2010/main" val="0"/>
              </a:ext>
            </a:extLst>
          </a:blip>
          <a:srcRect t="6354" b="14156"/>
          <a:stretch/>
        </p:blipFill>
        <p:spPr>
          <a:xfrm>
            <a:off x="277339" y="303027"/>
            <a:ext cx="2954959" cy="3524691"/>
          </a:xfrm>
          <a:prstGeom prst="rect">
            <a:avLst/>
          </a:prstGeom>
          <a:ln>
            <a:solidFill>
              <a:schemeClr val="tx1"/>
            </a:solidFill>
          </a:ln>
        </p:spPr>
      </p:pic>
      <p:pic>
        <p:nvPicPr>
          <p:cNvPr id="4" name="Picture 3" descr="A child sitting at a desk in a classroom&#10;&#10;Description automatically generated">
            <a:extLst>
              <a:ext uri="{FF2B5EF4-FFF2-40B4-BE49-F238E27FC236}">
                <a16:creationId xmlns:a16="http://schemas.microsoft.com/office/drawing/2014/main" id="{63307553-E318-A904-799C-35BA49694DE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5829" r="4849"/>
          <a:stretch/>
        </p:blipFill>
        <p:spPr>
          <a:xfrm>
            <a:off x="5114260" y="303027"/>
            <a:ext cx="3752401" cy="3152499"/>
          </a:xfrm>
          <a:prstGeom prst="rect">
            <a:avLst/>
          </a:prstGeom>
          <a:ln>
            <a:solidFill>
              <a:schemeClr val="tx1"/>
            </a:solidFill>
          </a:ln>
        </p:spPr>
      </p:pic>
      <p:pic>
        <p:nvPicPr>
          <p:cNvPr id="6" name="Picture 5" descr="A person playing with blocks&#10;&#10;Description automatically generated">
            <a:extLst>
              <a:ext uri="{FF2B5EF4-FFF2-40B4-BE49-F238E27FC236}">
                <a16:creationId xmlns:a16="http://schemas.microsoft.com/office/drawing/2014/main" id="{7B87C138-EFDF-464F-794B-AC9E7B1C2025}"/>
              </a:ext>
            </a:extLst>
          </p:cNvPr>
          <p:cNvPicPr>
            <a:picLocks noChangeAspect="1"/>
          </p:cNvPicPr>
          <p:nvPr/>
        </p:nvPicPr>
        <p:blipFill rotWithShape="1">
          <a:blip r:embed="rId5">
            <a:extLst>
              <a:ext uri="{28A0092B-C50C-407E-A947-70E740481C1C}">
                <a14:useLocalDpi xmlns:a14="http://schemas.microsoft.com/office/drawing/2010/main" val="0"/>
              </a:ext>
            </a:extLst>
          </a:blip>
          <a:srcRect l="11977" r="6860"/>
          <a:stretch/>
        </p:blipFill>
        <p:spPr>
          <a:xfrm>
            <a:off x="1126157" y="3518879"/>
            <a:ext cx="3710764" cy="3036094"/>
          </a:xfrm>
          <a:prstGeom prst="rect">
            <a:avLst/>
          </a:prstGeom>
          <a:ln>
            <a:solidFill>
              <a:schemeClr val="tx1"/>
            </a:solidFill>
          </a:ln>
        </p:spPr>
      </p:pic>
      <p:pic>
        <p:nvPicPr>
          <p:cNvPr id="8" name="Picture 7" descr="A group of children in blue uniforms&#10;&#10;Description automatically generated">
            <a:extLst>
              <a:ext uri="{FF2B5EF4-FFF2-40B4-BE49-F238E27FC236}">
                <a16:creationId xmlns:a16="http://schemas.microsoft.com/office/drawing/2014/main" id="{6B556A9B-70CE-14A5-A335-0C96D2196451}"/>
              </a:ext>
            </a:extLst>
          </p:cNvPr>
          <p:cNvPicPr>
            <a:picLocks noChangeAspect="1"/>
          </p:cNvPicPr>
          <p:nvPr/>
        </p:nvPicPr>
        <p:blipFill rotWithShape="1">
          <a:blip r:embed="rId6">
            <a:extLst>
              <a:ext uri="{28A0092B-C50C-407E-A947-70E740481C1C}">
                <a14:useLocalDpi xmlns:a14="http://schemas.microsoft.com/office/drawing/2010/main" val="0"/>
              </a:ext>
            </a:extLst>
          </a:blip>
          <a:srcRect r="15349"/>
          <a:stretch/>
        </p:blipFill>
        <p:spPr>
          <a:xfrm>
            <a:off x="4372636" y="2956349"/>
            <a:ext cx="3984554" cy="3133116"/>
          </a:xfrm>
          <a:prstGeom prst="rect">
            <a:avLst/>
          </a:prstGeom>
          <a:ln>
            <a:solidFill>
              <a:schemeClr val="tx1"/>
            </a:solidFill>
          </a:ln>
        </p:spPr>
      </p:pic>
    </p:spTree>
    <p:extLst>
      <p:ext uri="{BB962C8B-B14F-4D97-AF65-F5344CB8AC3E}">
        <p14:creationId xmlns:p14="http://schemas.microsoft.com/office/powerpoint/2010/main" val="4051900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244</TotalTime>
  <Words>1162</Words>
  <Application>Microsoft Office PowerPoint</Application>
  <PresentationFormat>On-screen Show (4:3)</PresentationFormat>
  <Paragraphs>77</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Cambria</vt:lpstr>
      <vt:lpstr>Century Gothic</vt:lpstr>
      <vt:lpstr>Symbol</vt:lpstr>
      <vt:lpstr>Times New Roman</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6</cp:revision>
  <dcterms:created xsi:type="dcterms:W3CDTF">2023-11-27T00:26:23Z</dcterms:created>
  <dcterms:modified xsi:type="dcterms:W3CDTF">2024-01-25T11:32:50Z</dcterms:modified>
</cp:coreProperties>
</file>