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489" r:id="rId2"/>
    <p:sldId id="490" r:id="rId3"/>
    <p:sldId id="286" r:id="rId4"/>
    <p:sldId id="494" r:id="rId5"/>
    <p:sldId id="487" r:id="rId6"/>
    <p:sldId id="497" r:id="rId7"/>
    <p:sldId id="493" r:id="rId8"/>
    <p:sldId id="495" r:id="rId9"/>
    <p:sldId id="498" r:id="rId10"/>
    <p:sldId id="496" r:id="rId11"/>
    <p:sldId id="499" r:id="rId12"/>
    <p:sldId id="484" r:id="rId13"/>
    <p:sldId id="431" r:id="rId14"/>
    <p:sldId id="340" r:id="rId15"/>
    <p:sldId id="26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F36723-D9DA-4A6B-A75F-627FB169CEA4}" v="359" dt="2025-04-07T15:28:16.4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639" autoAdjust="0"/>
  </p:normalViewPr>
  <p:slideViewPr>
    <p:cSldViewPr snapToGrid="0" snapToObjects="1">
      <p:cViewPr varScale="1">
        <p:scale>
          <a:sx n="74" d="100"/>
          <a:sy n="74" d="100"/>
        </p:scale>
        <p:origin x="1228" y="2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oxer" userId="6da37c9f42e40059" providerId="LiveId" clId="{DAF36723-D9DA-4A6B-A75F-627FB169CEA4}"/>
    <pc:docChg chg="undo custSel addSld delSld modSld sldOrd modMainMaster">
      <pc:chgData name="Rachel Boxer" userId="6da37c9f42e40059" providerId="LiveId" clId="{DAF36723-D9DA-4A6B-A75F-627FB169CEA4}" dt="2025-04-07T16:02:43.337" v="6411" actId="20577"/>
      <pc:docMkLst>
        <pc:docMk/>
      </pc:docMkLst>
      <pc:sldChg chg="del">
        <pc:chgData name="Rachel Boxer" userId="6da37c9f42e40059" providerId="LiveId" clId="{DAF36723-D9DA-4A6B-A75F-627FB169CEA4}" dt="2025-04-04T12:26:34.945" v="2949" actId="47"/>
        <pc:sldMkLst>
          <pc:docMk/>
          <pc:sldMk cId="2743194464" sldId="256"/>
        </pc:sldMkLst>
      </pc:sldChg>
      <pc:sldChg chg="addSp delSp modSp mod modTransition modAnim modNotesTx">
        <pc:chgData name="Rachel Boxer" userId="6da37c9f42e40059" providerId="LiveId" clId="{DAF36723-D9DA-4A6B-A75F-627FB169CEA4}" dt="2025-04-07T15:41:55.836" v="6363"/>
        <pc:sldMkLst>
          <pc:docMk/>
          <pc:sldMk cId="527331618" sldId="265"/>
        </pc:sldMkLst>
        <pc:picChg chg="add mod">
          <ac:chgData name="Rachel Boxer" userId="6da37c9f42e40059" providerId="LiveId" clId="{DAF36723-D9DA-4A6B-A75F-627FB169CEA4}" dt="2025-04-07T11:25:37.210" v="5728" actId="1076"/>
          <ac:picMkLst>
            <pc:docMk/>
            <pc:sldMk cId="527331618" sldId="265"/>
            <ac:picMk id="2" creationId="{28476485-2C73-1B09-2512-77C349CF8A8E}"/>
          </ac:picMkLst>
        </pc:picChg>
        <pc:picChg chg="del">
          <ac:chgData name="Rachel Boxer" userId="6da37c9f42e40059" providerId="LiveId" clId="{DAF36723-D9DA-4A6B-A75F-627FB169CEA4}" dt="2025-04-07T11:25:22.109" v="5723" actId="478"/>
          <ac:picMkLst>
            <pc:docMk/>
            <pc:sldMk cId="527331618" sldId="265"/>
            <ac:picMk id="16" creationId="{CD22DF93-FF56-4500-9350-6963D249B16B}"/>
          </ac:picMkLst>
        </pc:picChg>
        <pc:picChg chg="del">
          <ac:chgData name="Rachel Boxer" userId="6da37c9f42e40059" providerId="LiveId" clId="{DAF36723-D9DA-4A6B-A75F-627FB169CEA4}" dt="2025-04-07T11:25:22.109" v="5723" actId="478"/>
          <ac:picMkLst>
            <pc:docMk/>
            <pc:sldMk cId="527331618" sldId="265"/>
            <ac:picMk id="17" creationId="{C83F091B-A4FF-4097-8814-7F685BEDC18D}"/>
          </ac:picMkLst>
        </pc:picChg>
        <pc:picChg chg="del">
          <ac:chgData name="Rachel Boxer" userId="6da37c9f42e40059" providerId="LiveId" clId="{DAF36723-D9DA-4A6B-A75F-627FB169CEA4}" dt="2025-04-07T11:25:22.109" v="5723" actId="478"/>
          <ac:picMkLst>
            <pc:docMk/>
            <pc:sldMk cId="527331618" sldId="265"/>
            <ac:picMk id="18" creationId="{0BCFCE7E-CD6D-4673-A491-9B4BA7A2E081}"/>
          </ac:picMkLst>
        </pc:picChg>
        <pc:picChg chg="del mod">
          <ac:chgData name="Rachel Boxer" userId="6da37c9f42e40059" providerId="LiveId" clId="{DAF36723-D9DA-4A6B-A75F-627FB169CEA4}" dt="2025-04-07T11:25:25.817" v="5725" actId="478"/>
          <ac:picMkLst>
            <pc:docMk/>
            <pc:sldMk cId="527331618" sldId="265"/>
            <ac:picMk id="19" creationId="{A5A7D75D-FA92-42C1-ACBF-A08E3D5F50B5}"/>
          </ac:picMkLst>
        </pc:picChg>
        <pc:picChg chg="del mod">
          <ac:chgData name="Rachel Boxer" userId="6da37c9f42e40059" providerId="LiveId" clId="{DAF36723-D9DA-4A6B-A75F-627FB169CEA4}" dt="2025-04-07T11:25:25.817" v="5725" actId="478"/>
          <ac:picMkLst>
            <pc:docMk/>
            <pc:sldMk cId="527331618" sldId="265"/>
            <ac:picMk id="20" creationId="{3EC5B6CC-E58B-47DA-A6AC-F7489D0B8137}"/>
          </ac:picMkLst>
        </pc:picChg>
        <pc:picChg chg="del mod">
          <ac:chgData name="Rachel Boxer" userId="6da37c9f42e40059" providerId="LiveId" clId="{DAF36723-D9DA-4A6B-A75F-627FB169CEA4}" dt="2025-04-07T11:25:25.817" v="5725" actId="478"/>
          <ac:picMkLst>
            <pc:docMk/>
            <pc:sldMk cId="527331618" sldId="265"/>
            <ac:picMk id="21" creationId="{2CC0B380-9E1F-4723-B33A-CB76B483F22C}"/>
          </ac:picMkLst>
        </pc:picChg>
        <pc:picChg chg="del mod">
          <ac:chgData name="Rachel Boxer" userId="6da37c9f42e40059" providerId="LiveId" clId="{DAF36723-D9DA-4A6B-A75F-627FB169CEA4}" dt="2025-04-07T11:25:25.817" v="5725" actId="478"/>
          <ac:picMkLst>
            <pc:docMk/>
            <pc:sldMk cId="527331618" sldId="265"/>
            <ac:picMk id="22" creationId="{E2C1DFE9-319A-4843-91C6-91024D69F758}"/>
          </ac:picMkLst>
        </pc:picChg>
        <pc:picChg chg="del">
          <ac:chgData name="Rachel Boxer" userId="6da37c9f42e40059" providerId="LiveId" clId="{DAF36723-D9DA-4A6B-A75F-627FB169CEA4}" dt="2025-04-07T11:25:25.817" v="5725" actId="478"/>
          <ac:picMkLst>
            <pc:docMk/>
            <pc:sldMk cId="527331618" sldId="265"/>
            <ac:picMk id="23" creationId="{B82F2F76-7235-4DA8-B36D-DE40FBA7CB8E}"/>
          </ac:picMkLst>
        </pc:picChg>
        <pc:picChg chg="del">
          <ac:chgData name="Rachel Boxer" userId="6da37c9f42e40059" providerId="LiveId" clId="{DAF36723-D9DA-4A6B-A75F-627FB169CEA4}" dt="2025-04-07T11:25:25.817" v="5725" actId="478"/>
          <ac:picMkLst>
            <pc:docMk/>
            <pc:sldMk cId="527331618" sldId="265"/>
            <ac:picMk id="24" creationId="{8FDFBDBF-B8D8-49DC-80D7-94F7243301F4}"/>
          </ac:picMkLst>
        </pc:picChg>
        <pc:picChg chg="del">
          <ac:chgData name="Rachel Boxer" userId="6da37c9f42e40059" providerId="LiveId" clId="{DAF36723-D9DA-4A6B-A75F-627FB169CEA4}" dt="2025-04-07T11:25:22.109" v="5723" actId="478"/>
          <ac:picMkLst>
            <pc:docMk/>
            <pc:sldMk cId="527331618" sldId="265"/>
            <ac:picMk id="25" creationId="{2DCC1D65-82E2-4902-B5B0-6C4A320C04C1}"/>
          </ac:picMkLst>
        </pc:picChg>
      </pc:sldChg>
      <pc:sldChg chg="ord modTransition modNotesTx">
        <pc:chgData name="Rachel Boxer" userId="6da37c9f42e40059" providerId="LiveId" clId="{DAF36723-D9DA-4A6B-A75F-627FB169CEA4}" dt="2025-04-07T15:26:19.256" v="6357"/>
        <pc:sldMkLst>
          <pc:docMk/>
          <pc:sldMk cId="0" sldId="286"/>
        </pc:sldMkLst>
      </pc:sldChg>
      <pc:sldChg chg="del">
        <pc:chgData name="Rachel Boxer" userId="6da37c9f42e40059" providerId="LiveId" clId="{DAF36723-D9DA-4A6B-A75F-627FB169CEA4}" dt="2025-04-04T12:26:35.132" v="2950" actId="47"/>
        <pc:sldMkLst>
          <pc:docMk/>
          <pc:sldMk cId="162310201" sldId="291"/>
        </pc:sldMkLst>
      </pc:sldChg>
      <pc:sldChg chg="del">
        <pc:chgData name="Rachel Boxer" userId="6da37c9f42e40059" providerId="LiveId" clId="{DAF36723-D9DA-4A6B-A75F-627FB169CEA4}" dt="2025-04-04T12:26:35.849" v="2954" actId="47"/>
        <pc:sldMkLst>
          <pc:docMk/>
          <pc:sldMk cId="3848841149" sldId="294"/>
        </pc:sldMkLst>
      </pc:sldChg>
      <pc:sldChg chg="del">
        <pc:chgData name="Rachel Boxer" userId="6da37c9f42e40059" providerId="LiveId" clId="{DAF36723-D9DA-4A6B-A75F-627FB169CEA4}" dt="2025-04-04T12:26:38.321" v="2963" actId="47"/>
        <pc:sldMkLst>
          <pc:docMk/>
          <pc:sldMk cId="1462739293" sldId="297"/>
        </pc:sldMkLst>
      </pc:sldChg>
      <pc:sldChg chg="del">
        <pc:chgData name="Rachel Boxer" userId="6da37c9f42e40059" providerId="LiveId" clId="{DAF36723-D9DA-4A6B-A75F-627FB169CEA4}" dt="2025-04-04T12:26:37.070" v="2959" actId="47"/>
        <pc:sldMkLst>
          <pc:docMk/>
          <pc:sldMk cId="1996176618" sldId="298"/>
        </pc:sldMkLst>
      </pc:sldChg>
      <pc:sldChg chg="del">
        <pc:chgData name="Rachel Boxer" userId="6da37c9f42e40059" providerId="LiveId" clId="{DAF36723-D9DA-4A6B-A75F-627FB169CEA4}" dt="2025-04-04T12:26:39.263" v="2966" actId="47"/>
        <pc:sldMkLst>
          <pc:docMk/>
          <pc:sldMk cId="3696213879" sldId="300"/>
        </pc:sldMkLst>
      </pc:sldChg>
      <pc:sldChg chg="del">
        <pc:chgData name="Rachel Boxer" userId="6da37c9f42e40059" providerId="LiveId" clId="{DAF36723-D9DA-4A6B-A75F-627FB169CEA4}" dt="2025-04-04T12:26:41.260" v="2971" actId="47"/>
        <pc:sldMkLst>
          <pc:docMk/>
          <pc:sldMk cId="1547037951" sldId="305"/>
        </pc:sldMkLst>
      </pc:sldChg>
      <pc:sldChg chg="del">
        <pc:chgData name="Rachel Boxer" userId="6da37c9f42e40059" providerId="LiveId" clId="{DAF36723-D9DA-4A6B-A75F-627FB169CEA4}" dt="2025-04-04T12:26:34.459" v="2948" actId="47"/>
        <pc:sldMkLst>
          <pc:docMk/>
          <pc:sldMk cId="2294518526" sldId="306"/>
        </pc:sldMkLst>
      </pc:sldChg>
      <pc:sldChg chg="del">
        <pc:chgData name="Rachel Boxer" userId="6da37c9f42e40059" providerId="LiveId" clId="{DAF36723-D9DA-4A6B-A75F-627FB169CEA4}" dt="2025-04-04T12:26:36.445" v="2956" actId="47"/>
        <pc:sldMkLst>
          <pc:docMk/>
          <pc:sldMk cId="3277446444" sldId="313"/>
        </pc:sldMkLst>
      </pc:sldChg>
      <pc:sldChg chg="del">
        <pc:chgData name="Rachel Boxer" userId="6da37c9f42e40059" providerId="LiveId" clId="{DAF36723-D9DA-4A6B-A75F-627FB169CEA4}" dt="2025-04-04T12:26:40.532" v="2969" actId="47"/>
        <pc:sldMkLst>
          <pc:docMk/>
          <pc:sldMk cId="1933570771" sldId="314"/>
        </pc:sldMkLst>
      </pc:sldChg>
      <pc:sldChg chg="del">
        <pc:chgData name="Rachel Boxer" userId="6da37c9f42e40059" providerId="LiveId" clId="{DAF36723-D9DA-4A6B-A75F-627FB169CEA4}" dt="2025-04-04T12:26:38.050" v="2962" actId="47"/>
        <pc:sldMkLst>
          <pc:docMk/>
          <pc:sldMk cId="4092335715" sldId="316"/>
        </pc:sldMkLst>
      </pc:sldChg>
      <pc:sldChg chg="del">
        <pc:chgData name="Rachel Boxer" userId="6da37c9f42e40059" providerId="LiveId" clId="{DAF36723-D9DA-4A6B-A75F-627FB169CEA4}" dt="2025-04-04T12:26:35.480" v="2952" actId="47"/>
        <pc:sldMkLst>
          <pc:docMk/>
          <pc:sldMk cId="2443406931" sldId="326"/>
        </pc:sldMkLst>
      </pc:sldChg>
      <pc:sldChg chg="del">
        <pc:chgData name="Rachel Boxer" userId="6da37c9f42e40059" providerId="LiveId" clId="{DAF36723-D9DA-4A6B-A75F-627FB169CEA4}" dt="2025-04-04T12:26:36.664" v="2957" actId="47"/>
        <pc:sldMkLst>
          <pc:docMk/>
          <pc:sldMk cId="1967717757" sldId="327"/>
        </pc:sldMkLst>
      </pc:sldChg>
      <pc:sldChg chg="del">
        <pc:chgData name="Rachel Boxer" userId="6da37c9f42e40059" providerId="LiveId" clId="{DAF36723-D9DA-4A6B-A75F-627FB169CEA4}" dt="2025-04-04T12:26:37.341" v="2960" actId="47"/>
        <pc:sldMkLst>
          <pc:docMk/>
          <pc:sldMk cId="349125393" sldId="328"/>
        </pc:sldMkLst>
      </pc:sldChg>
      <pc:sldChg chg="del">
        <pc:chgData name="Rachel Boxer" userId="6da37c9f42e40059" providerId="LiveId" clId="{DAF36723-D9DA-4A6B-A75F-627FB169CEA4}" dt="2025-04-04T12:26:38.556" v="2964" actId="47"/>
        <pc:sldMkLst>
          <pc:docMk/>
          <pc:sldMk cId="2039031929" sldId="329"/>
        </pc:sldMkLst>
      </pc:sldChg>
      <pc:sldChg chg="del">
        <pc:chgData name="Rachel Boxer" userId="6da37c9f42e40059" providerId="LiveId" clId="{DAF36723-D9DA-4A6B-A75F-627FB169CEA4}" dt="2025-04-04T12:26:39.702" v="2967" actId="47"/>
        <pc:sldMkLst>
          <pc:docMk/>
          <pc:sldMk cId="1237207362" sldId="330"/>
        </pc:sldMkLst>
      </pc:sldChg>
      <pc:sldChg chg="del">
        <pc:chgData name="Rachel Boxer" userId="6da37c9f42e40059" providerId="LiveId" clId="{DAF36723-D9DA-4A6B-A75F-627FB169CEA4}" dt="2025-04-04T12:26:35.322" v="2951" actId="47"/>
        <pc:sldMkLst>
          <pc:docMk/>
          <pc:sldMk cId="3402405216" sldId="332"/>
        </pc:sldMkLst>
      </pc:sldChg>
      <pc:sldChg chg="del">
        <pc:chgData name="Rachel Boxer" userId="6da37c9f42e40059" providerId="LiveId" clId="{DAF36723-D9DA-4A6B-A75F-627FB169CEA4}" dt="2025-04-04T12:26:35.663" v="2953" actId="47"/>
        <pc:sldMkLst>
          <pc:docMk/>
          <pc:sldMk cId="3380872300" sldId="333"/>
        </pc:sldMkLst>
      </pc:sldChg>
      <pc:sldChg chg="del">
        <pc:chgData name="Rachel Boxer" userId="6da37c9f42e40059" providerId="LiveId" clId="{DAF36723-D9DA-4A6B-A75F-627FB169CEA4}" dt="2025-04-04T12:26:36.185" v="2955" actId="47"/>
        <pc:sldMkLst>
          <pc:docMk/>
          <pc:sldMk cId="2719406277" sldId="334"/>
        </pc:sldMkLst>
      </pc:sldChg>
      <pc:sldChg chg="del">
        <pc:chgData name="Rachel Boxer" userId="6da37c9f42e40059" providerId="LiveId" clId="{DAF36723-D9DA-4A6B-A75F-627FB169CEA4}" dt="2025-04-04T12:26:36.854" v="2958" actId="47"/>
        <pc:sldMkLst>
          <pc:docMk/>
          <pc:sldMk cId="1026495339" sldId="335"/>
        </pc:sldMkLst>
      </pc:sldChg>
      <pc:sldChg chg="del">
        <pc:chgData name="Rachel Boxer" userId="6da37c9f42e40059" providerId="LiveId" clId="{DAF36723-D9DA-4A6B-A75F-627FB169CEA4}" dt="2025-04-04T12:26:37.704" v="2961" actId="47"/>
        <pc:sldMkLst>
          <pc:docMk/>
          <pc:sldMk cId="473043407" sldId="336"/>
        </pc:sldMkLst>
      </pc:sldChg>
      <pc:sldChg chg="del">
        <pc:chgData name="Rachel Boxer" userId="6da37c9f42e40059" providerId="LiveId" clId="{DAF36723-D9DA-4A6B-A75F-627FB169CEA4}" dt="2025-04-04T12:26:38.850" v="2965" actId="47"/>
        <pc:sldMkLst>
          <pc:docMk/>
          <pc:sldMk cId="3152343422" sldId="337"/>
        </pc:sldMkLst>
      </pc:sldChg>
      <pc:sldChg chg="del">
        <pc:chgData name="Rachel Boxer" userId="6da37c9f42e40059" providerId="LiveId" clId="{DAF36723-D9DA-4A6B-A75F-627FB169CEA4}" dt="2025-04-04T12:26:40.190" v="2968" actId="47"/>
        <pc:sldMkLst>
          <pc:docMk/>
          <pc:sldMk cId="3510848859" sldId="338"/>
        </pc:sldMkLst>
      </pc:sldChg>
      <pc:sldChg chg="modTransition">
        <pc:chgData name="Rachel Boxer" userId="6da37c9f42e40059" providerId="LiveId" clId="{DAF36723-D9DA-4A6B-A75F-627FB169CEA4}" dt="2025-04-07T15:26:19.256" v="6357"/>
        <pc:sldMkLst>
          <pc:docMk/>
          <pc:sldMk cId="3890540432" sldId="340"/>
        </pc:sldMkLst>
      </pc:sldChg>
      <pc:sldChg chg="del">
        <pc:chgData name="Rachel Boxer" userId="6da37c9f42e40059" providerId="LiveId" clId="{DAF36723-D9DA-4A6B-A75F-627FB169CEA4}" dt="2025-04-07T11:23:45.006" v="5704" actId="47"/>
        <pc:sldMkLst>
          <pc:docMk/>
          <pc:sldMk cId="4239230881" sldId="374"/>
        </pc:sldMkLst>
      </pc:sldChg>
      <pc:sldChg chg="modTransition">
        <pc:chgData name="Rachel Boxer" userId="6da37c9f42e40059" providerId="LiveId" clId="{DAF36723-D9DA-4A6B-A75F-627FB169CEA4}" dt="2025-04-07T15:26:19.256" v="6357"/>
        <pc:sldMkLst>
          <pc:docMk/>
          <pc:sldMk cId="0" sldId="431"/>
        </pc:sldMkLst>
      </pc:sldChg>
      <pc:sldChg chg="addSp delSp modSp mod modTransition modNotesTx">
        <pc:chgData name="Rachel Boxer" userId="6da37c9f42e40059" providerId="LiveId" clId="{DAF36723-D9DA-4A6B-A75F-627FB169CEA4}" dt="2025-04-07T15:26:19.256" v="6357"/>
        <pc:sldMkLst>
          <pc:docMk/>
          <pc:sldMk cId="854780276" sldId="484"/>
        </pc:sldMkLst>
        <pc:spChg chg="mod">
          <ac:chgData name="Rachel Boxer" userId="6da37c9f42e40059" providerId="LiveId" clId="{DAF36723-D9DA-4A6B-A75F-627FB169CEA4}" dt="2025-04-07T11:24:23.034" v="5717" actId="1076"/>
          <ac:spMkLst>
            <pc:docMk/>
            <pc:sldMk cId="854780276" sldId="484"/>
            <ac:spMk id="3" creationId="{C16AF151-1187-E427-0D33-3EB9AD6A797E}"/>
          </ac:spMkLst>
        </pc:spChg>
        <pc:picChg chg="add mod">
          <ac:chgData name="Rachel Boxer" userId="6da37c9f42e40059" providerId="LiveId" clId="{DAF36723-D9DA-4A6B-A75F-627FB169CEA4}" dt="2025-04-07T11:25:11.377" v="5722" actId="1076"/>
          <ac:picMkLst>
            <pc:docMk/>
            <pc:sldMk cId="854780276" sldId="484"/>
            <ac:picMk id="2" creationId="{1221E85C-3573-B196-2087-91B38F5C8EB8}"/>
          </ac:picMkLst>
        </pc:picChg>
        <pc:picChg chg="del">
          <ac:chgData name="Rachel Boxer" userId="6da37c9f42e40059" providerId="LiveId" clId="{DAF36723-D9DA-4A6B-A75F-627FB169CEA4}" dt="2025-04-07T11:24:40.027" v="5719" actId="478"/>
          <ac:picMkLst>
            <pc:docMk/>
            <pc:sldMk cId="854780276" sldId="484"/>
            <ac:picMk id="4" creationId="{89FB9FEA-A175-B39B-7A19-35F380B9A87E}"/>
          </ac:picMkLst>
        </pc:picChg>
        <pc:picChg chg="del">
          <ac:chgData name="Rachel Boxer" userId="6da37c9f42e40059" providerId="LiveId" clId="{DAF36723-D9DA-4A6B-A75F-627FB169CEA4}" dt="2025-04-07T11:24:40.027" v="5719" actId="478"/>
          <ac:picMkLst>
            <pc:docMk/>
            <pc:sldMk cId="854780276" sldId="484"/>
            <ac:picMk id="6" creationId="{F4C45B59-BE77-BEE5-BEE4-5CC99BA14869}"/>
          </ac:picMkLst>
        </pc:picChg>
        <pc:picChg chg="del">
          <ac:chgData name="Rachel Boxer" userId="6da37c9f42e40059" providerId="LiveId" clId="{DAF36723-D9DA-4A6B-A75F-627FB169CEA4}" dt="2025-04-07T11:24:40.027" v="5719" actId="478"/>
          <ac:picMkLst>
            <pc:docMk/>
            <pc:sldMk cId="854780276" sldId="484"/>
            <ac:picMk id="7" creationId="{BCA86696-9BE2-8E00-5E36-5ADBD9066DDF}"/>
          </ac:picMkLst>
        </pc:picChg>
      </pc:sldChg>
      <pc:sldChg chg="modTransition modNotesTx">
        <pc:chgData name="Rachel Boxer" userId="6da37c9f42e40059" providerId="LiveId" clId="{DAF36723-D9DA-4A6B-A75F-627FB169CEA4}" dt="2025-04-07T15:26:19.256" v="6357"/>
        <pc:sldMkLst>
          <pc:docMk/>
          <pc:sldMk cId="3533138020" sldId="487"/>
        </pc:sldMkLst>
      </pc:sldChg>
      <pc:sldChg chg="modTransition">
        <pc:chgData name="Rachel Boxer" userId="6da37c9f42e40059" providerId="LiveId" clId="{DAF36723-D9DA-4A6B-A75F-627FB169CEA4}" dt="2025-04-07T15:26:19.256" v="6357"/>
        <pc:sldMkLst>
          <pc:docMk/>
          <pc:sldMk cId="1958845947" sldId="489"/>
        </pc:sldMkLst>
      </pc:sldChg>
      <pc:sldChg chg="modTransition">
        <pc:chgData name="Rachel Boxer" userId="6da37c9f42e40059" providerId="LiveId" clId="{DAF36723-D9DA-4A6B-A75F-627FB169CEA4}" dt="2025-04-07T15:26:19.256" v="6357"/>
        <pc:sldMkLst>
          <pc:docMk/>
          <pc:sldMk cId="1180889987" sldId="490"/>
        </pc:sldMkLst>
      </pc:sldChg>
      <pc:sldChg chg="del">
        <pc:chgData name="Rachel Boxer" userId="6da37c9f42e40059" providerId="LiveId" clId="{DAF36723-D9DA-4A6B-A75F-627FB169CEA4}" dt="2025-04-04T12:26:40.874" v="2970" actId="47"/>
        <pc:sldMkLst>
          <pc:docMk/>
          <pc:sldMk cId="33191584" sldId="491"/>
        </pc:sldMkLst>
      </pc:sldChg>
      <pc:sldChg chg="addSp modSp new del mod ord">
        <pc:chgData name="Rachel Boxer" userId="6da37c9f42e40059" providerId="LiveId" clId="{DAF36723-D9DA-4A6B-A75F-627FB169CEA4}" dt="2025-04-04T12:12:06.613" v="2496" actId="47"/>
        <pc:sldMkLst>
          <pc:docMk/>
          <pc:sldMk cId="2116600405" sldId="492"/>
        </pc:sldMkLst>
      </pc:sldChg>
      <pc:sldChg chg="addSp modSp new mod ord modTransition modAnim modNotesTx">
        <pc:chgData name="Rachel Boxer" userId="6da37c9f42e40059" providerId="LiveId" clId="{DAF36723-D9DA-4A6B-A75F-627FB169CEA4}" dt="2025-04-07T15:46:12.387" v="6401" actId="20577"/>
        <pc:sldMkLst>
          <pc:docMk/>
          <pc:sldMk cId="157596816" sldId="493"/>
        </pc:sldMkLst>
        <pc:spChg chg="add mod">
          <ac:chgData name="Rachel Boxer" userId="6da37c9f42e40059" providerId="LiveId" clId="{DAF36723-D9DA-4A6B-A75F-627FB169CEA4}" dt="2025-04-04T16:29:15.674" v="4225" actId="20577"/>
          <ac:spMkLst>
            <pc:docMk/>
            <pc:sldMk cId="157596816" sldId="493"/>
            <ac:spMk id="4" creationId="{6BFF5FBF-9F4E-F6E2-8DCB-C17840E6E59C}"/>
          </ac:spMkLst>
        </pc:spChg>
        <pc:spChg chg="add mod">
          <ac:chgData name="Rachel Boxer" userId="6da37c9f42e40059" providerId="LiveId" clId="{DAF36723-D9DA-4A6B-A75F-627FB169CEA4}" dt="2025-04-04T12:01:08.787" v="1930" actId="1038"/>
          <ac:spMkLst>
            <pc:docMk/>
            <pc:sldMk cId="157596816" sldId="493"/>
            <ac:spMk id="5" creationId="{6E0439C6-48C4-DE89-FD5D-AA6313B395FC}"/>
          </ac:spMkLst>
        </pc:spChg>
        <pc:picChg chg="add mod modCrop">
          <ac:chgData name="Rachel Boxer" userId="6da37c9f42e40059" providerId="LiveId" clId="{DAF36723-D9DA-4A6B-A75F-627FB169CEA4}" dt="2025-04-04T12:06:16.663" v="2123" actId="14100"/>
          <ac:picMkLst>
            <pc:docMk/>
            <pc:sldMk cId="157596816" sldId="493"/>
            <ac:picMk id="3" creationId="{53B2728B-AB6F-549E-87A0-A466AA54FDE7}"/>
          </ac:picMkLst>
        </pc:picChg>
        <pc:picChg chg="add mod">
          <ac:chgData name="Rachel Boxer" userId="6da37c9f42e40059" providerId="LiveId" clId="{DAF36723-D9DA-4A6B-A75F-627FB169CEA4}" dt="2025-04-04T16:05:40.509" v="3424"/>
          <ac:picMkLst>
            <pc:docMk/>
            <pc:sldMk cId="157596816" sldId="493"/>
            <ac:picMk id="1026" creationId="{793FF80E-97AC-D0C2-A9CE-36952A2E5B9F}"/>
          </ac:picMkLst>
        </pc:picChg>
      </pc:sldChg>
      <pc:sldChg chg="addSp delSp modSp new add del mod modTransition setBg delAnim modAnim modNotesTx">
        <pc:chgData name="Rachel Boxer" userId="6da37c9f42e40059" providerId="LiveId" clId="{DAF36723-D9DA-4A6B-A75F-627FB169CEA4}" dt="2025-04-07T15:26:19.256" v="6357"/>
        <pc:sldMkLst>
          <pc:docMk/>
          <pc:sldMk cId="4283876762" sldId="494"/>
        </pc:sldMkLst>
        <pc:spChg chg="add mod">
          <ac:chgData name="Rachel Boxer" userId="6da37c9f42e40059" providerId="LiveId" clId="{DAF36723-D9DA-4A6B-A75F-627FB169CEA4}" dt="2025-04-07T15:06:01.267" v="6041" actId="20577"/>
          <ac:spMkLst>
            <pc:docMk/>
            <pc:sldMk cId="4283876762" sldId="494"/>
            <ac:spMk id="2" creationId="{F80DB127-2465-59EA-60BA-32118F47893F}"/>
          </ac:spMkLst>
        </pc:spChg>
        <pc:spChg chg="add del mod">
          <ac:chgData name="Rachel Boxer" userId="6da37c9f42e40059" providerId="LiveId" clId="{DAF36723-D9DA-4A6B-A75F-627FB169CEA4}" dt="2025-04-07T15:06:08.623" v="6043" actId="478"/>
          <ac:spMkLst>
            <pc:docMk/>
            <pc:sldMk cId="4283876762" sldId="494"/>
            <ac:spMk id="15" creationId="{3858DAFB-E3B2-C0C7-8008-26C04998D65B}"/>
          </ac:spMkLst>
        </pc:spChg>
        <pc:spChg chg="add del mod">
          <ac:chgData name="Rachel Boxer" userId="6da37c9f42e40059" providerId="LiveId" clId="{DAF36723-D9DA-4A6B-A75F-627FB169CEA4}" dt="2025-04-07T15:06:08.623" v="6043" actId="478"/>
          <ac:spMkLst>
            <pc:docMk/>
            <pc:sldMk cId="4283876762" sldId="494"/>
            <ac:spMk id="16" creationId="{2B546A93-619F-E32D-1414-CD72F5996C68}"/>
          </ac:spMkLst>
        </pc:spChg>
        <pc:grpChg chg="add del mod">
          <ac:chgData name="Rachel Boxer" userId="6da37c9f42e40059" providerId="LiveId" clId="{DAF36723-D9DA-4A6B-A75F-627FB169CEA4}" dt="2025-04-07T12:07:55.706" v="5826" actId="478"/>
          <ac:grpSpMkLst>
            <pc:docMk/>
            <pc:sldMk cId="4283876762" sldId="494"/>
            <ac:grpSpMk id="5" creationId="{F4A473FF-36C6-860E-2770-A45722A53C05}"/>
          </ac:grpSpMkLst>
        </pc:grpChg>
        <pc:grpChg chg="add mod">
          <ac:chgData name="Rachel Boxer" userId="6da37c9f42e40059" providerId="LiveId" clId="{DAF36723-D9DA-4A6B-A75F-627FB169CEA4}" dt="2025-04-07T12:08:40.700" v="5831"/>
          <ac:grpSpMkLst>
            <pc:docMk/>
            <pc:sldMk cId="4283876762" sldId="494"/>
            <ac:grpSpMk id="11" creationId="{CDD2115C-B469-CCA9-4BE8-00039016C0BF}"/>
          </ac:grpSpMkLst>
        </pc:grpChg>
        <pc:picChg chg="add del mod">
          <ac:chgData name="Rachel Boxer" userId="6da37c9f42e40059" providerId="LiveId" clId="{DAF36723-D9DA-4A6B-A75F-627FB169CEA4}" dt="2025-04-07T12:07:55.706" v="5826" actId="478"/>
          <ac:picMkLst>
            <pc:docMk/>
            <pc:sldMk cId="4283876762" sldId="494"/>
            <ac:picMk id="3" creationId="{975DA775-05C2-98D8-07B1-EA59A4654EE2}"/>
          </ac:picMkLst>
        </pc:picChg>
        <pc:picChg chg="add del mod">
          <ac:chgData name="Rachel Boxer" userId="6da37c9f42e40059" providerId="LiveId" clId="{DAF36723-D9DA-4A6B-A75F-627FB169CEA4}" dt="2025-04-07T12:07:17.984" v="5732" actId="478"/>
          <ac:picMkLst>
            <pc:docMk/>
            <pc:sldMk cId="4283876762" sldId="494"/>
            <ac:picMk id="4" creationId="{8DE3AF45-57B3-553F-E3CD-8239A7B3724B}"/>
          </ac:picMkLst>
        </pc:picChg>
        <pc:picChg chg="mod">
          <ac:chgData name="Rachel Boxer" userId="6da37c9f42e40059" providerId="LiveId" clId="{DAF36723-D9DA-4A6B-A75F-627FB169CEA4}" dt="2025-04-07T12:07:43.047" v="5822"/>
          <ac:picMkLst>
            <pc:docMk/>
            <pc:sldMk cId="4283876762" sldId="494"/>
            <ac:picMk id="6" creationId="{27F8C0A3-A86D-81F4-EBD9-6BCD1649A060}"/>
          </ac:picMkLst>
        </pc:picChg>
        <pc:picChg chg="mod">
          <ac:chgData name="Rachel Boxer" userId="6da37c9f42e40059" providerId="LiveId" clId="{DAF36723-D9DA-4A6B-A75F-627FB169CEA4}" dt="2025-04-07T12:07:43.047" v="5822"/>
          <ac:picMkLst>
            <pc:docMk/>
            <pc:sldMk cId="4283876762" sldId="494"/>
            <ac:picMk id="7" creationId="{25BEE10A-FF42-D6FC-83B4-26F5CD739453}"/>
          </ac:picMkLst>
        </pc:picChg>
        <pc:picChg chg="add mod">
          <ac:chgData name="Rachel Boxer" userId="6da37c9f42e40059" providerId="LiveId" clId="{DAF36723-D9DA-4A6B-A75F-627FB169CEA4}" dt="2025-04-07T12:08:30.138" v="5830"/>
          <ac:picMkLst>
            <pc:docMk/>
            <pc:sldMk cId="4283876762" sldId="494"/>
            <ac:picMk id="8" creationId="{3CBF0C21-3054-84D1-186C-B07F5549213F}"/>
          </ac:picMkLst>
        </pc:picChg>
        <pc:picChg chg="add mod">
          <ac:chgData name="Rachel Boxer" userId="6da37c9f42e40059" providerId="LiveId" clId="{DAF36723-D9DA-4A6B-A75F-627FB169CEA4}" dt="2025-04-07T12:08:40.700" v="5831"/>
          <ac:picMkLst>
            <pc:docMk/>
            <pc:sldMk cId="4283876762" sldId="494"/>
            <ac:picMk id="9" creationId="{34EC1A05-BE9C-4BED-4819-7C9B4DDBD7C3}"/>
          </ac:picMkLst>
        </pc:picChg>
        <pc:picChg chg="add mod">
          <ac:chgData name="Rachel Boxer" userId="6da37c9f42e40059" providerId="LiveId" clId="{DAF36723-D9DA-4A6B-A75F-627FB169CEA4}" dt="2025-04-07T12:08:40.700" v="5831"/>
          <ac:picMkLst>
            <pc:docMk/>
            <pc:sldMk cId="4283876762" sldId="494"/>
            <ac:picMk id="10" creationId="{CA8D0035-6A2E-129B-2951-00649AE5C85A}"/>
          </ac:picMkLst>
        </pc:picChg>
        <pc:picChg chg="mod">
          <ac:chgData name="Rachel Boxer" userId="6da37c9f42e40059" providerId="LiveId" clId="{DAF36723-D9DA-4A6B-A75F-627FB169CEA4}" dt="2025-04-07T12:08:40.700" v="5831"/>
          <ac:picMkLst>
            <pc:docMk/>
            <pc:sldMk cId="4283876762" sldId="494"/>
            <ac:picMk id="12" creationId="{6B0C8AFB-3787-3D17-2B91-241B168A0348}"/>
          </ac:picMkLst>
        </pc:picChg>
        <pc:picChg chg="mod">
          <ac:chgData name="Rachel Boxer" userId="6da37c9f42e40059" providerId="LiveId" clId="{DAF36723-D9DA-4A6B-A75F-627FB169CEA4}" dt="2025-04-07T12:08:40.700" v="5831"/>
          <ac:picMkLst>
            <pc:docMk/>
            <pc:sldMk cId="4283876762" sldId="494"/>
            <ac:picMk id="13" creationId="{81F40DF2-65F3-F0A5-9431-1EF57ABD464C}"/>
          </ac:picMkLst>
        </pc:picChg>
        <pc:picChg chg="add del mod">
          <ac:chgData name="Rachel Boxer" userId="6da37c9f42e40059" providerId="LiveId" clId="{DAF36723-D9DA-4A6B-A75F-627FB169CEA4}" dt="2025-04-07T15:06:05.632" v="6042" actId="478"/>
          <ac:picMkLst>
            <pc:docMk/>
            <pc:sldMk cId="4283876762" sldId="494"/>
            <ac:picMk id="14" creationId="{7DA792E3-5206-992D-BB01-D3535222FEBE}"/>
          </ac:picMkLst>
        </pc:picChg>
        <pc:picChg chg="add mod">
          <ac:chgData name="Rachel Boxer" userId="6da37c9f42e40059" providerId="LiveId" clId="{DAF36723-D9DA-4A6B-A75F-627FB169CEA4}" dt="2025-04-07T15:06:32.348" v="6047" actId="14100"/>
          <ac:picMkLst>
            <pc:docMk/>
            <pc:sldMk cId="4283876762" sldId="494"/>
            <ac:picMk id="17" creationId="{D16117E4-04BB-DF3A-7376-8A53F0A7E0AF}"/>
          </ac:picMkLst>
        </pc:picChg>
      </pc:sldChg>
      <pc:sldChg chg="new del">
        <pc:chgData name="Rachel Boxer" userId="6da37c9f42e40059" providerId="LiveId" clId="{DAF36723-D9DA-4A6B-A75F-627FB169CEA4}" dt="2025-04-04T11:51:02.979" v="1399" actId="680"/>
        <pc:sldMkLst>
          <pc:docMk/>
          <pc:sldMk cId="237067038" sldId="495"/>
        </pc:sldMkLst>
      </pc:sldChg>
      <pc:sldChg chg="addSp delSp modSp add mod modTransition modNotesTx">
        <pc:chgData name="Rachel Boxer" userId="6da37c9f42e40059" providerId="LiveId" clId="{DAF36723-D9DA-4A6B-A75F-627FB169CEA4}" dt="2025-04-07T15:26:19.256" v="6357"/>
        <pc:sldMkLst>
          <pc:docMk/>
          <pc:sldMk cId="3316426543" sldId="495"/>
        </pc:sldMkLst>
        <pc:spChg chg="add mod">
          <ac:chgData name="Rachel Boxer" userId="6da37c9f42e40059" providerId="LiveId" clId="{DAF36723-D9DA-4A6B-A75F-627FB169CEA4}" dt="2025-04-04T16:06:08.317" v="3428" actId="1076"/>
          <ac:spMkLst>
            <pc:docMk/>
            <pc:sldMk cId="3316426543" sldId="495"/>
            <ac:spMk id="6" creationId="{86FE06EE-C8E1-DF78-D841-725B8E7A1355}"/>
          </ac:spMkLst>
        </pc:spChg>
        <pc:picChg chg="mod">
          <ac:chgData name="Rachel Boxer" userId="6da37c9f42e40059" providerId="LiveId" clId="{DAF36723-D9DA-4A6B-A75F-627FB169CEA4}" dt="2025-04-04T16:06:00.403" v="3426" actId="1076"/>
          <ac:picMkLst>
            <pc:docMk/>
            <pc:sldMk cId="3316426543" sldId="495"/>
            <ac:picMk id="3" creationId="{CB54E932-785D-75F2-5398-4586D1E050AB}"/>
          </ac:picMkLst>
        </pc:picChg>
        <pc:picChg chg="add mod">
          <ac:chgData name="Rachel Boxer" userId="6da37c9f42e40059" providerId="LiveId" clId="{DAF36723-D9DA-4A6B-A75F-627FB169CEA4}" dt="2025-04-04T16:06:08.317" v="3428" actId="1076"/>
          <ac:picMkLst>
            <pc:docMk/>
            <pc:sldMk cId="3316426543" sldId="495"/>
            <ac:picMk id="7" creationId="{E3EFFB9B-F9CB-558E-3008-8FAEDEDE76F5}"/>
          </ac:picMkLst>
        </pc:picChg>
      </pc:sldChg>
      <pc:sldChg chg="addSp delSp modSp new mod ord modTransition setBg modAnim modNotesTx">
        <pc:chgData name="Rachel Boxer" userId="6da37c9f42e40059" providerId="LiveId" clId="{DAF36723-D9DA-4A6B-A75F-627FB169CEA4}" dt="2025-04-07T15:26:19.256" v="6357"/>
        <pc:sldMkLst>
          <pc:docMk/>
          <pc:sldMk cId="1526413293" sldId="496"/>
        </pc:sldMkLst>
        <pc:grpChg chg="add mod topLvl">
          <ac:chgData name="Rachel Boxer" userId="6da37c9f42e40059" providerId="LiveId" clId="{DAF36723-D9DA-4A6B-A75F-627FB169CEA4}" dt="2025-04-04T16:36:03.749" v="4680" actId="165"/>
          <ac:grpSpMkLst>
            <pc:docMk/>
            <pc:sldMk cId="1526413293" sldId="496"/>
            <ac:grpSpMk id="10" creationId="{4CA874A1-A03A-0B93-45DD-CA6BFE103B45}"/>
          </ac:grpSpMkLst>
        </pc:grpChg>
        <pc:picChg chg="add mod topLvl">
          <ac:chgData name="Rachel Boxer" userId="6da37c9f42e40059" providerId="LiveId" clId="{DAF36723-D9DA-4A6B-A75F-627FB169CEA4}" dt="2025-04-04T16:36:03.749" v="4680" actId="165"/>
          <ac:picMkLst>
            <pc:docMk/>
            <pc:sldMk cId="1526413293" sldId="496"/>
            <ac:picMk id="3" creationId="{8F2E9BED-3AE7-9313-92D3-C7122C280B01}"/>
          </ac:picMkLst>
        </pc:picChg>
        <pc:picChg chg="add mod topLvl">
          <ac:chgData name="Rachel Boxer" userId="6da37c9f42e40059" providerId="LiveId" clId="{DAF36723-D9DA-4A6B-A75F-627FB169CEA4}" dt="2025-04-04T16:36:03.749" v="4680" actId="165"/>
          <ac:picMkLst>
            <pc:docMk/>
            <pc:sldMk cId="1526413293" sldId="496"/>
            <ac:picMk id="5" creationId="{DDC92A3D-3AB1-D861-FD4D-2251DD865B44}"/>
          </ac:picMkLst>
        </pc:picChg>
        <pc:picChg chg="add mod">
          <ac:chgData name="Rachel Boxer" userId="6da37c9f42e40059" providerId="LiveId" clId="{DAF36723-D9DA-4A6B-A75F-627FB169CEA4}" dt="2025-04-04T16:36:03.749" v="4680" actId="165"/>
          <ac:picMkLst>
            <pc:docMk/>
            <pc:sldMk cId="1526413293" sldId="496"/>
            <ac:picMk id="7" creationId="{0D7F059C-3A9E-545C-91EC-E8D5A74F5645}"/>
          </ac:picMkLst>
        </pc:picChg>
        <pc:picChg chg="add mod ord">
          <ac:chgData name="Rachel Boxer" userId="6da37c9f42e40059" providerId="LiveId" clId="{DAF36723-D9DA-4A6B-A75F-627FB169CEA4}" dt="2025-04-04T16:36:03.749" v="4680" actId="165"/>
          <ac:picMkLst>
            <pc:docMk/>
            <pc:sldMk cId="1526413293" sldId="496"/>
            <ac:picMk id="9" creationId="{DEB5C956-787D-5322-77CD-566B62613E04}"/>
          </ac:picMkLst>
        </pc:picChg>
      </pc:sldChg>
      <pc:sldChg chg="addSp modSp new mod modTransition modNotesTx">
        <pc:chgData name="Rachel Boxer" userId="6da37c9f42e40059" providerId="LiveId" clId="{DAF36723-D9DA-4A6B-A75F-627FB169CEA4}" dt="2025-04-07T15:49:35.176" v="6403" actId="20577"/>
        <pc:sldMkLst>
          <pc:docMk/>
          <pc:sldMk cId="1580961905" sldId="497"/>
        </pc:sldMkLst>
        <pc:picChg chg="add mod">
          <ac:chgData name="Rachel Boxer" userId="6da37c9f42e40059" providerId="LiveId" clId="{DAF36723-D9DA-4A6B-A75F-627FB169CEA4}" dt="2025-04-04T16:17:22.319" v="3580" actId="1076"/>
          <ac:picMkLst>
            <pc:docMk/>
            <pc:sldMk cId="1580961905" sldId="497"/>
            <ac:picMk id="3" creationId="{4D44F961-B4CB-EFC2-3936-812711061FB7}"/>
          </ac:picMkLst>
        </pc:picChg>
        <pc:picChg chg="add mod modCrop">
          <ac:chgData name="Rachel Boxer" userId="6da37c9f42e40059" providerId="LiveId" clId="{DAF36723-D9DA-4A6B-A75F-627FB169CEA4}" dt="2025-04-04T16:21:27.191" v="3945" actId="1035"/>
          <ac:picMkLst>
            <pc:docMk/>
            <pc:sldMk cId="1580961905" sldId="497"/>
            <ac:picMk id="5" creationId="{F1610952-D992-A8E3-A874-E6FD67657CE3}"/>
          </ac:picMkLst>
        </pc:picChg>
        <pc:picChg chg="add mod modCrop">
          <ac:chgData name="Rachel Boxer" userId="6da37c9f42e40059" providerId="LiveId" clId="{DAF36723-D9DA-4A6B-A75F-627FB169CEA4}" dt="2025-04-04T16:22:22.727" v="3956" actId="208"/>
          <ac:picMkLst>
            <pc:docMk/>
            <pc:sldMk cId="1580961905" sldId="497"/>
            <ac:picMk id="7" creationId="{1CE21F72-C7AA-322C-913B-F3D38BC7C5C3}"/>
          </ac:picMkLst>
        </pc:picChg>
      </pc:sldChg>
      <pc:sldChg chg="addSp modSp new modTransition modNotesTx">
        <pc:chgData name="Rachel Boxer" userId="6da37c9f42e40059" providerId="LiveId" clId="{DAF36723-D9DA-4A6B-A75F-627FB169CEA4}" dt="2025-04-07T15:28:43.179" v="6362" actId="20577"/>
        <pc:sldMkLst>
          <pc:docMk/>
          <pc:sldMk cId="371490825" sldId="498"/>
        </pc:sldMkLst>
        <pc:spChg chg="add mod">
          <ac:chgData name="Rachel Boxer" userId="6da37c9f42e40059" providerId="LiveId" clId="{DAF36723-D9DA-4A6B-A75F-627FB169CEA4}" dt="2025-04-04T16:27:33.449" v="4184"/>
          <ac:spMkLst>
            <pc:docMk/>
            <pc:sldMk cId="371490825" sldId="498"/>
            <ac:spMk id="3" creationId="{FA1236B1-40A8-73C4-FC0A-51D5D9FA1EE5}"/>
          </ac:spMkLst>
        </pc:spChg>
        <pc:picChg chg="add mod">
          <ac:chgData name="Rachel Boxer" userId="6da37c9f42e40059" providerId="LiveId" clId="{DAF36723-D9DA-4A6B-A75F-627FB169CEA4}" dt="2025-04-04T16:27:33.449" v="4184"/>
          <ac:picMkLst>
            <pc:docMk/>
            <pc:sldMk cId="371490825" sldId="498"/>
            <ac:picMk id="2" creationId="{188CF3A5-6E52-97CB-B358-C642A9E77625}"/>
          </ac:picMkLst>
        </pc:picChg>
        <pc:picChg chg="add mod">
          <ac:chgData name="Rachel Boxer" userId="6da37c9f42e40059" providerId="LiveId" clId="{DAF36723-D9DA-4A6B-A75F-627FB169CEA4}" dt="2025-04-04T16:27:33.449" v="4184"/>
          <ac:picMkLst>
            <pc:docMk/>
            <pc:sldMk cId="371490825" sldId="498"/>
            <ac:picMk id="4" creationId="{15EE493A-14DC-E2B9-00A0-84CD91D3A7F4}"/>
          </ac:picMkLst>
        </pc:picChg>
      </pc:sldChg>
      <pc:sldChg chg="addSp delSp modSp add mod modTransition modAnim modNotesTx">
        <pc:chgData name="Rachel Boxer" userId="6da37c9f42e40059" providerId="LiveId" clId="{DAF36723-D9DA-4A6B-A75F-627FB169CEA4}" dt="2025-04-07T16:02:43.337" v="6411" actId="20577"/>
        <pc:sldMkLst>
          <pc:docMk/>
          <pc:sldMk cId="678978246" sldId="499"/>
        </pc:sldMkLst>
        <pc:spChg chg="add mod ord">
          <ac:chgData name="Rachel Boxer" userId="6da37c9f42e40059" providerId="LiveId" clId="{DAF36723-D9DA-4A6B-A75F-627FB169CEA4}" dt="2025-04-04T22:49:53.329" v="5239" actId="20577"/>
          <ac:spMkLst>
            <pc:docMk/>
            <pc:sldMk cId="678978246" sldId="499"/>
            <ac:spMk id="4" creationId="{FF595C8E-5AB1-869E-D2F8-5433DCB29B97}"/>
          </ac:spMkLst>
        </pc:spChg>
        <pc:spChg chg="add mod">
          <ac:chgData name="Rachel Boxer" userId="6da37c9f42e40059" providerId="LiveId" clId="{DAF36723-D9DA-4A6B-A75F-627FB169CEA4}" dt="2025-04-07T11:09:00.130" v="5603" actId="14100"/>
          <ac:spMkLst>
            <pc:docMk/>
            <pc:sldMk cId="678978246" sldId="499"/>
            <ac:spMk id="6" creationId="{84D6F5C9-A642-8ECB-9997-340110A16AE1}"/>
          </ac:spMkLst>
        </pc:spChg>
        <pc:spChg chg="add mod">
          <ac:chgData name="Rachel Boxer" userId="6da37c9f42e40059" providerId="LiveId" clId="{DAF36723-D9DA-4A6B-A75F-627FB169CEA4}" dt="2025-04-07T11:09:49.828" v="5631" actId="20577"/>
          <ac:spMkLst>
            <pc:docMk/>
            <pc:sldMk cId="678978246" sldId="499"/>
            <ac:spMk id="8" creationId="{4FA62C78-E074-56D7-B7C3-07BE57DFED8D}"/>
          </ac:spMkLst>
        </pc:spChg>
        <pc:spChg chg="mod">
          <ac:chgData name="Rachel Boxer" userId="6da37c9f42e40059" providerId="LiveId" clId="{DAF36723-D9DA-4A6B-A75F-627FB169CEA4}" dt="2025-04-07T11:04:50.685" v="5465" actId="14100"/>
          <ac:spMkLst>
            <pc:docMk/>
            <pc:sldMk cId="678978246" sldId="499"/>
            <ac:spMk id="13" creationId="{6B9C4688-8E27-464F-2BBD-6B73F14A2616}"/>
          </ac:spMkLst>
        </pc:spChg>
        <pc:spChg chg="mod">
          <ac:chgData name="Rachel Boxer" userId="6da37c9f42e40059" providerId="LiveId" clId="{DAF36723-D9DA-4A6B-A75F-627FB169CEA4}" dt="2025-04-07T16:02:43.337" v="6411" actId="20577"/>
          <ac:spMkLst>
            <pc:docMk/>
            <pc:sldMk cId="678978246" sldId="499"/>
            <ac:spMk id="14" creationId="{90CF2778-60FB-E29E-0A06-4AE1E0B330AE}"/>
          </ac:spMkLst>
        </pc:spChg>
        <pc:spChg chg="mod">
          <ac:chgData name="Rachel Boxer" userId="6da37c9f42e40059" providerId="LiveId" clId="{DAF36723-D9DA-4A6B-A75F-627FB169CEA4}" dt="2025-04-07T11:07:21.373" v="5577" actId="14100"/>
          <ac:spMkLst>
            <pc:docMk/>
            <pc:sldMk cId="678978246" sldId="499"/>
            <ac:spMk id="16" creationId="{2C8EBC38-DE83-5697-9881-5FF268B09878}"/>
          </ac:spMkLst>
        </pc:spChg>
        <pc:spChg chg="mod">
          <ac:chgData name="Rachel Boxer" userId="6da37c9f42e40059" providerId="LiveId" clId="{DAF36723-D9DA-4A6B-A75F-627FB169CEA4}" dt="2025-04-07T11:09:39.683" v="5629" actId="20577"/>
          <ac:spMkLst>
            <pc:docMk/>
            <pc:sldMk cId="678978246" sldId="499"/>
            <ac:spMk id="17" creationId="{AD83D4BF-03D2-F0F2-9825-372F61C50CCE}"/>
          </ac:spMkLst>
        </pc:spChg>
        <pc:spChg chg="mod">
          <ac:chgData name="Rachel Boxer" userId="6da37c9f42e40059" providerId="LiveId" clId="{DAF36723-D9DA-4A6B-A75F-627FB169CEA4}" dt="2025-04-07T11:12:07.142" v="5667"/>
          <ac:spMkLst>
            <pc:docMk/>
            <pc:sldMk cId="678978246" sldId="499"/>
            <ac:spMk id="19" creationId="{90DD6FEB-C562-4155-D776-172CADCD2207}"/>
          </ac:spMkLst>
        </pc:spChg>
        <pc:spChg chg="mod">
          <ac:chgData name="Rachel Boxer" userId="6da37c9f42e40059" providerId="LiveId" clId="{DAF36723-D9DA-4A6B-A75F-627FB169CEA4}" dt="2025-04-07T11:12:42.497" v="5682" actId="1076"/>
          <ac:spMkLst>
            <pc:docMk/>
            <pc:sldMk cId="678978246" sldId="499"/>
            <ac:spMk id="20" creationId="{2BCAB638-80DA-718F-7AEA-59CB000FDAA0}"/>
          </ac:spMkLst>
        </pc:spChg>
        <pc:grpChg chg="add mod">
          <ac:chgData name="Rachel Boxer" userId="6da37c9f42e40059" providerId="LiveId" clId="{DAF36723-D9DA-4A6B-A75F-627FB169CEA4}" dt="2025-04-07T11:12:14.051" v="5670" actId="1076"/>
          <ac:grpSpMkLst>
            <pc:docMk/>
            <pc:sldMk cId="678978246" sldId="499"/>
            <ac:grpSpMk id="2" creationId="{6BC4EE37-D9BA-EDAD-5EAF-EFE2C22B1C3E}"/>
          </ac:grpSpMkLst>
        </pc:grpChg>
        <pc:grpChg chg="mod">
          <ac:chgData name="Rachel Boxer" userId="6da37c9f42e40059" providerId="LiveId" clId="{DAF36723-D9DA-4A6B-A75F-627FB169CEA4}" dt="2025-04-04T16:37:53.629" v="4806" actId="164"/>
          <ac:grpSpMkLst>
            <pc:docMk/>
            <pc:sldMk cId="678978246" sldId="499"/>
            <ac:grpSpMk id="10" creationId="{CC2CBEBB-B3AC-12B2-1473-52AD453C808F}"/>
          </ac:grpSpMkLst>
        </pc:grpChg>
        <pc:grpChg chg="add mod">
          <ac:chgData name="Rachel Boxer" userId="6da37c9f42e40059" providerId="LiveId" clId="{DAF36723-D9DA-4A6B-A75F-627FB169CEA4}" dt="2025-04-07T15:27:17.973" v="6360" actId="1076"/>
          <ac:grpSpMkLst>
            <pc:docMk/>
            <pc:sldMk cId="678978246" sldId="499"/>
            <ac:grpSpMk id="11" creationId="{0BCFCAF2-526B-FB9B-1AF3-0CD7E359F7FE}"/>
          </ac:grpSpMkLst>
        </pc:grpChg>
        <pc:grpChg chg="add mod">
          <ac:chgData name="Rachel Boxer" userId="6da37c9f42e40059" providerId="LiveId" clId="{DAF36723-D9DA-4A6B-A75F-627FB169CEA4}" dt="2025-04-07T11:04:16.436" v="5433" actId="1076"/>
          <ac:grpSpMkLst>
            <pc:docMk/>
            <pc:sldMk cId="678978246" sldId="499"/>
            <ac:grpSpMk id="12" creationId="{E0EF9AE2-7CFF-8A5E-1A70-CBF111EB3BA8}"/>
          </ac:grpSpMkLst>
        </pc:grpChg>
        <pc:grpChg chg="add mod">
          <ac:chgData name="Rachel Boxer" userId="6da37c9f42e40059" providerId="LiveId" clId="{DAF36723-D9DA-4A6B-A75F-627FB169CEA4}" dt="2025-04-07T15:27:08.872" v="6359" actId="1076"/>
          <ac:grpSpMkLst>
            <pc:docMk/>
            <pc:sldMk cId="678978246" sldId="499"/>
            <ac:grpSpMk id="15" creationId="{1B255E3E-8682-32E2-811D-143D78DF89EA}"/>
          </ac:grpSpMkLst>
        </pc:grpChg>
        <pc:grpChg chg="add mod">
          <ac:chgData name="Rachel Boxer" userId="6da37c9f42e40059" providerId="LiveId" clId="{DAF36723-D9DA-4A6B-A75F-627FB169CEA4}" dt="2025-04-07T11:12:35.968" v="5681" actId="14100"/>
          <ac:grpSpMkLst>
            <pc:docMk/>
            <pc:sldMk cId="678978246" sldId="499"/>
            <ac:grpSpMk id="18" creationId="{D818F38E-D9FC-F67D-23A4-7BDDE03FB1FD}"/>
          </ac:grpSpMkLst>
        </pc:grpChg>
        <pc:picChg chg="add del mod">
          <ac:chgData name="Rachel Boxer" userId="6da37c9f42e40059" providerId="LiveId" clId="{DAF36723-D9DA-4A6B-A75F-627FB169CEA4}" dt="2025-04-04T16:37:53.629" v="4806" actId="164"/>
          <ac:picMkLst>
            <pc:docMk/>
            <pc:sldMk cId="678978246" sldId="499"/>
            <ac:picMk id="3" creationId="{4281BC56-BD3C-7DBE-91ED-27745F306EF2}"/>
          </ac:picMkLst>
        </pc:picChg>
        <pc:picChg chg="mod">
          <ac:chgData name="Rachel Boxer" userId="6da37c9f42e40059" providerId="LiveId" clId="{DAF36723-D9DA-4A6B-A75F-627FB169CEA4}" dt="2025-04-04T16:37:53.629" v="4806" actId="164"/>
          <ac:picMkLst>
            <pc:docMk/>
            <pc:sldMk cId="678978246" sldId="499"/>
            <ac:picMk id="5" creationId="{954D3096-E27B-98FE-7B06-64B5DF395DD8}"/>
          </ac:picMkLst>
        </pc:picChg>
      </pc:sldChg>
      <pc:sldMasterChg chg="modTransition modSldLayout">
        <pc:chgData name="Rachel Boxer" userId="6da37c9f42e40059" providerId="LiveId" clId="{DAF36723-D9DA-4A6B-A75F-627FB169CEA4}" dt="2025-04-07T15:26:19.256" v="6357"/>
        <pc:sldMasterMkLst>
          <pc:docMk/>
          <pc:sldMasterMk cId="2557711237" sldId="2147483648"/>
        </pc:sldMasterMkLst>
        <pc:sldLayoutChg chg="modTransition">
          <pc:chgData name="Rachel Boxer" userId="6da37c9f42e40059" providerId="LiveId" clId="{DAF36723-D9DA-4A6B-A75F-627FB169CEA4}" dt="2025-04-07T15:26:19.256" v="6357"/>
          <pc:sldLayoutMkLst>
            <pc:docMk/>
            <pc:sldMasterMk cId="2557711237" sldId="2147483648"/>
            <pc:sldLayoutMk cId="2702019936" sldId="2147483649"/>
          </pc:sldLayoutMkLst>
        </pc:sldLayoutChg>
        <pc:sldLayoutChg chg="modTransition">
          <pc:chgData name="Rachel Boxer" userId="6da37c9f42e40059" providerId="LiveId" clId="{DAF36723-D9DA-4A6B-A75F-627FB169CEA4}" dt="2025-04-07T15:26:19.256" v="6357"/>
          <pc:sldLayoutMkLst>
            <pc:docMk/>
            <pc:sldMasterMk cId="2557711237" sldId="2147483648"/>
            <pc:sldLayoutMk cId="2275933374" sldId="2147483650"/>
          </pc:sldLayoutMkLst>
        </pc:sldLayoutChg>
        <pc:sldLayoutChg chg="modTransition">
          <pc:chgData name="Rachel Boxer" userId="6da37c9f42e40059" providerId="LiveId" clId="{DAF36723-D9DA-4A6B-A75F-627FB169CEA4}" dt="2025-04-07T15:26:19.256" v="6357"/>
          <pc:sldLayoutMkLst>
            <pc:docMk/>
            <pc:sldMasterMk cId="2557711237" sldId="2147483648"/>
            <pc:sldLayoutMk cId="1798952600" sldId="2147483651"/>
          </pc:sldLayoutMkLst>
        </pc:sldLayoutChg>
        <pc:sldLayoutChg chg="modTransition">
          <pc:chgData name="Rachel Boxer" userId="6da37c9f42e40059" providerId="LiveId" clId="{DAF36723-D9DA-4A6B-A75F-627FB169CEA4}" dt="2025-04-07T15:26:19.256" v="6357"/>
          <pc:sldLayoutMkLst>
            <pc:docMk/>
            <pc:sldMasterMk cId="2557711237" sldId="2147483648"/>
            <pc:sldLayoutMk cId="1034301619" sldId="2147483652"/>
          </pc:sldLayoutMkLst>
        </pc:sldLayoutChg>
        <pc:sldLayoutChg chg="modTransition">
          <pc:chgData name="Rachel Boxer" userId="6da37c9f42e40059" providerId="LiveId" clId="{DAF36723-D9DA-4A6B-A75F-627FB169CEA4}" dt="2025-04-07T15:26:19.256" v="6357"/>
          <pc:sldLayoutMkLst>
            <pc:docMk/>
            <pc:sldMasterMk cId="2557711237" sldId="2147483648"/>
            <pc:sldLayoutMk cId="1417940929" sldId="2147483653"/>
          </pc:sldLayoutMkLst>
        </pc:sldLayoutChg>
        <pc:sldLayoutChg chg="modTransition">
          <pc:chgData name="Rachel Boxer" userId="6da37c9f42e40059" providerId="LiveId" clId="{DAF36723-D9DA-4A6B-A75F-627FB169CEA4}" dt="2025-04-07T15:26:19.256" v="6357"/>
          <pc:sldLayoutMkLst>
            <pc:docMk/>
            <pc:sldMasterMk cId="2557711237" sldId="2147483648"/>
            <pc:sldLayoutMk cId="656067729" sldId="2147483654"/>
          </pc:sldLayoutMkLst>
        </pc:sldLayoutChg>
        <pc:sldLayoutChg chg="modTransition">
          <pc:chgData name="Rachel Boxer" userId="6da37c9f42e40059" providerId="LiveId" clId="{DAF36723-D9DA-4A6B-A75F-627FB169CEA4}" dt="2025-04-07T15:26:19.256" v="6357"/>
          <pc:sldLayoutMkLst>
            <pc:docMk/>
            <pc:sldMasterMk cId="2557711237" sldId="2147483648"/>
            <pc:sldLayoutMk cId="1249128790" sldId="2147483655"/>
          </pc:sldLayoutMkLst>
        </pc:sldLayoutChg>
        <pc:sldLayoutChg chg="modTransition">
          <pc:chgData name="Rachel Boxer" userId="6da37c9f42e40059" providerId="LiveId" clId="{DAF36723-D9DA-4A6B-A75F-627FB169CEA4}" dt="2025-04-07T15:26:19.256" v="6357"/>
          <pc:sldLayoutMkLst>
            <pc:docMk/>
            <pc:sldMasterMk cId="2557711237" sldId="2147483648"/>
            <pc:sldLayoutMk cId="2730116199" sldId="2147483656"/>
          </pc:sldLayoutMkLst>
        </pc:sldLayoutChg>
        <pc:sldLayoutChg chg="modTransition">
          <pc:chgData name="Rachel Boxer" userId="6da37c9f42e40059" providerId="LiveId" clId="{DAF36723-D9DA-4A6B-A75F-627FB169CEA4}" dt="2025-04-07T15:26:19.256" v="6357"/>
          <pc:sldLayoutMkLst>
            <pc:docMk/>
            <pc:sldMasterMk cId="2557711237" sldId="2147483648"/>
            <pc:sldLayoutMk cId="506574558" sldId="2147483657"/>
          </pc:sldLayoutMkLst>
        </pc:sldLayoutChg>
        <pc:sldLayoutChg chg="modTransition">
          <pc:chgData name="Rachel Boxer" userId="6da37c9f42e40059" providerId="LiveId" clId="{DAF36723-D9DA-4A6B-A75F-627FB169CEA4}" dt="2025-04-07T15:26:19.256" v="6357"/>
          <pc:sldLayoutMkLst>
            <pc:docMk/>
            <pc:sldMasterMk cId="2557711237" sldId="2147483648"/>
            <pc:sldLayoutMk cId="2949498235" sldId="2147483658"/>
          </pc:sldLayoutMkLst>
        </pc:sldLayoutChg>
        <pc:sldLayoutChg chg="modTransition">
          <pc:chgData name="Rachel Boxer" userId="6da37c9f42e40059" providerId="LiveId" clId="{DAF36723-D9DA-4A6B-A75F-627FB169CEA4}" dt="2025-04-07T15:26:19.256" v="6357"/>
          <pc:sldLayoutMkLst>
            <pc:docMk/>
            <pc:sldMasterMk cId="2557711237" sldId="2147483648"/>
            <pc:sldLayoutMk cId="1427941222"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E38127-4447-436D-9922-FD3018FC1557}" type="datetimeFigureOut">
              <a:rPr lang="en-GB" smtClean="0"/>
              <a:t>07/04/2025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2A51ED-6BC5-4CFB-89D2-E1A1420AF81A}" type="slidenum">
              <a:rPr lang="en-GB" smtClean="0"/>
              <a:t>‹#›</a:t>
            </a:fld>
            <a:endParaRPr lang="en-GB"/>
          </a:p>
        </p:txBody>
      </p:sp>
    </p:spTree>
    <p:extLst>
      <p:ext uri="{BB962C8B-B14F-4D97-AF65-F5344CB8AC3E}">
        <p14:creationId xmlns:p14="http://schemas.microsoft.com/office/powerpoint/2010/main" val="186691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ignbsl.com/sign/way"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signbsl.com/sign/god" TargetMode="External"/><Relationship Id="rId4" Type="http://schemas.openxmlformats.org/officeDocument/2006/relationships/hyperlink" Target="https://www.youtube.com/watch?v=qI6JJgd7lMo"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ignbsl.com/sign/god"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ignbsl.com/sign/way"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signbsl.com/sign/god" TargetMode="External"/><Relationship Id="rId4" Type="http://schemas.openxmlformats.org/officeDocument/2006/relationships/hyperlink" Target="https://www.youtube.com/watch?v=qI6JJgd7lMo"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Slide 1 or 2 [choose whichever image you prefer, or use them in rotation]: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Use the greeting for this term</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Leader:</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on this journey together…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Children:</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friends along the way…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ALL: May God go with us.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Times New Roman" panose="02020603050405020304" pitchFamily="18" charset="0"/>
                <a:cs typeface="Times New Roman" panose="02020603050405020304" pitchFamily="18" charset="0"/>
              </a:rPr>
              <a:t>BSL interpretation: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‘way’ (nearest to the idea of ‘journey’):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British Sign Language BSL Video Dictionary - way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‘friends’: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4"/>
              </a:rPr>
              <a:t>British Sign Language: friends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‘God: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5"/>
              </a:rPr>
              <a:t>British Sign Language BSL Video Dictionary -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 with us’ – we have invented this! After you’ve signed ‘God’, bring your finger down alongside your other finger and make them ‘journey together’ in front of you.</a:t>
            </a:r>
          </a:p>
          <a:p>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Engaging:</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As we heard last week, in the final term of this school year, we are beginning a new theme: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1</a:t>
            </a:fld>
            <a:endParaRPr lang="en-GB"/>
          </a:p>
        </p:txBody>
      </p:sp>
    </p:spTree>
    <p:extLst>
      <p:ext uri="{BB962C8B-B14F-4D97-AF65-F5344CB8AC3E}">
        <p14:creationId xmlns:p14="http://schemas.microsoft.com/office/powerpoint/2010/main" val="3073581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10: </a:t>
            </a:r>
            <a:r>
              <a:rPr lang="en-GB" b="0" dirty="0"/>
              <a:t>The challenge that Duni Chand faced in his life is a question that people are still asking today!: which is more important? – </a:t>
            </a:r>
            <a:r>
              <a:rPr lang="en-GB" b="1" dirty="0"/>
              <a:t>wealth</a:t>
            </a:r>
            <a:r>
              <a:rPr lang="en-GB" b="0" dirty="0"/>
              <a:t> or </a:t>
            </a:r>
            <a:r>
              <a:rPr lang="en-GB" b="1" dirty="0"/>
              <a:t>good deeds</a:t>
            </a:r>
            <a:r>
              <a:rPr lang="en-GB" b="0" dirty="0"/>
              <a:t>? It sounds as if the answer is obvious, but as we saw in Duni Chand’s life, it’s maybe not as easy after all…..</a:t>
            </a:r>
            <a:r>
              <a:rPr lang="en-GB" sz="1100" b="0" i="1" dirty="0"/>
              <a:t> </a:t>
            </a:r>
            <a:r>
              <a:rPr lang="en-GB" sz="1100" b="0" i="0" dirty="0"/>
              <a:t>Guru Nanak Ji taught that wealth wasn’t in itself bad, but that it could not go with someone after they die. As Duni Chand found out, using his money to serve others in this life meant that his good deeds would seen by God and go with him into his next life. This important idea is treasured by Sikhi people across the world as they consider how to live a good life.</a:t>
            </a:r>
            <a:r>
              <a:rPr lang="en-GB" sz="1800" dirty="0">
                <a:effectLst/>
                <a:latin typeface="Calibri" panose="020F0502020204030204" pitchFamily="34" charset="0"/>
                <a:ea typeface="MS Mincho" panose="02020609040205080304" pitchFamily="49" charset="-128"/>
              </a:rPr>
              <a:t> Some of us will have our own ideas about this as well!! </a:t>
            </a:r>
            <a:r>
              <a:rPr lang="en-GB" sz="1800" i="1">
                <a:effectLst/>
                <a:latin typeface="Calibri" panose="020F0502020204030204" pitchFamily="34" charset="0"/>
                <a:ea typeface="MS Mincho" panose="02020609040205080304" pitchFamily="49" charset="-128"/>
              </a:rPr>
              <a:t>[you might want to talk together as a class during the rest of the week]</a:t>
            </a:r>
            <a:endParaRPr lang="en-GB" sz="1100" b="0" i="1" dirty="0"/>
          </a:p>
        </p:txBody>
      </p:sp>
      <p:sp>
        <p:nvSpPr>
          <p:cNvPr id="4" name="Slide Number Placeholder 3"/>
          <p:cNvSpPr>
            <a:spLocks noGrp="1"/>
          </p:cNvSpPr>
          <p:nvPr>
            <p:ph type="sldNum" sz="quarter" idx="5"/>
          </p:nvPr>
        </p:nvSpPr>
        <p:spPr/>
        <p:txBody>
          <a:bodyPr/>
          <a:lstStyle/>
          <a:p>
            <a:fld id="{4A2A51ED-6BC5-4CFB-89D2-E1A1420AF81A}" type="slidenum">
              <a:rPr lang="en-GB" smtClean="0"/>
              <a:t>10</a:t>
            </a:fld>
            <a:endParaRPr lang="en-GB"/>
          </a:p>
        </p:txBody>
      </p:sp>
    </p:spTree>
    <p:extLst>
      <p:ext uri="{BB962C8B-B14F-4D97-AF65-F5344CB8AC3E}">
        <p14:creationId xmlns:p14="http://schemas.microsoft.com/office/powerpoint/2010/main" val="4109406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54100-3E9A-3502-85DC-B3A1C20789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C36DC7-A659-C425-F66A-8A1AE6AFBD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685D9D-2ECE-2952-68F3-754B6151DA2E}"/>
              </a:ext>
            </a:extLst>
          </p:cNvPr>
          <p:cNvSpPr>
            <a:spLocks noGrp="1"/>
          </p:cNvSpPr>
          <p:nvPr>
            <p:ph type="body" idx="1"/>
          </p:nvPr>
        </p:nvSpPr>
        <p:spPr/>
        <p:txBody>
          <a:bodyPr/>
          <a:lstStyle/>
          <a:p>
            <a:r>
              <a:rPr lang="en-GB" b="1" dirty="0"/>
              <a:t>Slide 11: </a:t>
            </a:r>
            <a:r>
              <a:rPr lang="en-GB" b="0" dirty="0"/>
              <a:t>1400 years before the birth of Guru Nanak Ji, another wise teacher </a:t>
            </a:r>
            <a:r>
              <a:rPr lang="en-GB" sz="1800" dirty="0">
                <a:effectLst/>
                <a:latin typeface="Calibri" panose="020F0502020204030204" pitchFamily="34" charset="0"/>
                <a:ea typeface="MS Mincho" panose="02020609040205080304" pitchFamily="49" charset="-128"/>
              </a:rPr>
              <a:t>(Jesus!)</a:t>
            </a:r>
            <a:r>
              <a:rPr lang="en-GB" b="0" dirty="0"/>
              <a:t> spoke these words: </a:t>
            </a:r>
            <a:r>
              <a:rPr lang="en-GB" b="1" dirty="0"/>
              <a:t>‘</a:t>
            </a:r>
            <a:r>
              <a:rPr lang="en-GB" sz="1600" b="1" i="0" dirty="0">
                <a:solidFill>
                  <a:srgbClr val="000000"/>
                </a:solidFill>
                <a:effectLst/>
                <a:latin typeface="system-ui"/>
              </a:rPr>
              <a:t>Store your treasure in heaven. The treasure in heaven cannot be destroyed …..or stolen. </a:t>
            </a:r>
            <a:r>
              <a:rPr lang="en-GB" sz="2400" b="1" i="0" dirty="0">
                <a:solidFill>
                  <a:srgbClr val="000000"/>
                </a:solidFill>
                <a:effectLst/>
                <a:latin typeface="system-ui"/>
              </a:rPr>
              <a:t>Your heart will be where your treasure is.</a:t>
            </a:r>
            <a:r>
              <a:rPr lang="en-GB" sz="1600" b="1" i="0" dirty="0">
                <a:solidFill>
                  <a:srgbClr val="000000"/>
                </a:solidFill>
                <a:effectLst/>
                <a:latin typeface="system-ui"/>
              </a:rPr>
              <a:t>’</a:t>
            </a:r>
          </a:p>
          <a:p>
            <a:pPr marL="228600" algn="ctr">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what you treasure?...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what ‘treasure in heaven’ might be?...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…or what Jesus meant about someone’s heart being where their treasure is?...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what connects this idea with our story?...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i="1" dirty="0">
                <a:effectLst/>
                <a:latin typeface="Calibri" panose="020F0502020204030204" pitchFamily="34" charset="0"/>
                <a:ea typeface="MS Mincho" panose="02020609040205080304" pitchFamily="49" charset="-128"/>
                <a:cs typeface="Times New Roman" panose="02020603050405020304" pitchFamily="18" charset="0"/>
              </a:rPr>
              <a:t>[pause and think/talk about these ideas together]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id="{3D4505E1-9182-800F-513C-73823C56FBC4}"/>
              </a:ext>
            </a:extLst>
          </p:cNvPr>
          <p:cNvSpPr>
            <a:spLocks noGrp="1"/>
          </p:cNvSpPr>
          <p:nvPr>
            <p:ph type="sldNum" sz="quarter" idx="5"/>
          </p:nvPr>
        </p:nvSpPr>
        <p:spPr/>
        <p:txBody>
          <a:bodyPr/>
          <a:lstStyle/>
          <a:p>
            <a:fld id="{4A2A51ED-6BC5-4CFB-89D2-E1A1420AF81A}" type="slidenum">
              <a:rPr lang="en-GB" smtClean="0"/>
              <a:t>11</a:t>
            </a:fld>
            <a:endParaRPr lang="en-GB"/>
          </a:p>
        </p:txBody>
      </p:sp>
    </p:spTree>
    <p:extLst>
      <p:ext uri="{BB962C8B-B14F-4D97-AF65-F5344CB8AC3E}">
        <p14:creationId xmlns:p14="http://schemas.microsoft.com/office/powerpoint/2010/main" val="1576689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12: Prayer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Dear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For all that we treasure, we give you thanks.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Help us to treasure the things that will truly last.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sz="1800" b="1" dirty="0"/>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12</a:t>
            </a:fld>
            <a:endParaRPr lang="en-GB"/>
          </a:p>
        </p:txBody>
      </p:sp>
    </p:spTree>
    <p:extLst>
      <p:ext uri="{BB962C8B-B14F-4D97-AF65-F5344CB8AC3E}">
        <p14:creationId xmlns:p14="http://schemas.microsoft.com/office/powerpoint/2010/main" val="3488936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7525487-6748-46B3-B383-EFEEDBDFAE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D4829C1B-4B2E-4A32-AA1C-4357E2A4F1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ea typeface="Calibri" panose="020F0502020204030204" pitchFamily="34" charset="0"/>
              <a:cs typeface="Times New Roman" panose="02020603050405020304" pitchFamily="18" charset="0"/>
            </a:endParaRPr>
          </a:p>
        </p:txBody>
      </p:sp>
      <p:sp>
        <p:nvSpPr>
          <p:cNvPr id="39940" name="Slide Number Placeholder 3">
            <a:extLst>
              <a:ext uri="{FF2B5EF4-FFF2-40B4-BE49-F238E27FC236}">
                <a16:creationId xmlns:a16="http://schemas.microsoft.com/office/drawing/2014/main" id="{C6BE6C52-3502-4F89-818B-B05A4075E7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AA98549-A5F1-449E-81FD-A654F5C5613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Slide 17: Use this term’s leaving words</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pPr fontAlgn="base"/>
            <a:r>
              <a:rPr lang="en-GB" sz="1800" b="1" kern="1200" dirty="0">
                <a:effectLst/>
                <a:latin typeface="Calibri" panose="020F0502020204030204" pitchFamily="34" charset="0"/>
                <a:ea typeface="+mn-ea"/>
                <a:cs typeface="Times New Roman" panose="02020603050405020304" pitchFamily="18" charset="0"/>
              </a:rPr>
              <a:t>Leader: </a:t>
            </a:r>
            <a:r>
              <a:rPr lang="en-GB" sz="1800" kern="1200" dirty="0">
                <a:effectLst/>
                <a:latin typeface="Calibri" panose="020F0502020204030204" pitchFamily="34" charset="0"/>
                <a:ea typeface="+mn-ea"/>
                <a:cs typeface="Times New Roman" panose="02020603050405020304" pitchFamily="18" charset="0"/>
              </a:rPr>
              <a:t>We have journeyed together today. As we leave this place and time and go into the day ahead….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fontAlgn="base"/>
            <a:r>
              <a:rPr lang="en-GB" sz="1800" b="1" kern="1200" dirty="0">
                <a:effectLst/>
                <a:latin typeface="Calibri" panose="020F0502020204030204" pitchFamily="34" charset="0"/>
                <a:ea typeface="+mn-ea"/>
                <a:cs typeface="Times New Roman" panose="02020603050405020304" pitchFamily="18" charset="0"/>
              </a:rPr>
              <a:t>ALL: ….May God go with us.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‘God: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British Sign Language BSL Video Dictionary -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Sign for ‘go with us’ – we have invented this! After you’ve signed ‘God’, bring your finger down alongside your other finger and make them ‘journey together’ in front of you.</a:t>
            </a:r>
            <a:endParaRPr lang="en-GB" dirty="0"/>
          </a:p>
        </p:txBody>
      </p:sp>
      <p:sp>
        <p:nvSpPr>
          <p:cNvPr id="4" name="Slide Number Placeholder 3"/>
          <p:cNvSpPr>
            <a:spLocks noGrp="1"/>
          </p:cNvSpPr>
          <p:nvPr>
            <p:ph type="sldNum" sz="quarter" idx="5"/>
          </p:nvPr>
        </p:nvSpPr>
        <p:spPr/>
        <p:txBody>
          <a:bodyPr/>
          <a:lstStyle/>
          <a:p>
            <a:fld id="{A2CAF183-2B7C-4E4C-ACC2-107AD8DFB44A}" type="slidenum">
              <a:rPr lang="en-GB" smtClean="0"/>
              <a:pPr/>
              <a:t>14</a:t>
            </a:fld>
            <a:endParaRPr lang="en-GB"/>
          </a:p>
        </p:txBody>
      </p:sp>
    </p:spTree>
    <p:extLst>
      <p:ext uri="{BB962C8B-B14F-4D97-AF65-F5344CB8AC3E}">
        <p14:creationId xmlns:p14="http://schemas.microsoft.com/office/powerpoint/2010/main" val="3061807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Ideas for classroom reflection: treasure!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Pick up some ‘treasure’ and hold it in your hand while you think.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What do you truly treasure?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Think about the message in the story or the words of Jesus.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Put your treasure back in the bag when you have finished thinking.</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r>
              <a:rPr lang="en-GB" sz="1800" dirty="0">
                <a:effectLst/>
                <a:latin typeface="Calibri" panose="020F0502020204030204" pitchFamily="34" charset="0"/>
                <a:ea typeface="MS Mincho" panose="02020609040205080304" pitchFamily="49" charset="-128"/>
              </a:rPr>
              <a:t>Talk about your ideas with others in your class: do you agree that some treasure will last longer?</a:t>
            </a:r>
            <a:endParaRPr lang="en-GB" dirty="0"/>
          </a:p>
        </p:txBody>
      </p:sp>
      <p:sp>
        <p:nvSpPr>
          <p:cNvPr id="4" name="Slide Number Placeholder 3"/>
          <p:cNvSpPr>
            <a:spLocks noGrp="1"/>
          </p:cNvSpPr>
          <p:nvPr>
            <p:ph type="sldNum" sz="quarter" idx="5"/>
          </p:nvPr>
        </p:nvSpPr>
        <p:spPr/>
        <p:txBody>
          <a:bodyPr/>
          <a:lstStyle/>
          <a:p>
            <a:fld id="{4A2A51ED-6BC5-4CFB-89D2-E1A1420AF81A}" type="slidenum">
              <a:rPr lang="en-GB" smtClean="0"/>
              <a:t>15</a:t>
            </a:fld>
            <a:endParaRPr lang="en-GB"/>
          </a:p>
        </p:txBody>
      </p:sp>
    </p:spTree>
    <p:extLst>
      <p:ext uri="{BB962C8B-B14F-4D97-AF65-F5344CB8AC3E}">
        <p14:creationId xmlns:p14="http://schemas.microsoft.com/office/powerpoint/2010/main" val="563386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Slide 1 or 2 [choose whichever image you prefer, or use them in rotation]: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Use the greeting for this term</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Leader:</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on this journey together…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Children:</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friends along the way…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ALL: May God go with us.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Times New Roman" panose="02020603050405020304" pitchFamily="18" charset="0"/>
                <a:cs typeface="Times New Roman" panose="02020603050405020304" pitchFamily="18" charset="0"/>
              </a:rPr>
              <a:t>BSL interpretation: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‘way’ (nearest to the idea of ‘journey’):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British Sign Language BSL Video Dictionary - way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‘friends’: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4"/>
              </a:rPr>
              <a:t>British Sign Language: friends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‘God: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5"/>
              </a:rPr>
              <a:t>British Sign Language BSL Video Dictionary -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 with us’ – we have invented this! After you’ve signed ‘God’, bring your finger down alongside your other finger and make them ‘journey together’ in front of you.</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endParaRPr lang="en-GB" dirty="0"/>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Engaging:</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As we heard last week, in the final term of this school year, we are beginning a new theme: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2</a:t>
            </a:fld>
            <a:endParaRPr lang="en-GB"/>
          </a:p>
        </p:txBody>
      </p:sp>
    </p:spTree>
    <p:extLst>
      <p:ext uri="{BB962C8B-B14F-4D97-AF65-F5344CB8AC3E}">
        <p14:creationId xmlns:p14="http://schemas.microsoft.com/office/powerpoint/2010/main" val="3609938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3: What’s in the rucksack today?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Open your rucksack and g</a:t>
            </a:r>
            <a:r>
              <a:rPr lang="en-US" sz="1800" i="1" dirty="0">
                <a:effectLst/>
                <a:latin typeface="Calibri" panose="020F0502020204030204" pitchFamily="34" charset="0"/>
                <a:ea typeface="MS Mincho" panose="02020609040205080304" pitchFamily="49" charset="-128"/>
                <a:cs typeface="Times New Roman" panose="02020603050405020304" pitchFamily="18" charset="0"/>
              </a:rPr>
              <a:t>et the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purse with money out.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A2A51ED-6BC5-4CFB-89D2-E1A1420AF81A}" type="slidenum">
              <a:rPr lang="en-GB" smtClean="0"/>
              <a:t>3</a:t>
            </a:fld>
            <a:endParaRPr lang="en-GB"/>
          </a:p>
        </p:txBody>
      </p:sp>
    </p:spTree>
    <p:extLst>
      <p:ext uri="{BB962C8B-B14F-4D97-AF65-F5344CB8AC3E}">
        <p14:creationId xmlns:p14="http://schemas.microsoft.com/office/powerpoint/2010/main" val="3628697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4: Money, money, money…. </a:t>
            </a:r>
            <a:r>
              <a:rPr lang="en-GB" b="0" dirty="0"/>
              <a:t>Talk together – how might money be useful on a journey, or in life? </a:t>
            </a:r>
            <a:r>
              <a:rPr lang="en-GB" sz="1200" i="1" dirty="0">
                <a:effectLst/>
                <a:latin typeface="Calibri" panose="020F0502020204030204" pitchFamily="34" charset="0"/>
                <a:ea typeface="MS Mincho" panose="02020609040205080304" pitchFamily="49" charset="-128"/>
                <a:cs typeface="Times New Roman" panose="02020603050405020304" pitchFamily="18" charset="0"/>
              </a:rPr>
              <a:t>[draw on travel experiences of children here, including any who have been abroad. At this stage, try to avoid any comment on ‘good’ uses of money – you will draw this out later.] </a:t>
            </a:r>
            <a:endParaRPr lang="en-GB" b="1" dirty="0"/>
          </a:p>
        </p:txBody>
      </p:sp>
      <p:sp>
        <p:nvSpPr>
          <p:cNvPr id="4" name="Slide Number Placeholder 3"/>
          <p:cNvSpPr>
            <a:spLocks noGrp="1"/>
          </p:cNvSpPr>
          <p:nvPr>
            <p:ph type="sldNum" sz="quarter" idx="5"/>
          </p:nvPr>
        </p:nvSpPr>
        <p:spPr/>
        <p:txBody>
          <a:bodyPr/>
          <a:lstStyle/>
          <a:p>
            <a:fld id="{4A2A51ED-6BC5-4CFB-89D2-E1A1420AF81A}" type="slidenum">
              <a:rPr lang="en-GB" smtClean="0"/>
              <a:t>4</a:t>
            </a:fld>
            <a:endParaRPr lang="en-GB"/>
          </a:p>
        </p:txBody>
      </p:sp>
    </p:spTree>
    <p:extLst>
      <p:ext uri="{BB962C8B-B14F-4D97-AF65-F5344CB8AC3E}">
        <p14:creationId xmlns:p14="http://schemas.microsoft.com/office/powerpoint/2010/main" val="4029455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5: To boldly go….. </a:t>
            </a:r>
            <a:r>
              <a:rPr lang="en-GB" sz="1800" b="0" dirty="0">
                <a:effectLst/>
                <a:latin typeface="Calibri" panose="020F0502020204030204" pitchFamily="34" charset="0"/>
                <a:ea typeface="MS Mincho" panose="02020609040205080304" pitchFamily="49" charset="-128"/>
                <a:cs typeface="Times New Roman" panose="02020603050405020304" pitchFamily="18" charset="0"/>
              </a:rPr>
              <a:t>We have travelled across the world with many different people throughout history this term so far, and today, we are going to share a story from Sikhism, (or more correctly, the </a:t>
            </a:r>
            <a:r>
              <a:rPr lang="en-GB" sz="1800" b="0" i="0" u="sng" dirty="0">
                <a:effectLst/>
                <a:latin typeface="Calibri" panose="020F0502020204030204" pitchFamily="34" charset="0"/>
                <a:ea typeface="MS Mincho" panose="02020609040205080304" pitchFamily="49" charset="-128"/>
                <a:cs typeface="Times New Roman" panose="02020603050405020304" pitchFamily="18" charset="0"/>
              </a:rPr>
              <a:t>Sikhi</a:t>
            </a:r>
            <a:r>
              <a:rPr lang="en-GB" sz="1800" b="0" i="0" dirty="0">
                <a:effectLst/>
                <a:latin typeface="Calibri" panose="020F0502020204030204" pitchFamily="34" charset="0"/>
                <a:ea typeface="MS Mincho" panose="02020609040205080304" pitchFamily="49" charset="-128"/>
                <a:cs typeface="Times New Roman" panose="02020603050405020304" pitchFamily="18" charset="0"/>
              </a:rPr>
              <a:t> </a:t>
            </a:r>
            <a:r>
              <a:rPr lang="en-GB" sz="1800" b="0" dirty="0">
                <a:effectLst/>
                <a:latin typeface="Calibri" panose="020F0502020204030204" pitchFamily="34" charset="0"/>
                <a:ea typeface="MS Mincho" panose="02020609040205080304" pitchFamily="49" charset="-128"/>
                <a:cs typeface="Times New Roman" panose="02020603050405020304" pitchFamily="18" charset="0"/>
              </a:rPr>
              <a:t>religion), about its founder, Guru Nanak Ji. The word ‘Ji’ is spoken after his name as a way of showing respect. </a:t>
            </a:r>
            <a:endParaRPr lang="en-GB" b="0" dirty="0"/>
          </a:p>
        </p:txBody>
      </p:sp>
      <p:sp>
        <p:nvSpPr>
          <p:cNvPr id="4" name="Slide Number Placeholder 3"/>
          <p:cNvSpPr>
            <a:spLocks noGrp="1"/>
          </p:cNvSpPr>
          <p:nvPr>
            <p:ph type="sldNum" sz="quarter" idx="5"/>
          </p:nvPr>
        </p:nvSpPr>
        <p:spPr/>
        <p:txBody>
          <a:bodyPr/>
          <a:lstStyle/>
          <a:p>
            <a:fld id="{9452336A-640A-4383-8EB3-1E8BF0551ADC}" type="slidenum">
              <a:rPr lang="en-GB" smtClean="0"/>
              <a:t>5</a:t>
            </a:fld>
            <a:endParaRPr lang="en-GB"/>
          </a:p>
        </p:txBody>
      </p:sp>
    </p:spTree>
    <p:extLst>
      <p:ext uri="{BB962C8B-B14F-4D97-AF65-F5344CB8AC3E}">
        <p14:creationId xmlns:p14="http://schemas.microsoft.com/office/powerpoint/2010/main" val="1647407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6: </a:t>
            </a:r>
            <a:r>
              <a:rPr lang="en-GB" sz="1800" dirty="0">
                <a:effectLst/>
                <a:latin typeface="Calibri" panose="020F0502020204030204" pitchFamily="34" charset="0"/>
                <a:ea typeface="MS Mincho" panose="02020609040205080304" pitchFamily="49" charset="-128"/>
              </a:rPr>
              <a:t>Sikhi is a worldwide religion that has its roots in the Punjab region of India and Pakistan. People who are Sikhs follow the teachings of the ten gurus, which includes the final Eternal guru, Guru Granth Sahib Ji. The Tenth Guru is not a person, but the Sikhi holy book containing teachings of previous, human</a:t>
            </a:r>
            <a:r>
              <a:rPr lang="en-GB" sz="1800">
                <a:effectLst/>
                <a:latin typeface="Calibri" panose="020F0502020204030204" pitchFamily="34" charset="0"/>
                <a:ea typeface="MS Mincho" panose="02020609040205080304" pitchFamily="49" charset="-128"/>
              </a:rPr>
              <a:t>, Gurus</a:t>
            </a:r>
            <a:r>
              <a:rPr lang="en-GB" sz="1800" dirty="0">
                <a:effectLst/>
                <a:latin typeface="Calibri" panose="020F0502020204030204" pitchFamily="34" charset="0"/>
                <a:ea typeface="MS Mincho" panose="02020609040205080304" pitchFamily="49" charset="-128"/>
              </a:rPr>
              <a:t>. It is treated with the highest respect as it contains the words spoken by the Gurus.</a:t>
            </a:r>
            <a:endParaRPr lang="en-GB" b="1" dirty="0"/>
          </a:p>
        </p:txBody>
      </p:sp>
      <p:sp>
        <p:nvSpPr>
          <p:cNvPr id="4" name="Slide Number Placeholder 3"/>
          <p:cNvSpPr>
            <a:spLocks noGrp="1"/>
          </p:cNvSpPr>
          <p:nvPr>
            <p:ph type="sldNum" sz="quarter" idx="5"/>
          </p:nvPr>
        </p:nvSpPr>
        <p:spPr/>
        <p:txBody>
          <a:bodyPr/>
          <a:lstStyle/>
          <a:p>
            <a:fld id="{4A2A51ED-6BC5-4CFB-89D2-E1A1420AF81A}" type="slidenum">
              <a:rPr lang="en-GB" smtClean="0"/>
              <a:t>6</a:t>
            </a:fld>
            <a:endParaRPr lang="en-GB"/>
          </a:p>
        </p:txBody>
      </p:sp>
    </p:spTree>
    <p:extLst>
      <p:ext uri="{BB962C8B-B14F-4D97-AF65-F5344CB8AC3E}">
        <p14:creationId xmlns:p14="http://schemas.microsoft.com/office/powerpoint/2010/main" val="2987489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7: </a:t>
            </a:r>
            <a:r>
              <a:rPr lang="en-GB" sz="1800" dirty="0">
                <a:effectLst/>
                <a:latin typeface="Calibri" panose="020F0502020204030204" pitchFamily="34" charset="0"/>
                <a:ea typeface="MS Mincho" panose="02020609040205080304" pitchFamily="49" charset="-128"/>
              </a:rPr>
              <a:t>The word guru means ‘teacher’, and Guru Nanak Ji, the 1</a:t>
            </a:r>
            <a:r>
              <a:rPr lang="en-GB" sz="1800" baseline="30000" dirty="0">
                <a:effectLst/>
                <a:latin typeface="Calibri" panose="020F0502020204030204" pitchFamily="34" charset="0"/>
                <a:ea typeface="MS Mincho" panose="02020609040205080304" pitchFamily="49" charset="-128"/>
              </a:rPr>
              <a:t>st</a:t>
            </a:r>
            <a:r>
              <a:rPr lang="en-GB" sz="1800" dirty="0">
                <a:effectLst/>
                <a:latin typeface="Calibri" panose="020F0502020204030204" pitchFamily="34" charset="0"/>
                <a:ea typeface="MS Mincho" panose="02020609040205080304" pitchFamily="49" charset="-128"/>
              </a:rPr>
              <a:t> Guru, is especially important because of the things he taught about Waheguru (Wondrous Teacher), the </a:t>
            </a:r>
            <a:r>
              <a:rPr lang="en-GB" sz="1800" b="1" dirty="0">
                <a:effectLst/>
                <a:latin typeface="Calibri" panose="020F0502020204030204" pitchFamily="34" charset="0"/>
                <a:ea typeface="MS Mincho" panose="02020609040205080304" pitchFamily="49" charset="-128"/>
              </a:rPr>
              <a:t>One God </a:t>
            </a:r>
            <a:r>
              <a:rPr lang="en-GB" sz="1800" dirty="0">
                <a:effectLst/>
                <a:latin typeface="Calibri" panose="020F0502020204030204" pitchFamily="34" charset="0"/>
                <a:ea typeface="MS Mincho" panose="02020609040205080304" pitchFamily="49" charset="-128"/>
              </a:rPr>
              <a:t>and how to serve others. He is believed to be one of the most well-travelled people in history, as he took the message of Ik Onkar across Asia, travelling around India, Pakistan, Nepal, Tibet and Arabia – more than 28000km!! The stories about his life and travels help Sikhs today know how to live well, so let’s hear one now! As you listen, be thinking about the important messages that this story might hold for Sikhi people – and maybe for us too!</a:t>
            </a:r>
            <a:endParaRPr lang="en-GB" b="1" dirty="0"/>
          </a:p>
        </p:txBody>
      </p:sp>
      <p:sp>
        <p:nvSpPr>
          <p:cNvPr id="4" name="Slide Number Placeholder 3"/>
          <p:cNvSpPr>
            <a:spLocks noGrp="1"/>
          </p:cNvSpPr>
          <p:nvPr>
            <p:ph type="sldNum" sz="quarter" idx="5"/>
          </p:nvPr>
        </p:nvSpPr>
        <p:spPr/>
        <p:txBody>
          <a:bodyPr/>
          <a:lstStyle/>
          <a:p>
            <a:fld id="{4A2A51ED-6BC5-4CFB-89D2-E1A1420AF81A}" type="slidenum">
              <a:rPr lang="en-GB" smtClean="0"/>
              <a:t>7</a:t>
            </a:fld>
            <a:endParaRPr lang="en-GB"/>
          </a:p>
        </p:txBody>
      </p:sp>
    </p:spTree>
    <p:extLst>
      <p:ext uri="{BB962C8B-B14F-4D97-AF65-F5344CB8AC3E}">
        <p14:creationId xmlns:p14="http://schemas.microsoft.com/office/powerpoint/2010/main" val="2065713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7963D-4D24-5882-B72B-C6CD559801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3B91BD-C3F8-A891-9C1D-D21934007D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6CD7C7-E4B3-D2EB-4F86-273D2A55A79D}"/>
              </a:ext>
            </a:extLst>
          </p:cNvPr>
          <p:cNvSpPr>
            <a:spLocks noGrp="1"/>
          </p:cNvSpPr>
          <p:nvPr>
            <p:ph type="body" idx="1"/>
          </p:nvPr>
        </p:nvSpPr>
        <p:spPr/>
        <p:txBody>
          <a:bodyPr/>
          <a:lstStyle/>
          <a:p>
            <a:r>
              <a:rPr lang="en-GB" b="1" dirty="0"/>
              <a:t>Slide 8: </a:t>
            </a:r>
            <a:r>
              <a:rPr lang="en-GB" b="0" dirty="0"/>
              <a:t>Our story is called Duni Chand and the Needle. </a:t>
            </a:r>
            <a:r>
              <a:rPr lang="en-GB" b="0" i="1" dirty="0"/>
              <a:t>[use script on p.4 – it’s not a long story! There are also some optional join-in actions.]</a:t>
            </a:r>
            <a:endParaRPr lang="en-GB" b="1" dirty="0"/>
          </a:p>
        </p:txBody>
      </p:sp>
      <p:sp>
        <p:nvSpPr>
          <p:cNvPr id="4" name="Slide Number Placeholder 3">
            <a:extLst>
              <a:ext uri="{FF2B5EF4-FFF2-40B4-BE49-F238E27FC236}">
                <a16:creationId xmlns:a16="http://schemas.microsoft.com/office/drawing/2014/main" id="{E05B5E8A-7FAA-4B9B-4806-6129420FF193}"/>
              </a:ext>
            </a:extLst>
          </p:cNvPr>
          <p:cNvSpPr>
            <a:spLocks noGrp="1"/>
          </p:cNvSpPr>
          <p:nvPr>
            <p:ph type="sldNum" sz="quarter" idx="5"/>
          </p:nvPr>
        </p:nvSpPr>
        <p:spPr/>
        <p:txBody>
          <a:bodyPr/>
          <a:lstStyle/>
          <a:p>
            <a:fld id="{4A2A51ED-6BC5-4CFB-89D2-E1A1420AF81A}" type="slidenum">
              <a:rPr lang="en-GB" smtClean="0"/>
              <a:t>8</a:t>
            </a:fld>
            <a:endParaRPr lang="en-GB"/>
          </a:p>
        </p:txBody>
      </p:sp>
    </p:spTree>
    <p:extLst>
      <p:ext uri="{BB962C8B-B14F-4D97-AF65-F5344CB8AC3E}">
        <p14:creationId xmlns:p14="http://schemas.microsoft.com/office/powerpoint/2010/main" val="3894907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9: </a:t>
            </a:r>
            <a:r>
              <a:rPr lang="en-GB" b="0" dirty="0"/>
              <a:t>So, what do we think the message of this story is? </a:t>
            </a:r>
            <a:r>
              <a:rPr lang="en-GB" b="0" i="1" dirty="0"/>
              <a:t>[allow children to share their ideas]</a:t>
            </a:r>
            <a:endParaRPr lang="en-GB" b="1" dirty="0"/>
          </a:p>
        </p:txBody>
      </p:sp>
      <p:sp>
        <p:nvSpPr>
          <p:cNvPr id="4" name="Slide Number Placeholder 3"/>
          <p:cNvSpPr>
            <a:spLocks noGrp="1"/>
          </p:cNvSpPr>
          <p:nvPr>
            <p:ph type="sldNum" sz="quarter" idx="5"/>
          </p:nvPr>
        </p:nvSpPr>
        <p:spPr/>
        <p:txBody>
          <a:bodyPr/>
          <a:lstStyle/>
          <a:p>
            <a:fld id="{4A2A51ED-6BC5-4CFB-89D2-E1A1420AF81A}" type="slidenum">
              <a:rPr lang="en-GB" smtClean="0"/>
              <a:t>9</a:t>
            </a:fld>
            <a:endParaRPr lang="en-GB"/>
          </a:p>
        </p:txBody>
      </p:sp>
    </p:spTree>
    <p:extLst>
      <p:ext uri="{BB962C8B-B14F-4D97-AF65-F5344CB8AC3E}">
        <p14:creationId xmlns:p14="http://schemas.microsoft.com/office/powerpoint/2010/main" val="1154645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4/7/2025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0973A0-018F-4C7C-A243-7190465128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1000"/>
            <a:ext cx="9144000" cy="6096000"/>
          </a:xfrm>
          <a:prstGeom prst="rect">
            <a:avLst/>
          </a:prstGeom>
        </p:spPr>
      </p:pic>
      <p:sp>
        <p:nvSpPr>
          <p:cNvPr id="4" name="TextBox 3">
            <a:extLst>
              <a:ext uri="{FF2B5EF4-FFF2-40B4-BE49-F238E27FC236}">
                <a16:creationId xmlns:a16="http://schemas.microsoft.com/office/drawing/2014/main" id="{7E1B75B5-7F33-4224-92ED-9F28CA4C97EB}"/>
              </a:ext>
            </a:extLst>
          </p:cNvPr>
          <p:cNvSpPr txBox="1">
            <a:spLocks noChangeArrowheads="1"/>
          </p:cNvSpPr>
          <p:nvPr/>
        </p:nvSpPr>
        <p:spPr bwMode="auto">
          <a:xfrm>
            <a:off x="468313" y="1228398"/>
            <a:ext cx="8064500" cy="4401205"/>
          </a:xfrm>
          <a:prstGeom prst="rect">
            <a:avLst/>
          </a:prstGeom>
          <a:solidFill>
            <a:schemeClr val="bg1">
              <a:alpha val="61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latin typeface="Century Gothic" panose="020B0502020202020204" pitchFamily="34" charset="0"/>
              </a:rPr>
              <a:t>Leader:</a:t>
            </a:r>
            <a:r>
              <a:rPr lang="en-GB" altLang="en-US" sz="4000" dirty="0">
                <a:latin typeface="Century Gothic" panose="020B0502020202020204" pitchFamily="34" charset="0"/>
              </a:rPr>
              <a:t> We are on this journey together…</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Children:</a:t>
            </a:r>
            <a:r>
              <a:rPr lang="en-GB" altLang="en-US" sz="4000" dirty="0">
                <a:latin typeface="Century Gothic" panose="020B0502020202020204" pitchFamily="34" charset="0"/>
              </a:rPr>
              <a:t> We are friends along the way…</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ALL:</a:t>
            </a:r>
            <a:r>
              <a:rPr lang="en-GB" altLang="en-US" sz="4000" dirty="0">
                <a:latin typeface="Century Gothic" panose="020B0502020202020204" pitchFamily="34" charset="0"/>
              </a:rPr>
              <a:t> </a:t>
            </a:r>
            <a:r>
              <a:rPr lang="en-GB" altLang="en-US" sz="4000" b="1" dirty="0">
                <a:latin typeface="Century Gothic" panose="020B0502020202020204" pitchFamily="34" charset="0"/>
              </a:rPr>
              <a:t>May God go with us. </a:t>
            </a:r>
            <a:endParaRPr lang="en-US" altLang="en-US" sz="4000" b="1" dirty="0">
              <a:latin typeface="Century Gothic" panose="020B0502020202020204" pitchFamily="34" charset="0"/>
            </a:endParaRPr>
          </a:p>
        </p:txBody>
      </p:sp>
      <p:sp>
        <p:nvSpPr>
          <p:cNvPr id="2" name="TextBox 1">
            <a:extLst>
              <a:ext uri="{FF2B5EF4-FFF2-40B4-BE49-F238E27FC236}">
                <a16:creationId xmlns:a16="http://schemas.microsoft.com/office/drawing/2014/main" id="{609F9732-046E-02F9-E93A-437CE9861783}"/>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95884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p:cNvGrpSpPr/>
        <p:nvPr/>
      </p:nvGrpSpPr>
      <p:grpSpPr>
        <a:xfrm>
          <a:off x="0" y="0"/>
          <a:ext cx="0" cy="0"/>
          <a:chOff x="0" y="0"/>
          <a:chExt cx="0" cy="0"/>
        </a:xfrm>
      </p:grpSpPr>
      <p:pic>
        <p:nvPicPr>
          <p:cNvPr id="3" name="Picture 2" descr="A silver scale with two black weights&#10;&#10;AI-generated content may be incorrect.">
            <a:extLst>
              <a:ext uri="{FF2B5EF4-FFF2-40B4-BE49-F238E27FC236}">
                <a16:creationId xmlns:a16="http://schemas.microsoft.com/office/drawing/2014/main" id="{8F2E9BED-3AE7-9313-92D3-C7122C280B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239" y="0"/>
            <a:ext cx="7073521" cy="6858000"/>
          </a:xfrm>
          <a:prstGeom prst="rect">
            <a:avLst/>
          </a:prstGeom>
        </p:spPr>
      </p:pic>
      <p:pic>
        <p:nvPicPr>
          <p:cNvPr id="5" name="Picture 4" descr="A bag of gold coins&#10;&#10;AI-generated content may be incorrect.">
            <a:extLst>
              <a:ext uri="{FF2B5EF4-FFF2-40B4-BE49-F238E27FC236}">
                <a16:creationId xmlns:a16="http://schemas.microsoft.com/office/drawing/2014/main" id="{DDC92A3D-3AB1-D861-FD4D-2251DD865B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0566" y="3341886"/>
            <a:ext cx="2669947" cy="2265283"/>
          </a:xfrm>
          <a:prstGeom prst="rect">
            <a:avLst/>
          </a:prstGeom>
        </p:spPr>
      </p:pic>
      <p:grpSp>
        <p:nvGrpSpPr>
          <p:cNvPr id="10" name="Group 9">
            <a:extLst>
              <a:ext uri="{FF2B5EF4-FFF2-40B4-BE49-F238E27FC236}">
                <a16:creationId xmlns:a16="http://schemas.microsoft.com/office/drawing/2014/main" id="{4CA874A1-A03A-0B93-45DD-CA6BFE103B45}"/>
              </a:ext>
            </a:extLst>
          </p:cNvPr>
          <p:cNvGrpSpPr/>
          <p:nvPr/>
        </p:nvGrpSpPr>
        <p:grpSpPr>
          <a:xfrm>
            <a:off x="5434642" y="3774056"/>
            <a:ext cx="2415396" cy="2415396"/>
            <a:chOff x="5434642" y="3774056"/>
            <a:chExt cx="2415396" cy="2415396"/>
          </a:xfrm>
        </p:grpSpPr>
        <p:pic>
          <p:nvPicPr>
            <p:cNvPr id="9" name="Graphic 8" descr="Heart with solid fill">
              <a:extLst>
                <a:ext uri="{FF2B5EF4-FFF2-40B4-BE49-F238E27FC236}">
                  <a16:creationId xmlns:a16="http://schemas.microsoft.com/office/drawing/2014/main" id="{DEB5C956-787D-5322-77CD-566B62613E0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95358" y="3774056"/>
              <a:ext cx="1505275" cy="1505275"/>
            </a:xfrm>
            <a:prstGeom prst="rect">
              <a:avLst/>
            </a:prstGeom>
          </p:spPr>
        </p:pic>
        <p:pic>
          <p:nvPicPr>
            <p:cNvPr id="7" name="Graphic 6" descr="Open hand with solid fill">
              <a:extLst>
                <a:ext uri="{FF2B5EF4-FFF2-40B4-BE49-F238E27FC236}">
                  <a16:creationId xmlns:a16="http://schemas.microsoft.com/office/drawing/2014/main" id="{0D7F059C-3A9E-545C-91EC-E8D5A74F564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34642" y="3774056"/>
              <a:ext cx="2415396" cy="2415396"/>
            </a:xfrm>
            <a:prstGeom prst="rect">
              <a:avLst/>
            </a:prstGeom>
          </p:spPr>
        </p:pic>
      </p:grpSp>
    </p:spTree>
    <p:extLst>
      <p:ext uri="{BB962C8B-B14F-4D97-AF65-F5344CB8AC3E}">
        <p14:creationId xmlns:p14="http://schemas.microsoft.com/office/powerpoint/2010/main" val="152641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a:extLst>
            <a:ext uri="{FF2B5EF4-FFF2-40B4-BE49-F238E27FC236}">
              <a16:creationId xmlns:a16="http://schemas.microsoft.com/office/drawing/2014/main" id="{C8691E3A-6302-87A8-20A4-E804CB29F54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F595C8E-5AB1-869E-D2F8-5433DCB29B97}"/>
              </a:ext>
            </a:extLst>
          </p:cNvPr>
          <p:cNvSpPr txBox="1">
            <a:spLocks noChangeArrowheads="1"/>
          </p:cNvSpPr>
          <p:nvPr/>
        </p:nvSpPr>
        <p:spPr bwMode="auto">
          <a:xfrm>
            <a:off x="276046" y="251398"/>
            <a:ext cx="8600536" cy="2062103"/>
          </a:xfrm>
          <a:prstGeom prst="rect">
            <a:avLst/>
          </a:prstGeom>
          <a:solidFill>
            <a:schemeClr val="tx1">
              <a:alpha val="57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b="1" dirty="0">
                <a:solidFill>
                  <a:schemeClr val="bg1"/>
                </a:solidFill>
                <a:latin typeface="Century Gothic" panose="020B0502020202020204" pitchFamily="34" charset="0"/>
                <a:ea typeface="MS Mincho" panose="02020609040205080304" pitchFamily="49" charset="-128"/>
                <a:cs typeface="Tahoma" panose="020B0604030504040204" pitchFamily="34" charset="0"/>
              </a:rPr>
              <a:t>‘Store your treasure in heaven. The treasure in heaven cannot be destroyed…..or stolen.                                                        Your heart will be where your treasure is.’</a:t>
            </a:r>
          </a:p>
        </p:txBody>
      </p:sp>
      <p:grpSp>
        <p:nvGrpSpPr>
          <p:cNvPr id="2" name="Group 1">
            <a:extLst>
              <a:ext uri="{FF2B5EF4-FFF2-40B4-BE49-F238E27FC236}">
                <a16:creationId xmlns:a16="http://schemas.microsoft.com/office/drawing/2014/main" id="{6BC4EE37-D9BA-EDAD-5EAF-EFE2C22B1C3E}"/>
              </a:ext>
            </a:extLst>
          </p:cNvPr>
          <p:cNvGrpSpPr/>
          <p:nvPr/>
        </p:nvGrpSpPr>
        <p:grpSpPr>
          <a:xfrm>
            <a:off x="2191109" y="2180914"/>
            <a:ext cx="4761782" cy="4616697"/>
            <a:chOff x="1035239" y="0"/>
            <a:chExt cx="7073521" cy="6858000"/>
          </a:xfrm>
        </p:grpSpPr>
        <p:pic>
          <p:nvPicPr>
            <p:cNvPr id="3" name="Picture 2" descr="A silver scale with two black weights&#10;&#10;AI-generated content may be incorrect.">
              <a:extLst>
                <a:ext uri="{FF2B5EF4-FFF2-40B4-BE49-F238E27FC236}">
                  <a16:creationId xmlns:a16="http://schemas.microsoft.com/office/drawing/2014/main" id="{4281BC56-BD3C-7DBE-91ED-27745F306E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239" y="0"/>
              <a:ext cx="7073521" cy="6858000"/>
            </a:xfrm>
            <a:prstGeom prst="rect">
              <a:avLst/>
            </a:prstGeom>
          </p:spPr>
        </p:pic>
        <p:pic>
          <p:nvPicPr>
            <p:cNvPr id="5" name="Picture 4" descr="A bag of gold coins&#10;&#10;AI-generated content may be incorrect.">
              <a:extLst>
                <a:ext uri="{FF2B5EF4-FFF2-40B4-BE49-F238E27FC236}">
                  <a16:creationId xmlns:a16="http://schemas.microsoft.com/office/drawing/2014/main" id="{954D3096-E27B-98FE-7B06-64B5DF395D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0566" y="3341886"/>
              <a:ext cx="2669947" cy="2265283"/>
            </a:xfrm>
            <a:prstGeom prst="rect">
              <a:avLst/>
            </a:prstGeom>
          </p:spPr>
        </p:pic>
        <p:grpSp>
          <p:nvGrpSpPr>
            <p:cNvPr id="10" name="Group 9">
              <a:extLst>
                <a:ext uri="{FF2B5EF4-FFF2-40B4-BE49-F238E27FC236}">
                  <a16:creationId xmlns:a16="http://schemas.microsoft.com/office/drawing/2014/main" id="{CC2CBEBB-B3AC-12B2-1473-52AD453C808F}"/>
                </a:ext>
              </a:extLst>
            </p:cNvPr>
            <p:cNvGrpSpPr/>
            <p:nvPr/>
          </p:nvGrpSpPr>
          <p:grpSpPr>
            <a:xfrm>
              <a:off x="5434642" y="3774056"/>
              <a:ext cx="2415396" cy="2415396"/>
              <a:chOff x="5434642" y="3774056"/>
              <a:chExt cx="2415396" cy="2415396"/>
            </a:xfrm>
          </p:grpSpPr>
          <p:pic>
            <p:nvPicPr>
              <p:cNvPr id="9" name="Graphic 8" descr="Heart with solid fill">
                <a:extLst>
                  <a:ext uri="{FF2B5EF4-FFF2-40B4-BE49-F238E27FC236}">
                    <a16:creationId xmlns:a16="http://schemas.microsoft.com/office/drawing/2014/main" id="{8C518A8F-C2D6-5120-92FB-7D6765B60EB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95358" y="3774056"/>
                <a:ext cx="1505275" cy="1505275"/>
              </a:xfrm>
              <a:prstGeom prst="rect">
                <a:avLst/>
              </a:prstGeom>
            </p:spPr>
          </p:pic>
          <p:pic>
            <p:nvPicPr>
              <p:cNvPr id="7" name="Graphic 6" descr="Open hand with solid fill">
                <a:extLst>
                  <a:ext uri="{FF2B5EF4-FFF2-40B4-BE49-F238E27FC236}">
                    <a16:creationId xmlns:a16="http://schemas.microsoft.com/office/drawing/2014/main" id="{7FD46300-EBCA-1F5A-2A60-D63845BF441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34642" y="3774056"/>
                <a:ext cx="2415396" cy="2415396"/>
              </a:xfrm>
              <a:prstGeom prst="rect">
                <a:avLst/>
              </a:prstGeom>
            </p:spPr>
          </p:pic>
        </p:grpSp>
      </p:grpSp>
      <p:grpSp>
        <p:nvGrpSpPr>
          <p:cNvPr id="11" name="Group 10">
            <a:extLst>
              <a:ext uri="{FF2B5EF4-FFF2-40B4-BE49-F238E27FC236}">
                <a16:creationId xmlns:a16="http://schemas.microsoft.com/office/drawing/2014/main" id="{0BCFCAF2-526B-FB9B-1AF3-0CD7E359F7FE}"/>
              </a:ext>
            </a:extLst>
          </p:cNvPr>
          <p:cNvGrpSpPr/>
          <p:nvPr/>
        </p:nvGrpSpPr>
        <p:grpSpPr>
          <a:xfrm>
            <a:off x="392177" y="5326085"/>
            <a:ext cx="3416061" cy="1322763"/>
            <a:chOff x="150637" y="2594813"/>
            <a:chExt cx="3416061" cy="1322763"/>
          </a:xfrm>
          <a:solidFill>
            <a:schemeClr val="tx1">
              <a:alpha val="86000"/>
            </a:schemeClr>
          </a:solidFill>
        </p:grpSpPr>
        <p:sp>
          <p:nvSpPr>
            <p:cNvPr id="6" name="Thought Bubble: Cloud 5">
              <a:extLst>
                <a:ext uri="{FF2B5EF4-FFF2-40B4-BE49-F238E27FC236}">
                  <a16:creationId xmlns:a16="http://schemas.microsoft.com/office/drawing/2014/main" id="{84D6F5C9-A642-8ECB-9997-340110A16AE1}"/>
                </a:ext>
              </a:extLst>
            </p:cNvPr>
            <p:cNvSpPr/>
            <p:nvPr/>
          </p:nvSpPr>
          <p:spPr>
            <a:xfrm>
              <a:off x="150637" y="2594813"/>
              <a:ext cx="3416061" cy="1322763"/>
            </a:xfrm>
            <a:prstGeom prst="cloudCallout">
              <a:avLst>
                <a:gd name="adj1" fmla="val -26878"/>
                <a:gd name="adj2" fmla="val -69341"/>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4FA62C78-E074-56D7-B7C3-07BE57DFED8D}"/>
                </a:ext>
              </a:extLst>
            </p:cNvPr>
            <p:cNvSpPr txBox="1"/>
            <p:nvPr/>
          </p:nvSpPr>
          <p:spPr>
            <a:xfrm>
              <a:off x="569017" y="2812211"/>
              <a:ext cx="2579299" cy="923330"/>
            </a:xfrm>
            <a:prstGeom prst="rect">
              <a:avLst/>
            </a:prstGeom>
            <a:noFill/>
          </p:spPr>
          <p:txBody>
            <a:bodyPr wrap="square" rtlCol="0">
              <a:spAutoFit/>
            </a:bodyPr>
            <a:lstStyle/>
            <a:p>
              <a:pPr algn="ctr"/>
              <a:r>
                <a:rPr lang="en-GB" b="1" dirty="0">
                  <a:solidFill>
                    <a:schemeClr val="bg1"/>
                  </a:solidFill>
                  <a:latin typeface="Century Gothic" panose="020B0502020202020204" pitchFamily="34" charset="0"/>
                </a:rPr>
                <a:t>I wonder what connects this idea with our story?</a:t>
              </a:r>
            </a:p>
          </p:txBody>
        </p:sp>
      </p:grpSp>
      <p:grpSp>
        <p:nvGrpSpPr>
          <p:cNvPr id="12" name="Group 11">
            <a:extLst>
              <a:ext uri="{FF2B5EF4-FFF2-40B4-BE49-F238E27FC236}">
                <a16:creationId xmlns:a16="http://schemas.microsoft.com/office/drawing/2014/main" id="{E0EF9AE2-7CFF-8A5E-1A70-CBF111EB3BA8}"/>
              </a:ext>
            </a:extLst>
          </p:cNvPr>
          <p:cNvGrpSpPr/>
          <p:nvPr/>
        </p:nvGrpSpPr>
        <p:grpSpPr>
          <a:xfrm>
            <a:off x="5607170" y="2666523"/>
            <a:ext cx="3416061" cy="1251053"/>
            <a:chOff x="150637" y="2594813"/>
            <a:chExt cx="3416061" cy="1251053"/>
          </a:xfrm>
          <a:solidFill>
            <a:schemeClr val="tx1">
              <a:alpha val="86000"/>
            </a:schemeClr>
          </a:solidFill>
        </p:grpSpPr>
        <p:sp>
          <p:nvSpPr>
            <p:cNvPr id="13" name="Thought Bubble: Cloud 12">
              <a:extLst>
                <a:ext uri="{FF2B5EF4-FFF2-40B4-BE49-F238E27FC236}">
                  <a16:creationId xmlns:a16="http://schemas.microsoft.com/office/drawing/2014/main" id="{6B9C4688-8E27-464F-2BBD-6B73F14A2616}"/>
                </a:ext>
              </a:extLst>
            </p:cNvPr>
            <p:cNvSpPr/>
            <p:nvPr/>
          </p:nvSpPr>
          <p:spPr>
            <a:xfrm>
              <a:off x="150637" y="2594813"/>
              <a:ext cx="3416061" cy="1251053"/>
            </a:xfrm>
            <a:prstGeom prst="cloudCallout">
              <a:avLst>
                <a:gd name="adj1" fmla="val 31906"/>
                <a:gd name="adj2" fmla="val -75807"/>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90CF2778-60FB-E29E-0A06-4AE1E0B330AE}"/>
                </a:ext>
              </a:extLst>
            </p:cNvPr>
            <p:cNvSpPr txBox="1"/>
            <p:nvPr/>
          </p:nvSpPr>
          <p:spPr>
            <a:xfrm>
              <a:off x="509187" y="2764119"/>
              <a:ext cx="2579299" cy="923330"/>
            </a:xfrm>
            <a:prstGeom prst="rect">
              <a:avLst/>
            </a:prstGeom>
            <a:noFill/>
          </p:spPr>
          <p:txBody>
            <a:bodyPr wrap="square" rtlCol="0">
              <a:spAutoFit/>
            </a:bodyPr>
            <a:lstStyle/>
            <a:p>
              <a:pPr algn="ctr"/>
              <a:r>
                <a:rPr lang="en-GB" b="1" dirty="0">
                  <a:solidFill>
                    <a:schemeClr val="bg1"/>
                  </a:solidFill>
                  <a:latin typeface="Century Gothic" panose="020B0502020202020204" pitchFamily="34" charset="0"/>
                </a:rPr>
                <a:t>I </a:t>
              </a:r>
              <a:r>
                <a:rPr lang="en-GB" b="1">
                  <a:solidFill>
                    <a:schemeClr val="bg1"/>
                  </a:solidFill>
                  <a:latin typeface="Century Gothic" panose="020B0502020202020204" pitchFamily="34" charset="0"/>
                </a:rPr>
                <a:t>wonder what </a:t>
              </a:r>
              <a:r>
                <a:rPr lang="en-GB" b="1" dirty="0">
                  <a:solidFill>
                    <a:schemeClr val="bg1"/>
                  </a:solidFill>
                  <a:latin typeface="Century Gothic" panose="020B0502020202020204" pitchFamily="34" charset="0"/>
                </a:rPr>
                <a:t>‘treasure in heaven’ might be?</a:t>
              </a:r>
            </a:p>
          </p:txBody>
        </p:sp>
      </p:grpSp>
      <p:grpSp>
        <p:nvGrpSpPr>
          <p:cNvPr id="15" name="Group 14">
            <a:extLst>
              <a:ext uri="{FF2B5EF4-FFF2-40B4-BE49-F238E27FC236}">
                <a16:creationId xmlns:a16="http://schemas.microsoft.com/office/drawing/2014/main" id="{1B255E3E-8682-32E2-811D-143D78DF89EA}"/>
              </a:ext>
            </a:extLst>
          </p:cNvPr>
          <p:cNvGrpSpPr/>
          <p:nvPr/>
        </p:nvGrpSpPr>
        <p:grpSpPr>
          <a:xfrm>
            <a:off x="4300430" y="4438362"/>
            <a:ext cx="4576152" cy="1285182"/>
            <a:chOff x="150637" y="2594814"/>
            <a:chExt cx="3416061" cy="1392368"/>
          </a:xfrm>
          <a:solidFill>
            <a:schemeClr val="tx1">
              <a:alpha val="86000"/>
            </a:schemeClr>
          </a:solidFill>
        </p:grpSpPr>
        <p:sp>
          <p:nvSpPr>
            <p:cNvPr id="16" name="Thought Bubble: Cloud 15">
              <a:extLst>
                <a:ext uri="{FF2B5EF4-FFF2-40B4-BE49-F238E27FC236}">
                  <a16:creationId xmlns:a16="http://schemas.microsoft.com/office/drawing/2014/main" id="{2C8EBC38-DE83-5697-9881-5FF268B09878}"/>
                </a:ext>
              </a:extLst>
            </p:cNvPr>
            <p:cNvSpPr/>
            <p:nvPr/>
          </p:nvSpPr>
          <p:spPr>
            <a:xfrm>
              <a:off x="150637" y="2594814"/>
              <a:ext cx="3416061" cy="1251053"/>
            </a:xfrm>
            <a:prstGeom prst="cloudCallout">
              <a:avLst>
                <a:gd name="adj1" fmla="val 2413"/>
                <a:gd name="adj2" fmla="val -90738"/>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AD83D4BF-03D2-F0F2-9825-372F61C50CCE}"/>
                </a:ext>
              </a:extLst>
            </p:cNvPr>
            <p:cNvSpPr txBox="1"/>
            <p:nvPr/>
          </p:nvSpPr>
          <p:spPr>
            <a:xfrm>
              <a:off x="509187" y="2686744"/>
              <a:ext cx="2579299" cy="1300438"/>
            </a:xfrm>
            <a:prstGeom prst="rect">
              <a:avLst/>
            </a:prstGeom>
            <a:noFill/>
          </p:spPr>
          <p:txBody>
            <a:bodyPr wrap="square" rtlCol="0">
              <a:spAutoFit/>
            </a:bodyPr>
            <a:lstStyle/>
            <a:p>
              <a:pPr algn="ctr"/>
              <a:r>
                <a:rPr lang="en-GB" b="1" dirty="0">
                  <a:solidFill>
                    <a:schemeClr val="bg1"/>
                  </a:solidFill>
                  <a:latin typeface="Century Gothic" panose="020B0502020202020204" pitchFamily="34" charset="0"/>
                </a:rPr>
                <a:t>…or what Jesus meant about someone’s heart being where their treasure is?</a:t>
              </a:r>
            </a:p>
          </p:txBody>
        </p:sp>
      </p:grpSp>
      <p:grpSp>
        <p:nvGrpSpPr>
          <p:cNvPr id="18" name="Group 17">
            <a:extLst>
              <a:ext uri="{FF2B5EF4-FFF2-40B4-BE49-F238E27FC236}">
                <a16:creationId xmlns:a16="http://schemas.microsoft.com/office/drawing/2014/main" id="{D818F38E-D9FC-F67D-23A4-7BDDE03FB1FD}"/>
              </a:ext>
            </a:extLst>
          </p:cNvPr>
          <p:cNvGrpSpPr/>
          <p:nvPr/>
        </p:nvGrpSpPr>
        <p:grpSpPr>
          <a:xfrm>
            <a:off x="276046" y="2547869"/>
            <a:ext cx="2937849" cy="1040712"/>
            <a:chOff x="150637" y="2594813"/>
            <a:chExt cx="3416061" cy="1251053"/>
          </a:xfrm>
          <a:solidFill>
            <a:schemeClr val="tx1">
              <a:alpha val="86000"/>
            </a:schemeClr>
          </a:solidFill>
        </p:grpSpPr>
        <p:sp>
          <p:nvSpPr>
            <p:cNvPr id="19" name="Thought Bubble: Cloud 18">
              <a:extLst>
                <a:ext uri="{FF2B5EF4-FFF2-40B4-BE49-F238E27FC236}">
                  <a16:creationId xmlns:a16="http://schemas.microsoft.com/office/drawing/2014/main" id="{90DD6FEB-C562-4155-D776-172CADCD2207}"/>
                </a:ext>
              </a:extLst>
            </p:cNvPr>
            <p:cNvSpPr/>
            <p:nvPr/>
          </p:nvSpPr>
          <p:spPr>
            <a:xfrm>
              <a:off x="150637" y="2594813"/>
              <a:ext cx="3416061" cy="1251053"/>
            </a:xfrm>
            <a:prstGeom prst="cloudCallout">
              <a:avLst>
                <a:gd name="adj1" fmla="val 31906"/>
                <a:gd name="adj2" fmla="val -75807"/>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2BCAB638-80DA-718F-7AEA-59CB000FDAA0}"/>
                </a:ext>
              </a:extLst>
            </p:cNvPr>
            <p:cNvSpPr txBox="1"/>
            <p:nvPr/>
          </p:nvSpPr>
          <p:spPr>
            <a:xfrm>
              <a:off x="538526" y="2841491"/>
              <a:ext cx="2579299" cy="646331"/>
            </a:xfrm>
            <a:prstGeom prst="rect">
              <a:avLst/>
            </a:prstGeom>
            <a:noFill/>
          </p:spPr>
          <p:txBody>
            <a:bodyPr wrap="square" rtlCol="0">
              <a:spAutoFit/>
            </a:bodyPr>
            <a:lstStyle/>
            <a:p>
              <a:pPr algn="ctr"/>
              <a:r>
                <a:rPr lang="en-GB" b="1" dirty="0">
                  <a:solidFill>
                    <a:schemeClr val="bg1"/>
                  </a:solidFill>
                  <a:latin typeface="Century Gothic" panose="020B0502020202020204" pitchFamily="34" charset="0"/>
                </a:rPr>
                <a:t>I wonder what  you treasure?</a:t>
              </a:r>
            </a:p>
          </p:txBody>
        </p:sp>
      </p:grpSp>
    </p:spTree>
    <p:extLst>
      <p:ext uri="{BB962C8B-B14F-4D97-AF65-F5344CB8AC3E}">
        <p14:creationId xmlns:p14="http://schemas.microsoft.com/office/powerpoint/2010/main" val="678978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6AF151-1187-E427-0D33-3EB9AD6A797E}"/>
              </a:ext>
            </a:extLst>
          </p:cNvPr>
          <p:cNvSpPr txBox="1"/>
          <p:nvPr/>
        </p:nvSpPr>
        <p:spPr>
          <a:xfrm>
            <a:off x="143508" y="3782175"/>
            <a:ext cx="8856984" cy="2862322"/>
          </a:xfrm>
          <a:prstGeom prst="rect">
            <a:avLst/>
          </a:prstGeom>
          <a:noFill/>
        </p:spPr>
        <p:txBody>
          <a:bodyPr wrap="square">
            <a:spAutoFit/>
          </a:bodyPr>
          <a:lstStyle/>
          <a:p>
            <a:pPr>
              <a:buNone/>
            </a:pPr>
            <a:r>
              <a:rPr lang="en-GB" sz="3600" b="1" dirty="0">
                <a:effectLst/>
                <a:latin typeface="Century Gothic" panose="020B0502020202020204" pitchFamily="34" charset="0"/>
                <a:ea typeface="MS Mincho" panose="02020609040205080304" pitchFamily="49" charset="-128"/>
                <a:cs typeface="Times New Roman" panose="02020603050405020304" pitchFamily="18" charset="0"/>
              </a:rPr>
              <a:t>Dear God</a:t>
            </a:r>
          </a:p>
          <a:p>
            <a:pPr>
              <a:buNone/>
            </a:pPr>
            <a:r>
              <a:rPr lang="en-GB" sz="3600" b="1" dirty="0">
                <a:effectLst/>
                <a:latin typeface="Century Gothic" panose="020B0502020202020204" pitchFamily="34" charset="0"/>
                <a:ea typeface="MS Mincho" panose="02020609040205080304" pitchFamily="49" charset="-128"/>
                <a:cs typeface="Times New Roman" panose="02020603050405020304" pitchFamily="18" charset="0"/>
              </a:rPr>
              <a:t>For all that we treasure, we give you thanks.</a:t>
            </a:r>
          </a:p>
          <a:p>
            <a:pPr>
              <a:buNone/>
            </a:pPr>
            <a:r>
              <a:rPr lang="en-GB" sz="3600" b="1" dirty="0">
                <a:effectLst/>
                <a:latin typeface="Century Gothic" panose="020B0502020202020204" pitchFamily="34" charset="0"/>
                <a:ea typeface="MS Mincho" panose="02020609040205080304" pitchFamily="49" charset="-128"/>
                <a:cs typeface="Times New Roman" panose="02020603050405020304" pitchFamily="18" charset="0"/>
              </a:rPr>
              <a:t>Help us to treasure the things that will truly last.</a:t>
            </a:r>
          </a:p>
        </p:txBody>
      </p:sp>
      <p:pic>
        <p:nvPicPr>
          <p:cNvPr id="2" name="Graphic 1" descr="Heart with solid fill">
            <a:extLst>
              <a:ext uri="{FF2B5EF4-FFF2-40B4-BE49-F238E27FC236}">
                <a16:creationId xmlns:a16="http://schemas.microsoft.com/office/drawing/2014/main" id="{1221E85C-3573-B196-2087-91B38F5C8E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94989" y="0"/>
            <a:ext cx="4354021" cy="4354021"/>
          </a:xfrm>
          <a:prstGeom prst="rect">
            <a:avLst/>
          </a:prstGeom>
        </p:spPr>
      </p:pic>
    </p:spTree>
    <p:extLst>
      <p:ext uri="{BB962C8B-B14F-4D97-AF65-F5344CB8AC3E}">
        <p14:creationId xmlns:p14="http://schemas.microsoft.com/office/powerpoint/2010/main" val="85478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 picture containing text&#10;&#10;Description automatically generated">
            <a:extLst>
              <a:ext uri="{FF2B5EF4-FFF2-40B4-BE49-F238E27FC236}">
                <a16:creationId xmlns:a16="http://schemas.microsoft.com/office/drawing/2014/main" id="{20B24564-7351-4BA6-BACC-5C8CEB36920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ad with grass and clouds in the sky&#10;&#10;AI-generated content may be incorrect.">
            <a:extLst>
              <a:ext uri="{FF2B5EF4-FFF2-40B4-BE49-F238E27FC236}">
                <a16:creationId xmlns:a16="http://schemas.microsoft.com/office/drawing/2014/main" id="{93632D00-F91B-3E50-BCB3-6C09F0158F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92894"/>
            <a:ext cx="9144000" cy="6272213"/>
          </a:xfrm>
          <a:prstGeom prst="rect">
            <a:avLst/>
          </a:prstGeom>
          <a:ln>
            <a:solidFill>
              <a:schemeClr val="tx1"/>
            </a:solidFill>
          </a:ln>
        </p:spPr>
      </p:pic>
      <p:sp>
        <p:nvSpPr>
          <p:cNvPr id="4" name="TextBox 3">
            <a:extLst>
              <a:ext uri="{FF2B5EF4-FFF2-40B4-BE49-F238E27FC236}">
                <a16:creationId xmlns:a16="http://schemas.microsoft.com/office/drawing/2014/main" id="{7E1B75B5-7F33-4224-92ED-9F28CA4C97EB}"/>
              </a:ext>
            </a:extLst>
          </p:cNvPr>
          <p:cNvSpPr txBox="1">
            <a:spLocks noChangeArrowheads="1"/>
          </p:cNvSpPr>
          <p:nvPr/>
        </p:nvSpPr>
        <p:spPr bwMode="auto">
          <a:xfrm>
            <a:off x="539750" y="1536174"/>
            <a:ext cx="8064500" cy="3785652"/>
          </a:xfrm>
          <a:prstGeom prst="rect">
            <a:avLst/>
          </a:prstGeom>
          <a:solidFill>
            <a:schemeClr val="bg1">
              <a:alpha val="61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latin typeface="Century Gothic" panose="020B0502020202020204" pitchFamily="34" charset="0"/>
              </a:rPr>
              <a:t>Leader:</a:t>
            </a:r>
            <a:r>
              <a:rPr lang="en-GB" altLang="en-US" sz="4000" dirty="0">
                <a:latin typeface="Century Gothic" panose="020B0502020202020204" pitchFamily="34" charset="0"/>
              </a:rPr>
              <a:t> We have journeyed together today. As we leave this place and time and go into the day ahead…</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ALL: …May God go with us. </a:t>
            </a:r>
            <a:endParaRPr lang="en-US" altLang="en-US" sz="4000" b="1" dirty="0">
              <a:latin typeface="Century Gothic" panose="020B0502020202020204" pitchFamily="34" charset="0"/>
            </a:endParaRPr>
          </a:p>
        </p:txBody>
      </p:sp>
      <p:sp>
        <p:nvSpPr>
          <p:cNvPr id="2" name="TextBox 1">
            <a:extLst>
              <a:ext uri="{FF2B5EF4-FFF2-40B4-BE49-F238E27FC236}">
                <a16:creationId xmlns:a16="http://schemas.microsoft.com/office/drawing/2014/main" id="{DAF20611-7FC4-F2DA-FD47-E900E9DC6E3F}"/>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389054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dissolv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ag of gold coins&#10;&#10;AI-generated content may be incorrect.">
            <a:extLst>
              <a:ext uri="{FF2B5EF4-FFF2-40B4-BE49-F238E27FC236}">
                <a16:creationId xmlns:a16="http://schemas.microsoft.com/office/drawing/2014/main" id="{28476485-2C73-1B09-2512-77C349CF8A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2613" y="1249858"/>
            <a:ext cx="5843622" cy="4957948"/>
          </a:xfrm>
          <a:prstGeom prst="rect">
            <a:avLst/>
          </a:prstGeom>
        </p:spPr>
      </p:pic>
    </p:spTree>
    <p:extLst>
      <p:ext uri="{BB962C8B-B14F-4D97-AF65-F5344CB8AC3E}">
        <p14:creationId xmlns:p14="http://schemas.microsoft.com/office/powerpoint/2010/main" val="52733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girls walking on a dirt road&#10;&#10;AI-generated content may be incorrect.">
            <a:extLst>
              <a:ext uri="{FF2B5EF4-FFF2-40B4-BE49-F238E27FC236}">
                <a16:creationId xmlns:a16="http://schemas.microsoft.com/office/drawing/2014/main" id="{BCD8EED0-4140-BE2E-28CC-5923FC1D102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26842" y="325081"/>
            <a:ext cx="4105402" cy="6093619"/>
          </a:xfrm>
          <a:prstGeom prst="rect">
            <a:avLst/>
          </a:prstGeom>
          <a:ln>
            <a:solidFill>
              <a:schemeClr val="tx1"/>
            </a:solidFill>
          </a:ln>
        </p:spPr>
      </p:pic>
      <p:sp>
        <p:nvSpPr>
          <p:cNvPr id="4" name="TextBox 3">
            <a:extLst>
              <a:ext uri="{FF2B5EF4-FFF2-40B4-BE49-F238E27FC236}">
                <a16:creationId xmlns:a16="http://schemas.microsoft.com/office/drawing/2014/main" id="{78BF5506-DDF8-A1C0-F6C4-CFA6B2488A2A}"/>
              </a:ext>
            </a:extLst>
          </p:cNvPr>
          <p:cNvSpPr txBox="1">
            <a:spLocks noChangeArrowheads="1"/>
          </p:cNvSpPr>
          <p:nvPr/>
        </p:nvSpPr>
        <p:spPr bwMode="auto">
          <a:xfrm>
            <a:off x="4572000" y="305067"/>
            <a:ext cx="4499992" cy="6247864"/>
          </a:xfrm>
          <a:prstGeom prst="rect">
            <a:avLst/>
          </a:prstGeom>
          <a:solidFill>
            <a:schemeClr val="bg1">
              <a:alpha val="6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latin typeface="Century Gothic" panose="020B0502020202020204" pitchFamily="34" charset="0"/>
              </a:rPr>
              <a:t>Leader:</a:t>
            </a:r>
            <a:r>
              <a:rPr lang="en-GB" altLang="en-US" sz="4000" dirty="0">
                <a:latin typeface="Century Gothic" panose="020B0502020202020204" pitchFamily="34" charset="0"/>
              </a:rPr>
              <a:t> We are on this journey together…</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Children:</a:t>
            </a:r>
            <a:r>
              <a:rPr lang="en-GB" altLang="en-US" sz="4000" dirty="0">
                <a:latin typeface="Century Gothic" panose="020B0502020202020204" pitchFamily="34" charset="0"/>
              </a:rPr>
              <a:t> We are friends along the way…</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ALL:</a:t>
            </a:r>
            <a:r>
              <a:rPr lang="en-GB" altLang="en-US" sz="4000" dirty="0">
                <a:latin typeface="Century Gothic" panose="020B0502020202020204" pitchFamily="34" charset="0"/>
              </a:rPr>
              <a:t> </a:t>
            </a:r>
            <a:r>
              <a:rPr lang="en-GB" altLang="en-US" sz="4000" b="1" dirty="0">
                <a:latin typeface="Century Gothic" panose="020B0502020202020204" pitchFamily="34" charset="0"/>
              </a:rPr>
              <a:t>May God go with us. </a:t>
            </a:r>
            <a:endParaRPr lang="en-US" altLang="en-US" sz="4000" b="1" dirty="0">
              <a:latin typeface="Century Gothic" panose="020B0502020202020204" pitchFamily="34" charset="0"/>
            </a:endParaRPr>
          </a:p>
        </p:txBody>
      </p:sp>
      <p:sp>
        <p:nvSpPr>
          <p:cNvPr id="2" name="TextBox 1">
            <a:extLst>
              <a:ext uri="{FF2B5EF4-FFF2-40B4-BE49-F238E27FC236}">
                <a16:creationId xmlns:a16="http://schemas.microsoft.com/office/drawing/2014/main" id="{301563AA-5975-53C6-F003-FE962CE3C9C3}"/>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18088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a:extLst>
              <a:ext uri="{FF2B5EF4-FFF2-40B4-BE49-F238E27FC236}">
                <a16:creationId xmlns:a16="http://schemas.microsoft.com/office/drawing/2014/main" id="{99C51E2C-D4B3-49B5-8A95-5A9F1A49221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0988" y="412750"/>
            <a:ext cx="4862512" cy="5818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3C62DF5-8A51-4D7B-945D-6343092C44B3}"/>
              </a:ext>
            </a:extLst>
          </p:cNvPr>
          <p:cNvSpPr txBox="1"/>
          <p:nvPr/>
        </p:nvSpPr>
        <p:spPr>
          <a:xfrm>
            <a:off x="5240338" y="1536700"/>
            <a:ext cx="3800475" cy="3784600"/>
          </a:xfrm>
          <a:prstGeom prst="rect">
            <a:avLst/>
          </a:prstGeom>
          <a:noFill/>
        </p:spPr>
        <p:txBody>
          <a:bodyPr>
            <a:spAutoFit/>
          </a:bodyPr>
          <a:lstStyle/>
          <a:p>
            <a:pPr algn="ctr" eaLnBrk="1" fontAlgn="auto" hangingPunct="1">
              <a:spcBef>
                <a:spcPts val="0"/>
              </a:spcBef>
              <a:spcAft>
                <a:spcPts val="0"/>
              </a:spcAft>
              <a:defRPr/>
            </a:pPr>
            <a:r>
              <a:rPr lang="en-US" sz="6000" b="1" dirty="0">
                <a:solidFill>
                  <a:prstClr val="white"/>
                </a:solidFill>
                <a:latin typeface="Century Gothic"/>
                <a:ea typeface="+mn-ea"/>
                <a:cs typeface="Century Gothic"/>
              </a:rPr>
              <a:t>What’s in the rucksack today?</a:t>
            </a:r>
          </a:p>
        </p:txBody>
      </p:sp>
      <p:sp>
        <p:nvSpPr>
          <p:cNvPr id="8196" name="TextBox 1">
            <a:extLst>
              <a:ext uri="{FF2B5EF4-FFF2-40B4-BE49-F238E27FC236}">
                <a16:creationId xmlns:a16="http://schemas.microsoft.com/office/drawing/2014/main" id="{A5DD95E9-FCC8-44AC-A965-DEBA9EBE50D0}"/>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en-GB" altLang="en-US" sz="1100" i="1">
                <a:solidFill>
                  <a:srgbClr val="FFFFFF"/>
                </a:solidFill>
                <a:latin typeface="Century Gothic" panose="020B0502020202020204" pitchFamily="34" charset="0"/>
              </a:rPr>
              <a:t>Picture copyright-free from pixabay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0DB127-2465-59EA-60BA-32118F47893F}"/>
              </a:ext>
            </a:extLst>
          </p:cNvPr>
          <p:cNvSpPr/>
          <p:nvPr/>
        </p:nvSpPr>
        <p:spPr>
          <a:xfrm>
            <a:off x="314864" y="4360992"/>
            <a:ext cx="8514272" cy="2123658"/>
          </a:xfrm>
          <a:prstGeom prst="rect">
            <a:avLst/>
          </a:prstGeom>
          <a:solidFill>
            <a:schemeClr val="tx1">
              <a:alpha val="32000"/>
            </a:schemeClr>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50" normalizeH="0" baseline="0" noProof="0" dirty="0">
                <a:ln w="13500">
                  <a:solidFill>
                    <a:srgbClr val="4F81BD">
                      <a:shade val="2500"/>
                      <a:alpha val="6500"/>
                    </a:srgbClr>
                  </a:solidFill>
                  <a:prstDash val="solid"/>
                </a:ln>
                <a:solidFill>
                  <a:schemeClr val="bg1">
                    <a:alpha val="95000"/>
                  </a:scheme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cs typeface="+mn-cs"/>
              </a:rPr>
              <a:t>Money, money, money….</a:t>
            </a:r>
          </a:p>
        </p:txBody>
      </p:sp>
      <p:pic>
        <p:nvPicPr>
          <p:cNvPr id="17" name="Picture 16" descr="A bag of gold coins&#10;&#10;AI-generated content may be incorrect.">
            <a:extLst>
              <a:ext uri="{FF2B5EF4-FFF2-40B4-BE49-F238E27FC236}">
                <a16:creationId xmlns:a16="http://schemas.microsoft.com/office/drawing/2014/main" id="{D16117E4-04BB-DF3A-7376-8A53F0A7E0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3042" y="414244"/>
            <a:ext cx="4981826" cy="4226767"/>
          </a:xfrm>
          <a:prstGeom prst="rect">
            <a:avLst/>
          </a:prstGeom>
        </p:spPr>
      </p:pic>
    </p:spTree>
    <p:extLst>
      <p:ext uri="{BB962C8B-B14F-4D97-AF65-F5344CB8AC3E}">
        <p14:creationId xmlns:p14="http://schemas.microsoft.com/office/powerpoint/2010/main" val="428387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ackpack on a path in a forest&#10;&#10;AI-generated content may be incorrect.">
            <a:extLst>
              <a:ext uri="{FF2B5EF4-FFF2-40B4-BE49-F238E27FC236}">
                <a16:creationId xmlns:a16="http://schemas.microsoft.com/office/drawing/2014/main" id="{750FF216-83A4-DFFD-E408-FCD5752D30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a:ln>
            <a:solidFill>
              <a:schemeClr val="tx1"/>
            </a:solidFill>
          </a:ln>
        </p:spPr>
      </p:pic>
      <p:sp>
        <p:nvSpPr>
          <p:cNvPr id="4" name="Rectangle 3">
            <a:extLst>
              <a:ext uri="{FF2B5EF4-FFF2-40B4-BE49-F238E27FC236}">
                <a16:creationId xmlns:a16="http://schemas.microsoft.com/office/drawing/2014/main" id="{DD6FC2DA-CE8D-0D8A-BC56-F2915FDECEE2}"/>
              </a:ext>
            </a:extLst>
          </p:cNvPr>
          <p:cNvSpPr/>
          <p:nvPr/>
        </p:nvSpPr>
        <p:spPr>
          <a:xfrm>
            <a:off x="179512" y="5108991"/>
            <a:ext cx="6984776" cy="1200329"/>
          </a:xfrm>
          <a:prstGeom prst="rect">
            <a:avLst/>
          </a:prstGeom>
          <a:solidFill>
            <a:schemeClr val="bg1">
              <a:alpha val="32000"/>
            </a:schemeClr>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cs typeface="+mn-cs"/>
              </a:rPr>
              <a:t>To boldly go….</a:t>
            </a:r>
          </a:p>
        </p:txBody>
      </p:sp>
      <p:sp>
        <p:nvSpPr>
          <p:cNvPr id="2" name="TextBox 1">
            <a:extLst>
              <a:ext uri="{FF2B5EF4-FFF2-40B4-BE49-F238E27FC236}">
                <a16:creationId xmlns:a16="http://schemas.microsoft.com/office/drawing/2014/main" id="{C915A484-A256-790D-0F0B-E24885CAB256}"/>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353313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hild with orange turban and a turban&#10;&#10;AI-generated content may be incorrect.">
            <a:extLst>
              <a:ext uri="{FF2B5EF4-FFF2-40B4-BE49-F238E27FC236}">
                <a16:creationId xmlns:a16="http://schemas.microsoft.com/office/drawing/2014/main" id="{4D44F961-B4CB-EFC2-3936-812711061F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166" y="244168"/>
            <a:ext cx="5238651" cy="3491070"/>
          </a:xfrm>
          <a:prstGeom prst="rect">
            <a:avLst/>
          </a:prstGeom>
          <a:ln>
            <a:solidFill>
              <a:schemeClr val="tx1"/>
            </a:solidFill>
          </a:ln>
        </p:spPr>
      </p:pic>
      <p:pic>
        <p:nvPicPr>
          <p:cNvPr id="5" name="Picture 4" descr="A hand holding a silver ring&#10;&#10;AI-generated content may be incorrect.">
            <a:extLst>
              <a:ext uri="{FF2B5EF4-FFF2-40B4-BE49-F238E27FC236}">
                <a16:creationId xmlns:a16="http://schemas.microsoft.com/office/drawing/2014/main" id="{F1610952-D992-A8E3-A874-E6FD67657CE3}"/>
              </a:ext>
            </a:extLst>
          </p:cNvPr>
          <p:cNvPicPr>
            <a:picLocks noChangeAspect="1"/>
          </p:cNvPicPr>
          <p:nvPr/>
        </p:nvPicPr>
        <p:blipFill>
          <a:blip r:embed="rId4">
            <a:extLst>
              <a:ext uri="{28A0092B-C50C-407E-A947-70E740481C1C}">
                <a14:useLocalDpi xmlns:a14="http://schemas.microsoft.com/office/drawing/2010/main" val="0"/>
              </a:ext>
            </a:extLst>
          </a:blip>
          <a:srcRect b="29560"/>
          <a:stretch/>
        </p:blipFill>
        <p:spPr>
          <a:xfrm>
            <a:off x="4972319" y="1774414"/>
            <a:ext cx="3857625" cy="4830792"/>
          </a:xfrm>
          <a:prstGeom prst="rect">
            <a:avLst/>
          </a:prstGeom>
          <a:ln>
            <a:solidFill>
              <a:schemeClr val="tx1"/>
            </a:solidFill>
          </a:ln>
        </p:spPr>
      </p:pic>
      <p:pic>
        <p:nvPicPr>
          <p:cNvPr id="7" name="Picture 6" descr="A temple with a body of water&#10;&#10;AI-generated content may be incorrect.">
            <a:extLst>
              <a:ext uri="{FF2B5EF4-FFF2-40B4-BE49-F238E27FC236}">
                <a16:creationId xmlns:a16="http://schemas.microsoft.com/office/drawing/2014/main" id="{1CE21F72-C7AA-322C-913B-F3D38BC7C5C3}"/>
              </a:ext>
            </a:extLst>
          </p:cNvPr>
          <p:cNvPicPr>
            <a:picLocks noChangeAspect="1"/>
          </p:cNvPicPr>
          <p:nvPr/>
        </p:nvPicPr>
        <p:blipFill>
          <a:blip r:embed="rId5">
            <a:extLst>
              <a:ext uri="{28A0092B-C50C-407E-A947-70E740481C1C}">
                <a14:useLocalDpi xmlns:a14="http://schemas.microsoft.com/office/drawing/2010/main" val="0"/>
              </a:ext>
            </a:extLst>
          </a:blip>
          <a:srcRect l="44528" t="28905"/>
          <a:stretch/>
        </p:blipFill>
        <p:spPr>
          <a:xfrm>
            <a:off x="1061861" y="3571336"/>
            <a:ext cx="3439236" cy="3033870"/>
          </a:xfrm>
          <a:prstGeom prst="rect">
            <a:avLst/>
          </a:prstGeom>
          <a:ln>
            <a:solidFill>
              <a:schemeClr val="tx1"/>
            </a:solidFill>
          </a:ln>
        </p:spPr>
      </p:pic>
    </p:spTree>
    <p:extLst>
      <p:ext uri="{BB962C8B-B14F-4D97-AF65-F5344CB8AC3E}">
        <p14:creationId xmlns:p14="http://schemas.microsoft.com/office/powerpoint/2010/main" val="158096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ith a white beard and a turban&#10;&#10;AI-generated content may be incorrect.">
            <a:extLst>
              <a:ext uri="{FF2B5EF4-FFF2-40B4-BE49-F238E27FC236}">
                <a16:creationId xmlns:a16="http://schemas.microsoft.com/office/drawing/2014/main" id="{53B2728B-AB6F-549E-87A0-A466AA54FDE7}"/>
              </a:ext>
            </a:extLst>
          </p:cNvPr>
          <p:cNvPicPr>
            <a:picLocks noChangeAspect="1"/>
          </p:cNvPicPr>
          <p:nvPr/>
        </p:nvPicPr>
        <p:blipFill>
          <a:blip r:embed="rId3">
            <a:extLst>
              <a:ext uri="{28A0092B-C50C-407E-A947-70E740481C1C}">
                <a14:useLocalDpi xmlns:a14="http://schemas.microsoft.com/office/drawing/2010/main" val="0"/>
              </a:ext>
            </a:extLst>
          </a:blip>
          <a:srcRect l="15886"/>
          <a:stretch/>
        </p:blipFill>
        <p:spPr>
          <a:xfrm>
            <a:off x="0" y="0"/>
            <a:ext cx="5070007" cy="6858000"/>
          </a:xfrm>
          <a:prstGeom prst="rect">
            <a:avLst/>
          </a:prstGeom>
        </p:spPr>
      </p:pic>
      <p:sp>
        <p:nvSpPr>
          <p:cNvPr id="4" name="TextBox 3">
            <a:extLst>
              <a:ext uri="{FF2B5EF4-FFF2-40B4-BE49-F238E27FC236}">
                <a16:creationId xmlns:a16="http://schemas.microsoft.com/office/drawing/2014/main" id="{6BFF5FBF-9F4E-F6E2-8DCB-C17840E6E59C}"/>
              </a:ext>
            </a:extLst>
          </p:cNvPr>
          <p:cNvSpPr txBox="1"/>
          <p:nvPr/>
        </p:nvSpPr>
        <p:spPr>
          <a:xfrm>
            <a:off x="5400136" y="2244060"/>
            <a:ext cx="3441939" cy="2369880"/>
          </a:xfrm>
          <a:prstGeom prst="rect">
            <a:avLst/>
          </a:prstGeom>
          <a:noFill/>
          <a:effectLst>
            <a:glow rad="63500">
              <a:schemeClr val="accent6">
                <a:satMod val="175000"/>
                <a:alpha val="40000"/>
              </a:schemeClr>
            </a:glow>
          </a:effectLst>
        </p:spPr>
        <p:txBody>
          <a:bodyPr wrap="square" rtlCol="0" anchor="ctr">
            <a:spAutoFit/>
          </a:bodyPr>
          <a:lstStyle/>
          <a:p>
            <a:pPr algn="ctr"/>
            <a:r>
              <a:rPr lang="en-GB" sz="6000" b="1" dirty="0">
                <a:solidFill>
                  <a:srgbClr val="FF9900"/>
                </a:solidFill>
                <a:latin typeface="Century Gothic" panose="020B0502020202020204" pitchFamily="34" charset="0"/>
              </a:rPr>
              <a:t>Guru Nanak Ji</a:t>
            </a:r>
          </a:p>
          <a:p>
            <a:pPr algn="ctr"/>
            <a:r>
              <a:rPr lang="en-GB" sz="2800" b="1" i="1" dirty="0">
                <a:solidFill>
                  <a:srgbClr val="FF9900"/>
                </a:solidFill>
                <a:latin typeface="Century Gothic" panose="020B0502020202020204" pitchFamily="34" charset="0"/>
              </a:rPr>
              <a:t>(1469-1539CE)</a:t>
            </a:r>
          </a:p>
        </p:txBody>
      </p:sp>
      <p:sp>
        <p:nvSpPr>
          <p:cNvPr id="5" name="TextBox 4">
            <a:extLst>
              <a:ext uri="{FF2B5EF4-FFF2-40B4-BE49-F238E27FC236}">
                <a16:creationId xmlns:a16="http://schemas.microsoft.com/office/drawing/2014/main" id="{6E0439C6-48C4-DE89-FD5D-AA6313B395FC}"/>
              </a:ext>
            </a:extLst>
          </p:cNvPr>
          <p:cNvSpPr txBox="1">
            <a:spLocks noChangeArrowheads="1"/>
          </p:cNvSpPr>
          <p:nvPr/>
        </p:nvSpPr>
        <p:spPr bwMode="auto">
          <a:xfrm>
            <a:off x="5718661"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pic>
        <p:nvPicPr>
          <p:cNvPr id="1026" name="Picture 2" descr="undefined">
            <a:extLst>
              <a:ext uri="{FF2B5EF4-FFF2-40B4-BE49-F238E27FC236}">
                <a16:creationId xmlns:a16="http://schemas.microsoft.com/office/drawing/2014/main" id="{793FF80E-97AC-D0C2-A9CE-36952A2E5B9F}"/>
              </a:ext>
            </a:extLst>
          </p:cNvPr>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88752" y="5139381"/>
            <a:ext cx="2011395" cy="1405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1FEA3-557C-1829-5B06-43908BC9E34C}"/>
            </a:ext>
          </a:extLst>
        </p:cNvPr>
        <p:cNvGrpSpPr/>
        <p:nvPr/>
      </p:nvGrpSpPr>
      <p:grpSpPr>
        <a:xfrm>
          <a:off x="0" y="0"/>
          <a:ext cx="0" cy="0"/>
          <a:chOff x="0" y="0"/>
          <a:chExt cx="0" cy="0"/>
        </a:xfrm>
      </p:grpSpPr>
      <p:pic>
        <p:nvPicPr>
          <p:cNvPr id="3" name="Picture 2" descr="A person with a white beard and a turban&#10;&#10;AI-generated content may be incorrect.">
            <a:extLst>
              <a:ext uri="{FF2B5EF4-FFF2-40B4-BE49-F238E27FC236}">
                <a16:creationId xmlns:a16="http://schemas.microsoft.com/office/drawing/2014/main" id="{CB54E932-785D-75F2-5398-4586D1E050AB}"/>
              </a:ext>
            </a:extLst>
          </p:cNvPr>
          <p:cNvPicPr>
            <a:picLocks noChangeAspect="1"/>
          </p:cNvPicPr>
          <p:nvPr/>
        </p:nvPicPr>
        <p:blipFill>
          <a:blip r:embed="rId3">
            <a:extLst>
              <a:ext uri="{28A0092B-C50C-407E-A947-70E740481C1C}">
                <a14:useLocalDpi xmlns:a14="http://schemas.microsoft.com/office/drawing/2010/main" val="0"/>
              </a:ext>
            </a:extLst>
          </a:blip>
          <a:srcRect l="15886"/>
          <a:stretch/>
        </p:blipFill>
        <p:spPr>
          <a:xfrm>
            <a:off x="4073993" y="0"/>
            <a:ext cx="5070007" cy="6858000"/>
          </a:xfrm>
          <a:prstGeom prst="rect">
            <a:avLst/>
          </a:prstGeom>
        </p:spPr>
      </p:pic>
      <p:sp>
        <p:nvSpPr>
          <p:cNvPr id="6" name="TextBox 5">
            <a:extLst>
              <a:ext uri="{FF2B5EF4-FFF2-40B4-BE49-F238E27FC236}">
                <a16:creationId xmlns:a16="http://schemas.microsoft.com/office/drawing/2014/main" id="{86FE06EE-C8E1-DF78-D841-725B8E7A1355}"/>
              </a:ext>
            </a:extLst>
          </p:cNvPr>
          <p:cNvSpPr txBox="1"/>
          <p:nvPr/>
        </p:nvSpPr>
        <p:spPr>
          <a:xfrm>
            <a:off x="310551" y="994187"/>
            <a:ext cx="3441939" cy="3785652"/>
          </a:xfrm>
          <a:prstGeom prst="rect">
            <a:avLst/>
          </a:prstGeom>
          <a:noFill/>
        </p:spPr>
        <p:txBody>
          <a:bodyPr wrap="square" rtlCol="0" anchor="ctr">
            <a:spAutoFit/>
          </a:bodyPr>
          <a:lstStyle/>
          <a:p>
            <a:pPr algn="ctr"/>
            <a:r>
              <a:rPr lang="en-GB" sz="6000" b="1" dirty="0">
                <a:solidFill>
                  <a:srgbClr val="FF9900"/>
                </a:solidFill>
                <a:latin typeface="Century Gothic" panose="020B0502020202020204" pitchFamily="34" charset="0"/>
              </a:rPr>
              <a:t>Duni Chand and the Needle</a:t>
            </a:r>
          </a:p>
        </p:txBody>
      </p:sp>
      <p:pic>
        <p:nvPicPr>
          <p:cNvPr id="7" name="Picture 6" descr="A long thin white line&#10;&#10;AI-generated content may be incorrect.">
            <a:extLst>
              <a:ext uri="{FF2B5EF4-FFF2-40B4-BE49-F238E27FC236}">
                <a16:creationId xmlns:a16="http://schemas.microsoft.com/office/drawing/2014/main" id="{E3EFFB9B-F9CB-558E-3008-8FAEDEDE76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25658">
            <a:off x="455536" y="4826614"/>
            <a:ext cx="3355676" cy="1677838"/>
          </a:xfrm>
          <a:prstGeom prst="rect">
            <a:avLst/>
          </a:prstGeom>
        </p:spPr>
      </p:pic>
    </p:spTree>
    <p:extLst>
      <p:ext uri="{BB962C8B-B14F-4D97-AF65-F5344CB8AC3E}">
        <p14:creationId xmlns:p14="http://schemas.microsoft.com/office/powerpoint/2010/main" val="331642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ith a white beard and a turban&#10;&#10;AI-generated content may be incorrect.">
            <a:extLst>
              <a:ext uri="{FF2B5EF4-FFF2-40B4-BE49-F238E27FC236}">
                <a16:creationId xmlns:a16="http://schemas.microsoft.com/office/drawing/2014/main" id="{188CF3A5-6E52-97CB-B358-C642A9E77625}"/>
              </a:ext>
            </a:extLst>
          </p:cNvPr>
          <p:cNvPicPr>
            <a:picLocks noChangeAspect="1"/>
          </p:cNvPicPr>
          <p:nvPr/>
        </p:nvPicPr>
        <p:blipFill>
          <a:blip r:embed="rId3">
            <a:extLst>
              <a:ext uri="{28A0092B-C50C-407E-A947-70E740481C1C}">
                <a14:useLocalDpi xmlns:a14="http://schemas.microsoft.com/office/drawing/2010/main" val="0"/>
              </a:ext>
            </a:extLst>
          </a:blip>
          <a:srcRect l="15886"/>
          <a:stretch/>
        </p:blipFill>
        <p:spPr>
          <a:xfrm>
            <a:off x="4073993" y="0"/>
            <a:ext cx="5070007" cy="6858000"/>
          </a:xfrm>
          <a:prstGeom prst="rect">
            <a:avLst/>
          </a:prstGeom>
        </p:spPr>
      </p:pic>
      <p:sp>
        <p:nvSpPr>
          <p:cNvPr id="3" name="TextBox 2">
            <a:extLst>
              <a:ext uri="{FF2B5EF4-FFF2-40B4-BE49-F238E27FC236}">
                <a16:creationId xmlns:a16="http://schemas.microsoft.com/office/drawing/2014/main" id="{FA1236B1-40A8-73C4-FC0A-51D5D9FA1EE5}"/>
              </a:ext>
            </a:extLst>
          </p:cNvPr>
          <p:cNvSpPr txBox="1"/>
          <p:nvPr/>
        </p:nvSpPr>
        <p:spPr>
          <a:xfrm>
            <a:off x="310551" y="994187"/>
            <a:ext cx="3441939" cy="3785652"/>
          </a:xfrm>
          <a:prstGeom prst="rect">
            <a:avLst/>
          </a:prstGeom>
          <a:noFill/>
        </p:spPr>
        <p:txBody>
          <a:bodyPr wrap="square" rtlCol="0" anchor="ctr">
            <a:spAutoFit/>
          </a:bodyPr>
          <a:lstStyle/>
          <a:p>
            <a:pPr algn="ctr"/>
            <a:r>
              <a:rPr lang="en-GB" sz="6000" b="1" dirty="0">
                <a:solidFill>
                  <a:srgbClr val="FF9900"/>
                </a:solidFill>
                <a:latin typeface="Century Gothic" panose="020B0502020202020204" pitchFamily="34" charset="0"/>
              </a:rPr>
              <a:t>Duni Chand and the Needle</a:t>
            </a:r>
          </a:p>
        </p:txBody>
      </p:sp>
      <p:pic>
        <p:nvPicPr>
          <p:cNvPr id="4" name="Picture 3" descr="A long thin white line&#10;&#10;AI-generated content may be incorrect.">
            <a:extLst>
              <a:ext uri="{FF2B5EF4-FFF2-40B4-BE49-F238E27FC236}">
                <a16:creationId xmlns:a16="http://schemas.microsoft.com/office/drawing/2014/main" id="{15EE493A-14DC-E2B9-00A0-84CD91D3A7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25658">
            <a:off x="455536" y="4826614"/>
            <a:ext cx="3355676" cy="1677838"/>
          </a:xfrm>
          <a:prstGeom prst="rect">
            <a:avLst/>
          </a:prstGeom>
        </p:spPr>
      </p:pic>
    </p:spTree>
    <p:extLst>
      <p:ext uri="{BB962C8B-B14F-4D97-AF65-F5344CB8AC3E}">
        <p14:creationId xmlns:p14="http://schemas.microsoft.com/office/powerpoint/2010/main" val="371490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2410</TotalTime>
  <Words>1468</Words>
  <Application>Microsoft Office PowerPoint</Application>
  <PresentationFormat>On-screen Show (4:3)</PresentationFormat>
  <Paragraphs>111</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Cambria</vt:lpstr>
      <vt:lpstr>Century Gothic</vt:lpstr>
      <vt:lpstr>Symbol</vt:lpstr>
      <vt:lpstr>system-ui</vt:lpstr>
      <vt:lpstr>Times</vt:lpstr>
      <vt:lpstr>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48</cp:revision>
  <dcterms:created xsi:type="dcterms:W3CDTF">2017-05-20T16:34:29Z</dcterms:created>
  <dcterms:modified xsi:type="dcterms:W3CDTF">2025-04-07T16:02:44Z</dcterms:modified>
</cp:coreProperties>
</file>