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577" r:id="rId2"/>
    <p:sldId id="527" r:id="rId3"/>
    <p:sldId id="685" r:id="rId4"/>
    <p:sldId id="688" r:id="rId5"/>
    <p:sldId id="691" r:id="rId6"/>
    <p:sldId id="686" r:id="rId7"/>
    <p:sldId id="692" r:id="rId8"/>
    <p:sldId id="687" r:id="rId9"/>
    <p:sldId id="695" r:id="rId10"/>
    <p:sldId id="689" r:id="rId11"/>
    <p:sldId id="693" r:id="rId12"/>
    <p:sldId id="690" r:id="rId13"/>
    <p:sldId id="694" r:id="rId14"/>
    <p:sldId id="713" r:id="rId15"/>
    <p:sldId id="698" r:id="rId16"/>
    <p:sldId id="663" r:id="rId17"/>
    <p:sldId id="720" r:id="rId18"/>
    <p:sldId id="715" r:id="rId19"/>
    <p:sldId id="716" r:id="rId20"/>
    <p:sldId id="717" r:id="rId21"/>
    <p:sldId id="718" r:id="rId22"/>
    <p:sldId id="719" r:id="rId23"/>
    <p:sldId id="676" r:id="rId24"/>
    <p:sldId id="684" r:id="rId25"/>
    <p:sldId id="431" r:id="rId26"/>
    <p:sldId id="443" r:id="rId27"/>
    <p:sldId id="568" r:id="rId28"/>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50E15EA9-0A0B-43E1-A067-65FDC271D4F5}">
          <p14:sldIdLst>
            <p14:sldId id="577"/>
            <p14:sldId id="527"/>
            <p14:sldId id="685"/>
            <p14:sldId id="688"/>
            <p14:sldId id="691"/>
            <p14:sldId id="686"/>
            <p14:sldId id="692"/>
            <p14:sldId id="687"/>
            <p14:sldId id="695"/>
            <p14:sldId id="689"/>
            <p14:sldId id="693"/>
            <p14:sldId id="690"/>
            <p14:sldId id="694"/>
            <p14:sldId id="713"/>
            <p14:sldId id="698"/>
            <p14:sldId id="663"/>
            <p14:sldId id="720"/>
            <p14:sldId id="715"/>
            <p14:sldId id="716"/>
            <p14:sldId id="717"/>
            <p14:sldId id="718"/>
            <p14:sldId id="719"/>
            <p14:sldId id="676"/>
            <p14:sldId id="684"/>
            <p14:sldId id="431"/>
            <p14:sldId id="443"/>
            <p14:sldId id="56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CC"/>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7412C-03A9-4B87-A7FE-855C74CF26E9}" v="654" dt="2026-02-09T16:13:16.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85" autoAdjust="0"/>
  </p:normalViewPr>
  <p:slideViewPr>
    <p:cSldViewPr>
      <p:cViewPr varScale="1">
        <p:scale>
          <a:sx n="59" d="100"/>
          <a:sy n="59" d="100"/>
        </p:scale>
        <p:origin x="2068"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redo custSel addSld delSld modSld sldOrd delMainMaster modSection">
      <pc:chgData name="Rachel Boxer" userId="6da37c9f42e40059" providerId="LiveId" clId="{0E13CC8D-59C2-4409-A640-E738E4606E44}" dt="2026-02-09T16:12:42.664" v="8096" actId="478"/>
      <pc:docMkLst>
        <pc:docMk/>
      </pc:docMkLst>
      <pc:sldChg chg="addSp delSp modSp mod">
        <pc:chgData name="Rachel Boxer" userId="6da37c9f42e40059" providerId="LiveId" clId="{0E13CC8D-59C2-4409-A640-E738E4606E44}" dt="2026-01-26T21:13:49.596" v="7867" actId="1076"/>
        <pc:sldMkLst>
          <pc:docMk/>
          <pc:sldMk cId="0" sldId="443"/>
        </pc:sldMkLst>
        <pc:picChg chg="add mod modCrop">
          <ac:chgData name="Rachel Boxer" userId="6da37c9f42e40059" providerId="LiveId" clId="{0E13CC8D-59C2-4409-A640-E738E4606E44}" dt="2026-01-26T21:13:49.596" v="7867" actId="1076"/>
          <ac:picMkLst>
            <pc:docMk/>
            <pc:sldMk cId="0" sldId="443"/>
            <ac:picMk id="3" creationId="{B0B50BA3-EAAA-8E05-1BBB-5E04B8452112}"/>
          </ac:picMkLst>
        </pc:picChg>
      </pc:sldChg>
      <pc:sldChg chg="addSp delSp modSp mod">
        <pc:chgData name="Rachel Boxer" userId="6da37c9f42e40059" providerId="LiveId" clId="{0E13CC8D-59C2-4409-A640-E738E4606E44}" dt="2026-01-22T17:13:14.147" v="265" actId="1076"/>
        <pc:sldMkLst>
          <pc:docMk/>
          <pc:sldMk cId="3071693309" sldId="527"/>
        </pc:sldMkLst>
        <pc:picChg chg="add mod modCrop">
          <ac:chgData name="Rachel Boxer" userId="6da37c9f42e40059" providerId="LiveId" clId="{0E13CC8D-59C2-4409-A640-E738E4606E44}" dt="2026-01-22T17:13:14.147" v="265" actId="1076"/>
          <ac:picMkLst>
            <pc:docMk/>
            <pc:sldMk cId="3071693309" sldId="527"/>
            <ac:picMk id="3" creationId="{76285A78-2ECC-5246-0C3E-40355575556B}"/>
          </ac:picMkLst>
        </pc:picChg>
      </pc:sldChg>
      <pc:sldChg chg="addSp delSp modSp mod modNotesTx">
        <pc:chgData name="Rachel Boxer" userId="6da37c9f42e40059" providerId="LiveId" clId="{0E13CC8D-59C2-4409-A640-E738E4606E44}" dt="2026-01-26T22:12:17.273" v="7877" actId="14100"/>
        <pc:sldMkLst>
          <pc:docMk/>
          <pc:sldMk cId="2585335716" sldId="568"/>
        </pc:sldMkLst>
        <pc:picChg chg="add mod">
          <ac:chgData name="Rachel Boxer" userId="6da37c9f42e40059" providerId="LiveId" clId="{0E13CC8D-59C2-4409-A640-E738E4606E44}" dt="2026-01-26T22:12:17.273" v="7877" actId="14100"/>
          <ac:picMkLst>
            <pc:docMk/>
            <pc:sldMk cId="2585335716" sldId="568"/>
            <ac:picMk id="4" creationId="{D0FA4D79-278A-068C-74B8-1733A5B4F4C5}"/>
          </ac:picMkLst>
        </pc:picChg>
      </pc:sldChg>
      <pc:sldChg chg="addSp delSp modSp mod addAnim delAnim modAnim modNotesTx">
        <pc:chgData name="Rachel Boxer" userId="6da37c9f42e40059" providerId="LiveId" clId="{0E13CC8D-59C2-4409-A640-E738E4606E44}" dt="2026-01-22T17:13:37.531" v="281" actId="20577"/>
        <pc:sldMkLst>
          <pc:docMk/>
          <pc:sldMk cId="1882833877" sldId="577"/>
        </pc:sldMkLst>
        <pc:picChg chg="mod">
          <ac:chgData name="Rachel Boxer" userId="6da37c9f42e40059" providerId="LiveId" clId="{0E13CC8D-59C2-4409-A640-E738E4606E44}" dt="2026-01-22T17:13:27.165" v="266" actId="1076"/>
          <ac:picMkLst>
            <pc:docMk/>
            <pc:sldMk cId="1882833877" sldId="577"/>
            <ac:picMk id="2" creationId="{E8BDD7B8-9154-B6B2-C9E2-3016D4145A96}"/>
          </ac:picMkLst>
        </pc:picChg>
        <pc:picChg chg="mod topLvl">
          <ac:chgData name="Rachel Boxer" userId="6da37c9f42e40059" providerId="LiveId" clId="{0E13CC8D-59C2-4409-A640-E738E4606E44}" dt="2026-01-22T16:56:45.565" v="12" actId="1076"/>
          <ac:picMkLst>
            <pc:docMk/>
            <pc:sldMk cId="1882833877" sldId="577"/>
            <ac:picMk id="4" creationId="{811799B6-8AA9-6DF3-9907-6BD834B5A624}"/>
          </ac:picMkLst>
        </pc:picChg>
        <pc:picChg chg="add del mod ord modCrop">
          <ac:chgData name="Rachel Boxer" userId="6da37c9f42e40059" providerId="LiveId" clId="{0E13CC8D-59C2-4409-A640-E738E4606E44}" dt="2026-01-22T17:09:52.221" v="52" actId="478"/>
          <ac:picMkLst>
            <pc:docMk/>
            <pc:sldMk cId="1882833877" sldId="577"/>
            <ac:picMk id="5" creationId="{E32F01E1-DB9E-5237-519A-138F494EF749}"/>
          </ac:picMkLst>
        </pc:picChg>
        <pc:picChg chg="mod">
          <ac:chgData name="Rachel Boxer" userId="6da37c9f42e40059" providerId="LiveId" clId="{0E13CC8D-59C2-4409-A640-E738E4606E44}" dt="2026-01-22T16:56:43.231" v="11" actId="1076"/>
          <ac:picMkLst>
            <pc:docMk/>
            <pc:sldMk cId="1882833877" sldId="577"/>
            <ac:picMk id="15" creationId="{EAE0665F-6153-D1B2-4222-9E7F5E2A62E9}"/>
          </ac:picMkLst>
        </pc:picChg>
      </pc:sldChg>
      <pc:sldChg chg="addSp delSp modSp mod ord delAnim modNotesTx">
        <pc:chgData name="Rachel Boxer" userId="6da37c9f42e40059" providerId="LiveId" clId="{0E13CC8D-59C2-4409-A640-E738E4606E44}" dt="2026-02-05T20:57:50.884" v="8044" actId="1038"/>
        <pc:sldMkLst>
          <pc:docMk/>
          <pc:sldMk cId="1916482371" sldId="663"/>
        </pc:sldMkLst>
        <pc:spChg chg="mod">
          <ac:chgData name="Rachel Boxer" userId="6da37c9f42e40059" providerId="LiveId" clId="{0E13CC8D-59C2-4409-A640-E738E4606E44}" dt="2026-02-05T20:52:57.073" v="8038" actId="20577"/>
          <ac:spMkLst>
            <pc:docMk/>
            <pc:sldMk cId="1916482371" sldId="663"/>
            <ac:spMk id="3" creationId="{07B13CAE-CC13-0A89-D99E-00AAE6BBA2C2}"/>
          </ac:spMkLst>
        </pc:spChg>
        <pc:spChg chg="mod">
          <ac:chgData name="Rachel Boxer" userId="6da37c9f42e40059" providerId="LiveId" clId="{0E13CC8D-59C2-4409-A640-E738E4606E44}" dt="2026-01-26T22:14:21.118" v="7897" actId="14100"/>
          <ac:spMkLst>
            <pc:docMk/>
            <pc:sldMk cId="1916482371" sldId="663"/>
            <ac:spMk id="4" creationId="{E386746F-63B4-9FFA-612C-478A27D1DE60}"/>
          </ac:spMkLst>
        </pc:spChg>
        <pc:picChg chg="add mod modCrop">
          <ac:chgData name="Rachel Boxer" userId="6da37c9f42e40059" providerId="LiveId" clId="{0E13CC8D-59C2-4409-A640-E738E4606E44}" dt="2026-01-26T22:13:54.531" v="7891" actId="1076"/>
          <ac:picMkLst>
            <pc:docMk/>
            <pc:sldMk cId="1916482371" sldId="663"/>
            <ac:picMk id="2" creationId="{B1008338-3420-61A6-CA79-851C4CA01BE5}"/>
          </ac:picMkLst>
        </pc:picChg>
        <pc:picChg chg="add mod">
          <ac:chgData name="Rachel Boxer" userId="6da37c9f42e40059" providerId="LiveId" clId="{0E13CC8D-59C2-4409-A640-E738E4606E44}" dt="2026-02-05T20:57:50.884" v="8044" actId="1038"/>
          <ac:picMkLst>
            <pc:docMk/>
            <pc:sldMk cId="1916482371" sldId="663"/>
            <ac:picMk id="6" creationId="{C43DE179-6596-9139-23EA-303AB6A68894}"/>
          </ac:picMkLst>
        </pc:picChg>
      </pc:sldChg>
      <pc:sldChg chg="addSp delSp modSp mod delAnim modAnim modNotesTx">
        <pc:chgData name="Rachel Boxer" userId="6da37c9f42e40059" providerId="LiveId" clId="{0E13CC8D-59C2-4409-A640-E738E4606E44}" dt="2026-02-05T21:00:06.661" v="8048"/>
        <pc:sldMkLst>
          <pc:docMk/>
          <pc:sldMk cId="785912967" sldId="676"/>
        </pc:sldMkLst>
        <pc:spChg chg="mod">
          <ac:chgData name="Rachel Boxer" userId="6da37c9f42e40059" providerId="LiveId" clId="{0E13CC8D-59C2-4409-A640-E738E4606E44}" dt="2026-01-26T18:27:28.581" v="6718" actId="12789"/>
          <ac:spMkLst>
            <pc:docMk/>
            <pc:sldMk cId="785912967" sldId="676"/>
            <ac:spMk id="3" creationId="{C0BE762E-B3C6-1754-37A4-936618BB30CA}"/>
          </ac:spMkLst>
        </pc:spChg>
        <pc:spChg chg="add mod">
          <ac:chgData name="Rachel Boxer" userId="6da37c9f42e40059" providerId="LiveId" clId="{0E13CC8D-59C2-4409-A640-E738E4606E44}" dt="2026-02-05T21:00:06.661" v="8048"/>
          <ac:spMkLst>
            <pc:docMk/>
            <pc:sldMk cId="785912967" sldId="676"/>
            <ac:spMk id="5" creationId="{6F8C3BA1-BE94-2AD5-E5C1-D98045FEDCC5}"/>
          </ac:spMkLst>
        </pc:spChg>
        <pc:picChg chg="add mod">
          <ac:chgData name="Rachel Boxer" userId="6da37c9f42e40059" providerId="LiveId" clId="{0E13CC8D-59C2-4409-A640-E738E4606E44}" dt="2026-02-05T20:59:48.423" v="8047" actId="12789"/>
          <ac:picMkLst>
            <pc:docMk/>
            <pc:sldMk cId="785912967" sldId="676"/>
            <ac:picMk id="4" creationId="{335FE771-6BD2-C537-9C9C-B1D7635BC151}"/>
          </ac:picMkLst>
        </pc:picChg>
      </pc:sldChg>
      <pc:sldChg chg="addSp delSp modSp mod addAnim delAnim modAnim modNotesTx">
        <pc:chgData name="Rachel Boxer" userId="6da37c9f42e40059" providerId="LiveId" clId="{0E13CC8D-59C2-4409-A640-E738E4606E44}" dt="2026-01-26T21:10:54.643" v="7861" actId="20577"/>
        <pc:sldMkLst>
          <pc:docMk/>
          <pc:sldMk cId="3495994725" sldId="684"/>
        </pc:sldMkLst>
        <pc:spChg chg="mod">
          <ac:chgData name="Rachel Boxer" userId="6da37c9f42e40059" providerId="LiveId" clId="{0E13CC8D-59C2-4409-A640-E738E4606E44}" dt="2026-01-26T20:54:54.095" v="7603" actId="6549"/>
          <ac:spMkLst>
            <pc:docMk/>
            <pc:sldMk cId="3495994725" sldId="684"/>
            <ac:spMk id="7" creationId="{84AA0F21-2088-BC56-0F47-8EFF7CA55A9F}"/>
          </ac:spMkLst>
        </pc:spChg>
        <pc:picChg chg="add mod modCrop">
          <ac:chgData name="Rachel Boxer" userId="6da37c9f42e40059" providerId="LiveId" clId="{0E13CC8D-59C2-4409-A640-E738E4606E44}" dt="2026-01-26T20:50:35.193" v="7553" actId="1076"/>
          <ac:picMkLst>
            <pc:docMk/>
            <pc:sldMk cId="3495994725" sldId="684"/>
            <ac:picMk id="8" creationId="{3384A95F-32C4-924E-28F8-54DADA6F64B7}"/>
          </ac:picMkLst>
        </pc:picChg>
        <pc:picChg chg="add mod modCrop">
          <ac:chgData name="Rachel Boxer" userId="6da37c9f42e40059" providerId="LiveId" clId="{0E13CC8D-59C2-4409-A640-E738E4606E44}" dt="2026-01-26T20:50:33.288" v="7552" actId="1076"/>
          <ac:picMkLst>
            <pc:docMk/>
            <pc:sldMk cId="3495994725" sldId="684"/>
            <ac:picMk id="9" creationId="{E14271EC-2E74-9F54-89AC-8B7DC49F4C6F}"/>
          </ac:picMkLst>
        </pc:picChg>
        <pc:picChg chg="add mod">
          <ac:chgData name="Rachel Boxer" userId="6da37c9f42e40059" providerId="LiveId" clId="{0E13CC8D-59C2-4409-A640-E738E4606E44}" dt="2026-01-26T20:50:37.440" v="7554" actId="1076"/>
          <ac:picMkLst>
            <pc:docMk/>
            <pc:sldMk cId="3495994725" sldId="684"/>
            <ac:picMk id="10" creationId="{096144F2-6339-913A-A550-F5588E4AE640}"/>
          </ac:picMkLst>
        </pc:picChg>
        <pc:picChg chg="add mod">
          <ac:chgData name="Rachel Boxer" userId="6da37c9f42e40059" providerId="LiveId" clId="{0E13CC8D-59C2-4409-A640-E738E4606E44}" dt="2026-01-26T20:50:31.714" v="7551" actId="1076"/>
          <ac:picMkLst>
            <pc:docMk/>
            <pc:sldMk cId="3495994725" sldId="684"/>
            <ac:picMk id="11" creationId="{6DDDA7E8-8119-9051-F0E0-7C28CD5BF9B1}"/>
          </ac:picMkLst>
        </pc:picChg>
        <pc:picChg chg="add mod">
          <ac:chgData name="Rachel Boxer" userId="6da37c9f42e40059" providerId="LiveId" clId="{0E13CC8D-59C2-4409-A640-E738E4606E44}" dt="2026-01-26T20:50:23.087" v="7548" actId="1076"/>
          <ac:picMkLst>
            <pc:docMk/>
            <pc:sldMk cId="3495994725" sldId="684"/>
            <ac:picMk id="12" creationId="{5FDD1891-B305-5524-AEA3-3D185650875C}"/>
          </ac:picMkLst>
        </pc:picChg>
        <pc:picChg chg="add mod">
          <ac:chgData name="Rachel Boxer" userId="6da37c9f42e40059" providerId="LiveId" clId="{0E13CC8D-59C2-4409-A640-E738E4606E44}" dt="2026-01-26T20:50:29.805" v="7550" actId="1076"/>
          <ac:picMkLst>
            <pc:docMk/>
            <pc:sldMk cId="3495994725" sldId="684"/>
            <ac:picMk id="13" creationId="{34119102-651D-1F07-3688-8B87F94C8981}"/>
          </ac:picMkLst>
        </pc:picChg>
      </pc:sldChg>
      <pc:sldChg chg="addSp modSp new mod modAnim modNotesTx">
        <pc:chgData name="Rachel Boxer" userId="6da37c9f42e40059" providerId="LiveId" clId="{0E13CC8D-59C2-4409-A640-E738E4606E44}" dt="2026-01-26T15:08:35.861" v="4248"/>
        <pc:sldMkLst>
          <pc:docMk/>
          <pc:sldMk cId="3467219031" sldId="685"/>
        </pc:sldMkLst>
        <pc:spChg chg="add mod">
          <ac:chgData name="Rachel Boxer" userId="6da37c9f42e40059" providerId="LiveId" clId="{0E13CC8D-59C2-4409-A640-E738E4606E44}" dt="2026-01-26T10:12:15.716" v="899" actId="20577"/>
          <ac:spMkLst>
            <pc:docMk/>
            <pc:sldMk cId="3467219031" sldId="685"/>
            <ac:spMk id="3" creationId="{F0BB77B9-5E98-5ACA-C543-389B5F6DA2AD}"/>
          </ac:spMkLst>
        </pc:spChg>
        <pc:picChg chg="add mod">
          <ac:chgData name="Rachel Boxer" userId="6da37c9f42e40059" providerId="LiveId" clId="{0E13CC8D-59C2-4409-A640-E738E4606E44}" dt="2026-01-22T17:26:18.123" v="318"/>
          <ac:picMkLst>
            <pc:docMk/>
            <pc:sldMk cId="3467219031" sldId="685"/>
            <ac:picMk id="2" creationId="{32CAC95A-25E0-BE92-1FB6-0FE80A947DE5}"/>
          </ac:picMkLst>
        </pc:picChg>
        <pc:picChg chg="add mod ord">
          <ac:chgData name="Rachel Boxer" userId="6da37c9f42e40059" providerId="LiveId" clId="{0E13CC8D-59C2-4409-A640-E738E4606E44}" dt="2026-01-23T16:08:04.188" v="418" actId="171"/>
          <ac:picMkLst>
            <pc:docMk/>
            <pc:sldMk cId="3467219031" sldId="685"/>
            <ac:picMk id="5" creationId="{61B0DEC3-CEE8-1A96-C975-084351EC684B}"/>
          </ac:picMkLst>
        </pc:picChg>
      </pc:sldChg>
      <pc:sldChg chg="addSp delSp modSp new mod ord setBg modNotesTx">
        <pc:chgData name="Rachel Boxer" userId="6da37c9f42e40059" providerId="LiveId" clId="{0E13CC8D-59C2-4409-A640-E738E4606E44}" dt="2026-01-26T17:13:25.431" v="4301" actId="20577"/>
        <pc:sldMkLst>
          <pc:docMk/>
          <pc:sldMk cId="3907459148" sldId="686"/>
        </pc:sldMkLst>
        <pc:picChg chg="add mod modCrop">
          <ac:chgData name="Rachel Boxer" userId="6da37c9f42e40059" providerId="LiveId" clId="{0E13CC8D-59C2-4409-A640-E738E4606E44}" dt="2026-01-23T16:13:30.571" v="471" actId="1076"/>
          <ac:picMkLst>
            <pc:docMk/>
            <pc:sldMk cId="3907459148" sldId="686"/>
            <ac:picMk id="4" creationId="{D98DC968-116D-D782-E479-5E07090044E6}"/>
          </ac:picMkLst>
        </pc:picChg>
        <pc:picChg chg="add mod">
          <ac:chgData name="Rachel Boxer" userId="6da37c9f42e40059" providerId="LiveId" clId="{0E13CC8D-59C2-4409-A640-E738E4606E44}" dt="2026-01-23T23:09:45.271" v="799" actId="1076"/>
          <ac:picMkLst>
            <pc:docMk/>
            <pc:sldMk cId="3907459148" sldId="686"/>
            <ac:picMk id="8" creationId="{245BEE22-26E5-BE6E-E73C-C3F5DA8F5898}"/>
          </ac:picMkLst>
        </pc:picChg>
      </pc:sldChg>
      <pc:sldChg chg="addSp delSp modSp new mod setBg modAnim modNotesTx">
        <pc:chgData name="Rachel Boxer" userId="6da37c9f42e40059" providerId="LiveId" clId="{0E13CC8D-59C2-4409-A640-E738E4606E44}" dt="2026-01-26T17:13:48.019" v="4306" actId="20577"/>
        <pc:sldMkLst>
          <pc:docMk/>
          <pc:sldMk cId="2296701396" sldId="687"/>
        </pc:sldMkLst>
        <pc:picChg chg="add del mod">
          <ac:chgData name="Rachel Boxer" userId="6da37c9f42e40059" providerId="LiveId" clId="{0E13CC8D-59C2-4409-A640-E738E4606E44}" dt="2026-01-23T16:12:28.098" v="455" actId="1076"/>
          <ac:picMkLst>
            <pc:docMk/>
            <pc:sldMk cId="2296701396" sldId="687"/>
            <ac:picMk id="2" creationId="{2D759DE4-DE22-CED0-2641-DBE94E77B5E6}"/>
          </ac:picMkLst>
        </pc:picChg>
        <pc:picChg chg="add mod">
          <ac:chgData name="Rachel Boxer" userId="6da37c9f42e40059" providerId="LiveId" clId="{0E13CC8D-59C2-4409-A640-E738E4606E44}" dt="2026-01-23T16:12:33.782" v="457" actId="1076"/>
          <ac:picMkLst>
            <pc:docMk/>
            <pc:sldMk cId="2296701396" sldId="687"/>
            <ac:picMk id="5" creationId="{650E9FF1-CE6D-8524-99B8-1F2DB477C74F}"/>
          </ac:picMkLst>
        </pc:picChg>
      </pc:sldChg>
      <pc:sldChg chg="addSp delSp modSp new mod ord setBg modAnim modNotesTx">
        <pc:chgData name="Rachel Boxer" userId="6da37c9f42e40059" providerId="LiveId" clId="{0E13CC8D-59C2-4409-A640-E738E4606E44}" dt="2026-01-26T17:13:12.681" v="4296" actId="20577"/>
        <pc:sldMkLst>
          <pc:docMk/>
          <pc:sldMk cId="310666509" sldId="688"/>
        </pc:sldMkLst>
        <pc:picChg chg="add mod modCrop">
          <ac:chgData name="Rachel Boxer" userId="6da37c9f42e40059" providerId="LiveId" clId="{0E13CC8D-59C2-4409-A640-E738E4606E44}" dt="2026-01-23T16:12:37.718" v="458" actId="1076"/>
          <ac:picMkLst>
            <pc:docMk/>
            <pc:sldMk cId="310666509" sldId="688"/>
            <ac:picMk id="2" creationId="{A95FAB59-49D3-E811-02E2-B9AEED33BC7A}"/>
          </ac:picMkLst>
        </pc:picChg>
        <pc:picChg chg="add mod">
          <ac:chgData name="Rachel Boxer" userId="6da37c9f42e40059" providerId="LiveId" clId="{0E13CC8D-59C2-4409-A640-E738E4606E44}" dt="2026-01-23T16:12:47.175" v="462" actId="1076"/>
          <ac:picMkLst>
            <pc:docMk/>
            <pc:sldMk cId="310666509" sldId="688"/>
            <ac:picMk id="6" creationId="{51492EF0-C759-75B2-E4F3-FA3A57AA4076}"/>
          </ac:picMkLst>
        </pc:picChg>
      </pc:sldChg>
      <pc:sldChg chg="addSp delSp modSp new mod setBg modNotesTx">
        <pc:chgData name="Rachel Boxer" userId="6da37c9f42e40059" providerId="LiveId" clId="{0E13CC8D-59C2-4409-A640-E738E4606E44}" dt="2026-01-26T17:13:42.310" v="4304" actId="20577"/>
        <pc:sldMkLst>
          <pc:docMk/>
          <pc:sldMk cId="3767029471" sldId="689"/>
        </pc:sldMkLst>
        <pc:picChg chg="add mod">
          <ac:chgData name="Rachel Boxer" userId="6da37c9f42e40059" providerId="LiveId" clId="{0E13CC8D-59C2-4409-A640-E738E4606E44}" dt="2026-01-23T16:14:14.139" v="477" actId="1076"/>
          <ac:picMkLst>
            <pc:docMk/>
            <pc:sldMk cId="3767029471" sldId="689"/>
            <ac:picMk id="2" creationId="{5B7520B0-9AFE-EE36-814D-05B86076F5D9}"/>
          </ac:picMkLst>
        </pc:picChg>
        <pc:picChg chg="add mod">
          <ac:chgData name="Rachel Boxer" userId="6da37c9f42e40059" providerId="LiveId" clId="{0E13CC8D-59C2-4409-A640-E738E4606E44}" dt="2026-01-23T16:14:16.059" v="478" actId="1076"/>
          <ac:picMkLst>
            <pc:docMk/>
            <pc:sldMk cId="3767029471" sldId="689"/>
            <ac:picMk id="4" creationId="{66DF18DD-6095-4903-971E-DA1CF9D41021}"/>
          </ac:picMkLst>
        </pc:picChg>
      </pc:sldChg>
      <pc:sldChg chg="addSp modSp new mod setBg modAnim modNotesTx">
        <pc:chgData name="Rachel Boxer" userId="6da37c9f42e40059" providerId="LiveId" clId="{0E13CC8D-59C2-4409-A640-E738E4606E44}" dt="2026-01-23T16:15:34.285" v="542" actId="20577"/>
        <pc:sldMkLst>
          <pc:docMk/>
          <pc:sldMk cId="936270998" sldId="690"/>
        </pc:sldMkLst>
        <pc:picChg chg="add mod modCrop">
          <ac:chgData name="Rachel Boxer" userId="6da37c9f42e40059" providerId="LiveId" clId="{0E13CC8D-59C2-4409-A640-E738E4606E44}" dt="2026-01-23T16:09:49.804" v="442" actId="208"/>
          <ac:picMkLst>
            <pc:docMk/>
            <pc:sldMk cId="936270998" sldId="690"/>
            <ac:picMk id="3" creationId="{AFDCA722-44DB-B04A-E5D9-82254428FDDC}"/>
          </ac:picMkLst>
        </pc:picChg>
        <pc:picChg chg="add mod">
          <ac:chgData name="Rachel Boxer" userId="6da37c9f42e40059" providerId="LiveId" clId="{0E13CC8D-59C2-4409-A640-E738E4606E44}" dt="2026-01-23T16:10:55.585" v="448"/>
          <ac:picMkLst>
            <pc:docMk/>
            <pc:sldMk cId="936270998" sldId="690"/>
            <ac:picMk id="5" creationId="{A3113933-7648-7BB9-C215-1E9FDD81DCA5}"/>
          </ac:picMkLst>
        </pc:picChg>
      </pc:sldChg>
      <pc:sldChg chg="addSp modSp new mod modNotesTx">
        <pc:chgData name="Rachel Boxer" userId="6da37c9f42e40059" providerId="LiveId" clId="{0E13CC8D-59C2-4409-A640-E738E4606E44}" dt="2026-01-26T17:13:00.521" v="4271" actId="20577"/>
        <pc:sldMkLst>
          <pc:docMk/>
          <pc:sldMk cId="2273452129" sldId="691"/>
        </pc:sldMkLst>
        <pc:picChg chg="add mod">
          <ac:chgData name="Rachel Boxer" userId="6da37c9f42e40059" providerId="LiveId" clId="{0E13CC8D-59C2-4409-A640-E738E4606E44}" dt="2026-01-23T16:19:18.675" v="632" actId="962"/>
          <ac:picMkLst>
            <pc:docMk/>
            <pc:sldMk cId="2273452129" sldId="691"/>
            <ac:picMk id="3" creationId="{376BE625-6B2E-777F-BBC4-C2107219682D}"/>
          </ac:picMkLst>
        </pc:picChg>
      </pc:sldChg>
      <pc:sldChg chg="addSp delSp modSp add mod ord modNotesTx">
        <pc:chgData name="Rachel Boxer" userId="6da37c9f42e40059" providerId="LiveId" clId="{0E13CC8D-59C2-4409-A640-E738E4606E44}" dt="2026-01-23T23:12:22.411" v="823" actId="20577"/>
        <pc:sldMkLst>
          <pc:docMk/>
          <pc:sldMk cId="237233442" sldId="692"/>
        </pc:sldMkLst>
        <pc:picChg chg="add mod">
          <ac:chgData name="Rachel Boxer" userId="6da37c9f42e40059" providerId="LiveId" clId="{0E13CC8D-59C2-4409-A640-E738E4606E44}" dt="2026-01-23T23:12:11.908" v="803" actId="962"/>
          <ac:picMkLst>
            <pc:docMk/>
            <pc:sldMk cId="237233442" sldId="692"/>
            <ac:picMk id="6" creationId="{5A8A05DF-BEAD-31C4-93FA-92334A599972}"/>
          </ac:picMkLst>
        </pc:picChg>
      </pc:sldChg>
      <pc:sldChg chg="addSp modSp add mod ord modNotesTx">
        <pc:chgData name="Rachel Boxer" userId="6da37c9f42e40059" providerId="LiveId" clId="{0E13CC8D-59C2-4409-A640-E738E4606E44}" dt="2026-01-26T17:14:00.311" v="4342" actId="20577"/>
        <pc:sldMkLst>
          <pc:docMk/>
          <pc:sldMk cId="3005120815" sldId="693"/>
        </pc:sldMkLst>
        <pc:picChg chg="add mod">
          <ac:chgData name="Rachel Boxer" userId="6da37c9f42e40059" providerId="LiveId" clId="{0E13CC8D-59C2-4409-A640-E738E4606E44}" dt="2026-01-23T16:22:20.008" v="664" actId="962"/>
          <ac:picMkLst>
            <pc:docMk/>
            <pc:sldMk cId="3005120815" sldId="693"/>
            <ac:picMk id="3" creationId="{F13EED7D-B238-C88B-3374-E343F6BED38B}"/>
          </ac:picMkLst>
        </pc:picChg>
      </pc:sldChg>
      <pc:sldChg chg="addSp modSp add mod ord modNotesTx">
        <pc:chgData name="Rachel Boxer" userId="6da37c9f42e40059" providerId="LiveId" clId="{0E13CC8D-59C2-4409-A640-E738E4606E44}" dt="2026-01-26T17:14:12.494" v="4358" actId="20577"/>
        <pc:sldMkLst>
          <pc:docMk/>
          <pc:sldMk cId="665699448" sldId="694"/>
        </pc:sldMkLst>
        <pc:picChg chg="add mod">
          <ac:chgData name="Rachel Boxer" userId="6da37c9f42e40059" providerId="LiveId" clId="{0E13CC8D-59C2-4409-A640-E738E4606E44}" dt="2026-01-23T16:23:40.120" v="673" actId="1036"/>
          <ac:picMkLst>
            <pc:docMk/>
            <pc:sldMk cId="665699448" sldId="694"/>
            <ac:picMk id="3" creationId="{54B53218-5DA9-6B2F-E9EB-1F8BA427778D}"/>
          </ac:picMkLst>
        </pc:picChg>
      </pc:sldChg>
      <pc:sldChg chg="addSp modSp add mod modNotesTx">
        <pc:chgData name="Rachel Boxer" userId="6da37c9f42e40059" providerId="LiveId" clId="{0E13CC8D-59C2-4409-A640-E738E4606E44}" dt="2026-01-23T16:21:31.498" v="661" actId="20577"/>
        <pc:sldMkLst>
          <pc:docMk/>
          <pc:sldMk cId="3528377254" sldId="695"/>
        </pc:sldMkLst>
        <pc:picChg chg="add mod">
          <ac:chgData name="Rachel Boxer" userId="6da37c9f42e40059" providerId="LiveId" clId="{0E13CC8D-59C2-4409-A640-E738E4606E44}" dt="2026-01-23T16:21:20.737" v="635" actId="962"/>
          <ac:picMkLst>
            <pc:docMk/>
            <pc:sldMk cId="3528377254" sldId="695"/>
            <ac:picMk id="3" creationId="{C3A41DB0-A1EB-AAFD-3A95-42F6E5877886}"/>
          </ac:picMkLst>
        </pc:picChg>
      </pc:sldChg>
      <pc:sldChg chg="add ord modNotesTx">
        <pc:chgData name="Rachel Boxer" userId="6da37c9f42e40059" providerId="LiveId" clId="{0E13CC8D-59C2-4409-A640-E738E4606E44}" dt="2026-01-26T18:20:56.142" v="6132"/>
        <pc:sldMkLst>
          <pc:docMk/>
          <pc:sldMk cId="2405190395" sldId="698"/>
        </pc:sldMkLst>
      </pc:sldChg>
      <pc:sldChg chg="addSp modSp add mod modNotesTx">
        <pc:chgData name="Rachel Boxer" userId="6da37c9f42e40059" providerId="LiveId" clId="{0E13CC8D-59C2-4409-A640-E738E4606E44}" dt="2026-01-26T18:19:45.718" v="6120" actId="20577"/>
        <pc:sldMkLst>
          <pc:docMk/>
          <pc:sldMk cId="1150772518" sldId="713"/>
        </pc:sldMkLst>
        <pc:spChg chg="mod">
          <ac:chgData name="Rachel Boxer" userId="6da37c9f42e40059" providerId="LiveId" clId="{0E13CC8D-59C2-4409-A640-E738E4606E44}" dt="2026-01-26T18:18:57.381" v="6013" actId="1035"/>
          <ac:spMkLst>
            <pc:docMk/>
            <pc:sldMk cId="1150772518" sldId="713"/>
            <ac:spMk id="2" creationId="{7DA186CF-98F2-F6DE-794A-1521B9F0BE9B}"/>
          </ac:spMkLst>
        </pc:spChg>
        <pc:picChg chg="add mod ord modCrop">
          <ac:chgData name="Rachel Boxer" userId="6da37c9f42e40059" providerId="LiveId" clId="{0E13CC8D-59C2-4409-A640-E738E4606E44}" dt="2026-01-26T18:19:10.743" v="6015" actId="732"/>
          <ac:picMkLst>
            <pc:docMk/>
            <pc:sldMk cId="1150772518" sldId="713"/>
            <ac:picMk id="4" creationId="{F882ABF4-27A1-A646-C28A-EDE7AA9E21BD}"/>
          </ac:picMkLst>
        </pc:picChg>
      </pc:sldChg>
      <pc:sldChg chg="addSp delSp modSp new mod modAnim modNotesTx">
        <pc:chgData name="Rachel Boxer" userId="6da37c9f42e40059" providerId="LiveId" clId="{0E13CC8D-59C2-4409-A640-E738E4606E44}" dt="2026-02-09T16:09:02.821" v="8084" actId="1035"/>
        <pc:sldMkLst>
          <pc:docMk/>
          <pc:sldMk cId="2522283677" sldId="715"/>
        </pc:sldMkLst>
        <pc:spChg chg="add mod">
          <ac:chgData name="Rachel Boxer" userId="6da37c9f42e40059" providerId="LiveId" clId="{0E13CC8D-59C2-4409-A640-E738E4606E44}" dt="2026-02-09T16:09:02.821" v="8084" actId="1035"/>
          <ac:spMkLst>
            <pc:docMk/>
            <pc:sldMk cId="2522283677" sldId="715"/>
            <ac:spMk id="2" creationId="{73920C74-EA0A-6304-BAC9-A93F12E9AA1B}"/>
          </ac:spMkLst>
        </pc:spChg>
        <pc:spChg chg="add mod">
          <ac:chgData name="Rachel Boxer" userId="6da37c9f42e40059" providerId="LiveId" clId="{0E13CC8D-59C2-4409-A640-E738E4606E44}" dt="2026-01-26T18:02:45.105" v="4880" actId="113"/>
          <ac:spMkLst>
            <pc:docMk/>
            <pc:sldMk cId="2522283677" sldId="715"/>
            <ac:spMk id="4" creationId="{B9CC08F6-FA96-F766-47DA-6635474FC8CE}"/>
          </ac:spMkLst>
        </pc:spChg>
        <pc:spChg chg="add mod">
          <ac:chgData name="Rachel Boxer" userId="6da37c9f42e40059" providerId="LiveId" clId="{0E13CC8D-59C2-4409-A640-E738E4606E44}" dt="2026-02-05T20:51:38.684" v="7977" actId="20577"/>
          <ac:spMkLst>
            <pc:docMk/>
            <pc:sldMk cId="2522283677" sldId="715"/>
            <ac:spMk id="5" creationId="{FF95D6EC-D843-14A6-D2AB-DDA37628DA45}"/>
          </ac:spMkLst>
        </pc:spChg>
        <pc:picChg chg="add mod modCrop">
          <ac:chgData name="Rachel Boxer" userId="6da37c9f42e40059" providerId="LiveId" clId="{0E13CC8D-59C2-4409-A640-E738E4606E44}" dt="2026-02-09T16:08:49.873" v="8078" actId="14100"/>
          <ac:picMkLst>
            <pc:docMk/>
            <pc:sldMk cId="2522283677" sldId="715"/>
            <ac:picMk id="6" creationId="{B68804C3-02A8-2184-FBB5-DEF0BA08981B}"/>
          </ac:picMkLst>
        </pc:picChg>
      </pc:sldChg>
      <pc:sldChg chg="addSp delSp modSp add mod modAnim modNotesTx">
        <pc:chgData name="Rachel Boxer" userId="6da37c9f42e40059" providerId="LiveId" clId="{0E13CC8D-59C2-4409-A640-E738E4606E44}" dt="2026-02-05T20:50:55.916" v="7959" actId="20577"/>
        <pc:sldMkLst>
          <pc:docMk/>
          <pc:sldMk cId="2154352949" sldId="716"/>
        </pc:sldMkLst>
        <pc:spChg chg="add mod">
          <ac:chgData name="Rachel Boxer" userId="6da37c9f42e40059" providerId="LiveId" clId="{0E13CC8D-59C2-4409-A640-E738E4606E44}" dt="2026-02-05T20:44:20.210" v="7905" actId="1037"/>
          <ac:spMkLst>
            <pc:docMk/>
            <pc:sldMk cId="2154352949" sldId="716"/>
            <ac:spMk id="2" creationId="{F370B0BC-63D4-C428-B903-C76A332AC6E4}"/>
          </ac:spMkLst>
        </pc:spChg>
        <pc:spChg chg="add mod">
          <ac:chgData name="Rachel Boxer" userId="6da37c9f42e40059" providerId="LiveId" clId="{0E13CC8D-59C2-4409-A640-E738E4606E44}" dt="2026-02-05T20:50:55.916" v="7959" actId="20577"/>
          <ac:spMkLst>
            <pc:docMk/>
            <pc:sldMk cId="2154352949" sldId="716"/>
            <ac:spMk id="5" creationId="{8BCA8939-E7ED-E3D2-0440-019803A5EABB}"/>
          </ac:spMkLst>
        </pc:spChg>
        <pc:spChg chg="add mod">
          <ac:chgData name="Rachel Boxer" userId="6da37c9f42e40059" providerId="LiveId" clId="{0E13CC8D-59C2-4409-A640-E738E4606E44}" dt="2026-01-26T18:08:31.792" v="5274"/>
          <ac:spMkLst>
            <pc:docMk/>
            <pc:sldMk cId="2154352949" sldId="716"/>
            <ac:spMk id="11" creationId="{6122D86F-33DC-C4EE-CA32-90D1D33272F8}"/>
          </ac:spMkLst>
        </pc:spChg>
        <pc:picChg chg="add mod">
          <ac:chgData name="Rachel Boxer" userId="6da37c9f42e40059" providerId="LiveId" clId="{0E13CC8D-59C2-4409-A640-E738E4606E44}" dt="2026-02-05T20:44:09.106" v="7902" actId="14100"/>
          <ac:picMkLst>
            <pc:docMk/>
            <pc:sldMk cId="2154352949" sldId="716"/>
            <ac:picMk id="4" creationId="{24E59ABC-3A07-60CF-5794-1D5A9DB2F12F}"/>
          </ac:picMkLst>
        </pc:picChg>
      </pc:sldChg>
      <pc:sldChg chg="addSp delSp modSp add mod modAnim modNotesTx">
        <pc:chgData name="Rachel Boxer" userId="6da37c9f42e40059" providerId="LiveId" clId="{0E13CC8D-59C2-4409-A640-E738E4606E44}" dt="2026-02-09T16:12:42.664" v="8096" actId="478"/>
        <pc:sldMkLst>
          <pc:docMk/>
          <pc:sldMk cId="4119145233" sldId="717"/>
        </pc:sldMkLst>
        <pc:spChg chg="add mod">
          <ac:chgData name="Rachel Boxer" userId="6da37c9f42e40059" providerId="LiveId" clId="{0E13CC8D-59C2-4409-A640-E738E4606E44}" dt="2026-02-05T20:45:16.101" v="7909" actId="1076"/>
          <ac:spMkLst>
            <pc:docMk/>
            <pc:sldMk cId="4119145233" sldId="717"/>
            <ac:spMk id="2" creationId="{C5FD2238-4DDD-478B-DF93-4A9B337CA403}"/>
          </ac:spMkLst>
        </pc:spChg>
        <pc:spChg chg="add mod">
          <ac:chgData name="Rachel Boxer" userId="6da37c9f42e40059" providerId="LiveId" clId="{0E13CC8D-59C2-4409-A640-E738E4606E44}" dt="2026-02-09T16:09:46.627" v="8090"/>
          <ac:spMkLst>
            <pc:docMk/>
            <pc:sldMk cId="4119145233" sldId="717"/>
            <ac:spMk id="3" creationId="{2495719C-AF37-5040-ACB1-A5148707B73C}"/>
          </ac:spMkLst>
        </pc:spChg>
        <pc:spChg chg="add del mod">
          <ac:chgData name="Rachel Boxer" userId="6da37c9f42e40059" providerId="LiveId" clId="{0E13CC8D-59C2-4409-A640-E738E4606E44}" dt="2026-02-09T16:12:42.664" v="8096" actId="478"/>
          <ac:spMkLst>
            <pc:docMk/>
            <pc:sldMk cId="4119145233" sldId="717"/>
            <ac:spMk id="4" creationId="{11CBF068-4E3F-A858-F97F-C078C0455722}"/>
          </ac:spMkLst>
        </pc:spChg>
        <pc:spChg chg="add mod">
          <ac:chgData name="Rachel Boxer" userId="6da37c9f42e40059" providerId="LiveId" clId="{0E13CC8D-59C2-4409-A640-E738E4606E44}" dt="2026-01-26T18:13:06.881" v="5670"/>
          <ac:spMkLst>
            <pc:docMk/>
            <pc:sldMk cId="4119145233" sldId="717"/>
            <ac:spMk id="5" creationId="{CCACB2FC-0AA4-5F16-DAA9-FF61287C8250}"/>
          </ac:spMkLst>
        </pc:spChg>
        <pc:spChg chg="add mod">
          <ac:chgData name="Rachel Boxer" userId="6da37c9f42e40059" providerId="LiveId" clId="{0E13CC8D-59C2-4409-A640-E738E4606E44}" dt="2026-02-05T20:50:37.641" v="7946" actId="20577"/>
          <ac:spMkLst>
            <pc:docMk/>
            <pc:sldMk cId="4119145233" sldId="717"/>
            <ac:spMk id="7" creationId="{113C8948-87CD-8B83-7B9A-7D5D1D84E01E}"/>
          </ac:spMkLst>
        </pc:spChg>
        <pc:picChg chg="add mod">
          <ac:chgData name="Rachel Boxer" userId="6da37c9f42e40059" providerId="LiveId" clId="{0E13CC8D-59C2-4409-A640-E738E4606E44}" dt="2026-02-05T20:45:27.408" v="7911" actId="1076"/>
          <ac:picMkLst>
            <pc:docMk/>
            <pc:sldMk cId="4119145233" sldId="717"/>
            <ac:picMk id="6" creationId="{5441B4FA-9B58-4E3A-1403-0D156BEB14FA}"/>
          </ac:picMkLst>
        </pc:picChg>
        <pc:picChg chg="add mod">
          <ac:chgData name="Rachel Boxer" userId="6da37c9f42e40059" providerId="LiveId" clId="{0E13CC8D-59C2-4409-A640-E738E4606E44}" dt="2026-02-09T16:12:40.995" v="8095" actId="14100"/>
          <ac:picMkLst>
            <pc:docMk/>
            <pc:sldMk cId="4119145233" sldId="717"/>
            <ac:picMk id="8" creationId="{4E05CCB0-98F5-5896-C034-E8DBDA9CCC0B}"/>
          </ac:picMkLst>
        </pc:picChg>
      </pc:sldChg>
      <pc:sldChg chg="addSp delSp modSp add mod modAnim modNotesTx">
        <pc:chgData name="Rachel Boxer" userId="6da37c9f42e40059" providerId="LiveId" clId="{0E13CC8D-59C2-4409-A640-E738E4606E44}" dt="2026-02-05T20:51:17.874" v="7968" actId="20577"/>
        <pc:sldMkLst>
          <pc:docMk/>
          <pc:sldMk cId="3654134931" sldId="718"/>
        </pc:sldMkLst>
        <pc:spChg chg="add mod">
          <ac:chgData name="Rachel Boxer" userId="6da37c9f42e40059" providerId="LiveId" clId="{0E13CC8D-59C2-4409-A640-E738E4606E44}" dt="2026-01-26T18:12:20.029" v="5667"/>
          <ac:spMkLst>
            <pc:docMk/>
            <pc:sldMk cId="3654134931" sldId="718"/>
            <ac:spMk id="2" creationId="{253DDB91-5A69-97CE-2235-4D7449589450}"/>
          </ac:spMkLst>
        </pc:spChg>
        <pc:spChg chg="add mod">
          <ac:chgData name="Rachel Boxer" userId="6da37c9f42e40059" providerId="LiveId" clId="{0E13CC8D-59C2-4409-A640-E738E4606E44}" dt="2026-02-05T20:51:17.874" v="7968" actId="20577"/>
          <ac:spMkLst>
            <pc:docMk/>
            <pc:sldMk cId="3654134931" sldId="718"/>
            <ac:spMk id="4" creationId="{EFA69510-A118-BE24-2DDC-4BB4DC733201}"/>
          </ac:spMkLst>
        </pc:spChg>
        <pc:spChg chg="add mod">
          <ac:chgData name="Rachel Boxer" userId="6da37c9f42e40059" providerId="LiveId" clId="{0E13CC8D-59C2-4409-A640-E738E4606E44}" dt="2026-02-05T20:47:00.175" v="7923" actId="1038"/>
          <ac:spMkLst>
            <pc:docMk/>
            <pc:sldMk cId="3654134931" sldId="718"/>
            <ac:spMk id="6" creationId="{44BCB4CA-8C53-0121-847A-555050F631D9}"/>
          </ac:spMkLst>
        </pc:spChg>
        <pc:picChg chg="add mod">
          <ac:chgData name="Rachel Boxer" userId="6da37c9f42e40059" providerId="LiveId" clId="{0E13CC8D-59C2-4409-A640-E738E4606E44}" dt="2026-02-05T20:46:47.593" v="7918" actId="14100"/>
          <ac:picMkLst>
            <pc:docMk/>
            <pc:sldMk cId="3654134931" sldId="718"/>
            <ac:picMk id="3" creationId="{1C84C4D9-8CBB-5929-1057-262F39C472D2}"/>
          </ac:picMkLst>
        </pc:picChg>
      </pc:sldChg>
      <pc:sldChg chg="add ord modAnim modNotesTx">
        <pc:chgData name="Rachel Boxer" userId="6da37c9f42e40059" providerId="LiveId" clId="{0E13CC8D-59C2-4409-A640-E738E4606E44}" dt="2026-01-26T20:35:31.908" v="7350" actId="20577"/>
        <pc:sldMkLst>
          <pc:docMk/>
          <pc:sldMk cId="1721744306" sldId="719"/>
        </pc:sldMkLst>
      </pc:sldChg>
      <pc:sldChg chg="addSp modSp new mod modNotesTx">
        <pc:chgData name="Rachel Boxer" userId="6da37c9f42e40059" providerId="LiveId" clId="{0E13CC8D-59C2-4409-A640-E738E4606E44}" dt="2026-01-26T20:35:00.184" v="7336" actId="12788"/>
        <pc:sldMkLst>
          <pc:docMk/>
          <pc:sldMk cId="4072698303" sldId="720"/>
        </pc:sldMkLst>
        <pc:spChg chg="add mod">
          <ac:chgData name="Rachel Boxer" userId="6da37c9f42e40059" providerId="LiveId" clId="{0E13CC8D-59C2-4409-A640-E738E4606E44}" dt="2026-01-26T20:32:27.633" v="7275"/>
          <ac:spMkLst>
            <pc:docMk/>
            <pc:sldMk cId="4072698303" sldId="720"/>
            <ac:spMk id="2" creationId="{3812C669-2736-26C9-F468-2E650B07AB1E}"/>
          </ac:spMkLst>
        </pc:spChg>
        <pc:picChg chg="add mod">
          <ac:chgData name="Rachel Boxer" userId="6da37c9f42e40059" providerId="LiveId" clId="{0E13CC8D-59C2-4409-A640-E738E4606E44}" dt="2026-01-26T20:35:00.184" v="7336" actId="12788"/>
          <ac:picMkLst>
            <pc:docMk/>
            <pc:sldMk cId="4072698303" sldId="720"/>
            <ac:picMk id="3" creationId="{8A931C71-D23D-A808-9169-A6F6AD7FD0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09/02/2026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gather"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signbsl.com/sign/heart" TargetMode="External"/><Relationship Id="rId5" Type="http://schemas.openxmlformats.org/officeDocument/2006/relationships/hyperlink" Target="https://www.signbsl.com/sign/thoughts" TargetMode="External"/><Relationship Id="rId4" Type="http://schemas.openxmlformats.org/officeDocument/2006/relationships/hyperlink" Target="https://www.signbsl.com/sign/today"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b="1" dirty="0"/>
              <a:t>Slide 1: Spring flowers stilling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Use the stilling slide if desired: the suggested words should be spoken slowly, leaving pauses </a:t>
            </a:r>
            <a:r>
              <a:rPr lang="en-GB" sz="1200" i="1" kern="1200" dirty="0" err="1">
                <a:solidFill>
                  <a:schemeClr val="tx1"/>
                </a:solidFill>
                <a:effectLst/>
                <a:latin typeface="+mn-lt"/>
                <a:ea typeface="+mn-ea"/>
                <a:cs typeface="+mn-cs"/>
              </a:rPr>
              <a:t>inbetween</a:t>
            </a:r>
            <a:r>
              <a:rPr lang="en-GB" sz="1200" i="1" kern="1200" dirty="0">
                <a:solidFill>
                  <a:schemeClr val="tx1"/>
                </a:solidFill>
                <a:effectLst/>
                <a:latin typeface="+mn-lt"/>
                <a:ea typeface="+mn-ea"/>
                <a:cs typeface="+mn-cs"/>
              </a:rPr>
              <a:t> to create a sense of stillness.</a:t>
            </a:r>
            <a:endParaRPr lang="en-GB" sz="1200" kern="1200" dirty="0">
              <a:solidFill>
                <a:schemeClr val="tx1"/>
              </a:solidFill>
              <a:effectLst/>
              <a:latin typeface="+mn-lt"/>
              <a:ea typeface="+mn-ea"/>
              <a:cs typeface="+mn-cs"/>
            </a:endParaRPr>
          </a:p>
          <a:p>
            <a:endParaRPr lang="en-GB" b="1" dirty="0"/>
          </a:p>
          <a:p>
            <a:r>
              <a:rPr lang="en-GB" b="0" dirty="0"/>
              <a:t>As you sit quietly, watch the spring flowers blowing gently in the breeze….</a:t>
            </a:r>
            <a:r>
              <a:rPr lang="en-GB" b="0" i="1" dirty="0"/>
              <a:t>[PAUSE]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Now practise slower breathing…..in…..and out…..in……and out…..keep this going as you continue to look at the flowers….</a:t>
            </a:r>
            <a:r>
              <a:rPr lang="en-GB" b="0" i="1" dirty="0"/>
              <a:t>[PAUSE]</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maybe notice that you are feeling calmer and more relaxed….</a:t>
            </a:r>
            <a:r>
              <a:rPr lang="en-GB" b="0" i="1" dirty="0"/>
              <a:t>[PAUSE]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As you breathe, think back to all the lives we’ve heard about this term and how they have shone like stars…..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[PAUSE]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r>
              <a:rPr lang="en-GB" b="0" dirty="0"/>
              <a:t>We come into this special / sacred space and time to be still….to think deeply…..to be together as a school community…..</a:t>
            </a:r>
          </a:p>
          <a:p>
            <a:r>
              <a:rPr lang="en-GB" b="0" dirty="0"/>
              <a:t>In our time together today, we will </a:t>
            </a:r>
            <a:r>
              <a:rPr lang="en-GB" b="1" dirty="0"/>
              <a:t>have a quiz, share a story and then use it to help us to think.</a:t>
            </a:r>
          </a:p>
          <a:p>
            <a:r>
              <a:rPr lang="en-GB" b="0" dirty="0"/>
              <a:t>But first, let’s welcome one another as we begin….</a:t>
            </a:r>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91314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Whose footsteps?</a:t>
            </a: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204523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Human being</a:t>
            </a:r>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1259128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12: Whose footsteps?</a:t>
            </a: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161798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Horse</a:t>
            </a:r>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3359323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14: ‘Following in someone’s footsteps’</a:t>
            </a:r>
          </a:p>
          <a:p>
            <a:r>
              <a:rPr lang="en-GB" sz="1200" kern="1200" dirty="0">
                <a:solidFill>
                  <a:schemeClr val="tx1"/>
                </a:solidFill>
                <a:effectLst/>
                <a:latin typeface="+mn-lt"/>
                <a:ea typeface="+mn-ea"/>
                <a:cs typeface="+mn-cs"/>
              </a:rPr>
              <a:t>When people talk about ‘following in someone’s footsteps’, it’s a way of saying that they want to live their life by following someone’s good example. We’re going to be thinking about this in our time together today. </a:t>
            </a:r>
            <a:r>
              <a:rPr lang="en-GB" sz="1200" i="1" kern="1200" dirty="0">
                <a:solidFill>
                  <a:schemeClr val="tx1"/>
                </a:solidFill>
                <a:effectLst/>
                <a:latin typeface="+mn-lt"/>
                <a:ea typeface="+mn-ea"/>
                <a:cs typeface="+mn-cs"/>
              </a:rPr>
              <a:t>[you might want to ask some adults in the room to share some examples from their experience here.]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296943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6A853-3688-DCFB-9D7E-30ED24151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F3DA7-2784-2CFE-2C75-4E0C45119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A1A32-E4F8-B391-E56C-FED943C2CF93}"/>
              </a:ext>
            </a:extLst>
          </p:cNvPr>
          <p:cNvSpPr>
            <a:spLocks noGrp="1"/>
          </p:cNvSpPr>
          <p:nvPr>
            <p:ph type="body" idx="1"/>
          </p:nvPr>
        </p:nvSpPr>
        <p:spPr/>
        <p:txBody>
          <a:bodyPr/>
          <a:lstStyle/>
          <a:p>
            <a:r>
              <a:rPr lang="en-GB" b="1" dirty="0"/>
              <a:t>Slide 15: </a:t>
            </a:r>
            <a:r>
              <a:rPr lang="en-GB" sz="1200" kern="1200" dirty="0">
                <a:solidFill>
                  <a:schemeClr val="tx1"/>
                </a:solidFill>
                <a:effectLst/>
                <a:latin typeface="+mn-lt"/>
                <a:ea typeface="+mn-ea"/>
                <a:cs typeface="+mn-cs"/>
              </a:rPr>
              <a:t>People who are Christians will try to follow the example of Jesus, to ‘follow in his footsteps’. The cross is a special symbol for them because it is a reminder of the life that Jesus lived. The Easter narrative is a very special part of the Bible, and the cross an important symbol, because it reminds them of how Jesus lived, and served and gave up his life.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Jesus once said this:</a:t>
            </a:r>
          </a:p>
          <a:p>
            <a:r>
              <a:rPr lang="en-GB" sz="1200" b="1" kern="1200" dirty="0">
                <a:solidFill>
                  <a:schemeClr val="tx1"/>
                </a:solidFill>
                <a:effectLst/>
                <a:latin typeface="+mn-lt"/>
                <a:ea typeface="+mn-ea"/>
                <a:cs typeface="+mn-cs"/>
              </a:rPr>
              <a:t>‘If any of you want to be my followers, you must forget about yourself. You must take up your cross and follow me.’ (Mark 8:34)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Jesus meant when he said this was that for people who are Christians, who follow in his footsteps, life may not always be easy. Following in his footsteps means forgetting about the things that they want, putting the needs of other people first and doing what he would do, even if it means facing difficulties, or even suffering, in their lives. We have seen this in the lives of our Heroes of Hope…..</a:t>
            </a:r>
          </a:p>
          <a:p>
            <a:endParaRPr lang="en-GB" b="0" dirty="0"/>
          </a:p>
        </p:txBody>
      </p:sp>
      <p:sp>
        <p:nvSpPr>
          <p:cNvPr id="4" name="Slide Number Placeholder 3">
            <a:extLst>
              <a:ext uri="{FF2B5EF4-FFF2-40B4-BE49-F238E27FC236}">
                <a16:creationId xmlns:a16="http://schemas.microsoft.com/office/drawing/2014/main" id="{A209DB33-4192-0C56-3DB8-547D32F39F53}"/>
              </a:ext>
            </a:extLst>
          </p:cNvPr>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25823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7951E-BB2D-8D35-DDD1-62A4FCFEB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E1226-7D0A-9F22-DF07-FBBA67C9356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F072B43-F970-35DF-0DAF-E112AAD1B7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16: </a:t>
            </a:r>
            <a:r>
              <a:rPr lang="en-GB" b="0" i="0" dirty="0"/>
              <a:t>This term, we’ve been hearing stories from the lives of people across the world and across history, thinking about the things that made them ‘shine like stars’ – standing out in the world that they lived in, and in what </a:t>
            </a:r>
            <a:r>
              <a:rPr lang="en-GB" b="0" i="1" u="sng" dirty="0"/>
              <a:t>we</a:t>
            </a:r>
            <a:r>
              <a:rPr lang="en-GB" b="0" i="0" dirty="0"/>
              <a:t> might want to learn from their lives. But each one of </a:t>
            </a:r>
            <a:r>
              <a:rPr lang="en-GB" b="0" i="1" u="sng" dirty="0"/>
              <a:t>them</a:t>
            </a:r>
            <a:r>
              <a:rPr lang="en-GB" b="0" i="0" dirty="0"/>
              <a:t> was following in the footsteps of Jesus……let’s remind ourselves how…..!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a:extLst>
              <a:ext uri="{FF2B5EF4-FFF2-40B4-BE49-F238E27FC236}">
                <a16:creationId xmlns:a16="http://schemas.microsoft.com/office/drawing/2014/main" id="{6F5EAA5A-11D0-F913-5277-75B64DBF6440}"/>
              </a:ext>
            </a:extLst>
          </p:cNvPr>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244152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17: </a:t>
            </a:r>
            <a:r>
              <a:rPr lang="en-GB" b="0" dirty="0"/>
              <a:t>In the first half of term, we heard how Daniel and his friends lived with courage, standing up for things that were good and right…. </a:t>
            </a:r>
            <a:endParaRPr lang="en-GB" b="1" dirty="0"/>
          </a:p>
          <a:p>
            <a:r>
              <a:rPr lang="en-GB" b="1" dirty="0"/>
              <a:t>….just like Jesus. </a:t>
            </a:r>
            <a:r>
              <a:rPr lang="en-GB" b="0" i="1" dirty="0"/>
              <a:t>[you will use these words across the next few slides, so you might want to invite children to join in!]</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17</a:t>
            </a:fld>
            <a:endParaRPr lang="en-GB"/>
          </a:p>
        </p:txBody>
      </p:sp>
    </p:spTree>
    <p:extLst>
      <p:ext uri="{BB962C8B-B14F-4D97-AF65-F5344CB8AC3E}">
        <p14:creationId xmlns:p14="http://schemas.microsoft.com/office/powerpoint/2010/main" val="40941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18: </a:t>
            </a:r>
            <a:r>
              <a:rPr lang="en-GB" b="0" dirty="0"/>
              <a:t>In the life of St. Monica, we heard how her faithful love and prayers for her son Augustine changed his life. She showed him what ‘love is….’ </a:t>
            </a:r>
            <a:r>
              <a:rPr lang="en-GB" sz="1200" b="1" dirty="0">
                <a:solidFill>
                  <a:schemeClr val="bg1"/>
                </a:solidFill>
                <a:latin typeface="Century Gothic" panose="020B0502020202020204" pitchFamily="34" charset="0"/>
              </a:rPr>
              <a:t>…just like Jesus. </a:t>
            </a:r>
            <a:r>
              <a:rPr lang="en-GB" b="0" i="1" dirty="0"/>
              <a:t>[you will use these words across the next few slides, so you might want children to join in!]</a:t>
            </a:r>
          </a:p>
        </p:txBody>
      </p:sp>
      <p:sp>
        <p:nvSpPr>
          <p:cNvPr id="4" name="Slide Number Placeholder 3"/>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3877491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D9F80-634B-A2A4-C274-C911D8E2A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EDB82-F729-69F9-CBDA-11CFFEDF0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C672F-3011-026B-512E-C07682BCB4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19: </a:t>
            </a:r>
            <a:r>
              <a:rPr lang="en-GB" b="0" dirty="0"/>
              <a:t>In the life of St. Martin de Porres, we heard how he treated those who were sick and injured, going out of his way to help them and heal them </a:t>
            </a:r>
            <a:r>
              <a:rPr lang="en-GB" sz="1200" b="1" dirty="0">
                <a:solidFill>
                  <a:schemeClr val="bg1"/>
                </a:solidFill>
                <a:latin typeface="Century Gothic" panose="020B0502020202020204" pitchFamily="34" charset="0"/>
              </a:rPr>
              <a:t>…just like Jesus.</a:t>
            </a:r>
          </a:p>
          <a:p>
            <a:endParaRPr lang="en-GB" b="0" i="0" dirty="0"/>
          </a:p>
        </p:txBody>
      </p:sp>
      <p:sp>
        <p:nvSpPr>
          <p:cNvPr id="4" name="Slide Number Placeholder 3">
            <a:extLst>
              <a:ext uri="{FF2B5EF4-FFF2-40B4-BE49-F238E27FC236}">
                <a16:creationId xmlns:a16="http://schemas.microsoft.com/office/drawing/2014/main" id="{B1ABE258-EA4F-2AA6-F3A7-D6C2736FD2DB}"/>
              </a:ext>
            </a:extLst>
          </p:cNvPr>
          <p:cNvSpPr>
            <a:spLocks noGrp="1"/>
          </p:cNvSpPr>
          <p:nvPr>
            <p:ph type="sldNum" sz="quarter" idx="5"/>
          </p:nvPr>
        </p:nvSpPr>
        <p:spPr/>
        <p:txBody>
          <a:bodyPr/>
          <a:lstStyle/>
          <a:p>
            <a:fld id="{DDD5497B-4A75-480F-A5A0-54029FF93931}" type="slidenum">
              <a:rPr lang="en-GB" smtClean="0"/>
              <a:t>19</a:t>
            </a:fld>
            <a:endParaRPr lang="en-GB"/>
          </a:p>
        </p:txBody>
      </p:sp>
    </p:spTree>
    <p:extLst>
      <p:ext uri="{BB962C8B-B14F-4D97-AF65-F5344CB8AC3E}">
        <p14:creationId xmlns:p14="http://schemas.microsoft.com/office/powerpoint/2010/main" val="102955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GB"/>
          </a:p>
        </p:txBody>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 Gathering</a:t>
            </a: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As we gather together today….</a:t>
            </a:r>
          </a:p>
          <a:p>
            <a:r>
              <a:rPr lang="en-GB" sz="1200" b="1" kern="1200" dirty="0">
                <a:solidFill>
                  <a:schemeClr val="tx1"/>
                </a:solidFill>
                <a:effectLst/>
                <a:latin typeface="+mn-lt"/>
                <a:ea typeface="+mn-ea"/>
                <a:cs typeface="+mn-cs"/>
              </a:rPr>
              <a:t>ALL: ….we bring our thoughts and our hearts into this sacred space.</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a:t>
            </a:r>
            <a:r>
              <a:rPr lang="en-GB" sz="1200" i="1" u="sng" kern="1200" dirty="0">
                <a:solidFill>
                  <a:schemeClr val="tx1"/>
                </a:solidFill>
                <a:effectLst/>
                <a:latin typeface="+mn-lt"/>
                <a:ea typeface="+mn-ea"/>
                <a:cs typeface="+mn-cs"/>
                <a:hlinkClick r:id="rId3"/>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Today: </a:t>
            </a:r>
            <a:r>
              <a:rPr lang="en-GB" sz="1200" i="1" u="sng" kern="1200" dirty="0">
                <a:solidFill>
                  <a:schemeClr val="tx1"/>
                </a:solidFill>
                <a:effectLst/>
                <a:latin typeface="+mn-lt"/>
                <a:ea typeface="+mn-ea"/>
                <a:cs typeface="+mn-cs"/>
                <a:hlinkClick r:id="rId4"/>
              </a:rPr>
              <a:t>https://www.signbsl.com/sign/today</a:t>
            </a:r>
            <a:r>
              <a:rPr lang="en-GB" sz="1200" i="1" kern="1200" dirty="0">
                <a:solidFill>
                  <a:schemeClr val="tx1"/>
                </a:solidFill>
                <a:effectLst/>
                <a:latin typeface="+mn-lt"/>
                <a:ea typeface="+mn-ea"/>
                <a:cs typeface="+mn-cs"/>
              </a:rPr>
              <a:t> (1</a:t>
            </a:r>
            <a:r>
              <a:rPr lang="en-GB" sz="1200" i="1" kern="1200" baseline="30000" dirty="0">
                <a:solidFill>
                  <a:schemeClr val="tx1"/>
                </a:solidFill>
                <a:effectLst/>
                <a:latin typeface="+mn-lt"/>
                <a:ea typeface="+mn-ea"/>
                <a:cs typeface="+mn-cs"/>
              </a:rPr>
              <a:t>st</a:t>
            </a:r>
            <a:r>
              <a:rPr lang="en-GB" sz="1200" i="1" kern="1200" dirty="0">
                <a:solidFill>
                  <a:schemeClr val="tx1"/>
                </a:solidFill>
                <a:effectLst/>
                <a:latin typeface="+mn-lt"/>
                <a:ea typeface="+mn-ea"/>
                <a:cs typeface="+mn-cs"/>
              </a:rPr>
              <a: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Thoughts: </a:t>
            </a:r>
            <a:r>
              <a:rPr lang="en-GB" sz="1200" i="1" u="sng" kern="1200" dirty="0">
                <a:solidFill>
                  <a:schemeClr val="tx1"/>
                </a:solidFill>
                <a:effectLst/>
                <a:latin typeface="+mn-lt"/>
                <a:ea typeface="+mn-ea"/>
                <a:cs typeface="+mn-cs"/>
                <a:hlinkClick r:id="rId5"/>
              </a:rPr>
              <a:t>https://www.signbsl.com/sign/thoughts</a:t>
            </a:r>
            <a:r>
              <a:rPr lang="en-GB" sz="1200" i="1" kern="1200" dirty="0">
                <a:solidFill>
                  <a:schemeClr val="tx1"/>
                </a:solidFill>
                <a:effectLst/>
                <a:latin typeface="+mn-lt"/>
                <a:ea typeface="+mn-ea"/>
                <a:cs typeface="+mn-cs"/>
              </a:rPr>
              <a:t> (1</a:t>
            </a:r>
            <a:r>
              <a:rPr lang="en-GB" sz="1200" i="1" kern="1200" baseline="30000" dirty="0">
                <a:solidFill>
                  <a:schemeClr val="tx1"/>
                </a:solidFill>
                <a:effectLst/>
                <a:latin typeface="+mn-lt"/>
                <a:ea typeface="+mn-ea"/>
                <a:cs typeface="+mn-cs"/>
              </a:rPr>
              <a:t>st</a:t>
            </a:r>
            <a:r>
              <a:rPr lang="en-GB" sz="1200" i="1" kern="1200" dirty="0">
                <a:solidFill>
                  <a:schemeClr val="tx1"/>
                </a:solidFill>
                <a:effectLst/>
                <a:latin typeface="+mn-lt"/>
                <a:ea typeface="+mn-ea"/>
                <a:cs typeface="+mn-cs"/>
              </a:rPr>
              <a: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Hearts: </a:t>
            </a:r>
            <a:r>
              <a:rPr lang="en-GB" sz="1200" i="1" u="sng" kern="1200" dirty="0">
                <a:solidFill>
                  <a:schemeClr val="tx1"/>
                </a:solidFill>
                <a:effectLst/>
                <a:latin typeface="+mn-lt"/>
                <a:ea typeface="+mn-ea"/>
                <a:cs typeface="+mn-cs"/>
                <a:hlinkClick r:id="rId6"/>
              </a:rPr>
              <a:t>https://www.signbsl.com/sign/heart</a:t>
            </a:r>
            <a:r>
              <a:rPr lang="en-GB" sz="1200" i="1" kern="1200" dirty="0">
                <a:solidFill>
                  <a:schemeClr val="tx1"/>
                </a:solidFill>
                <a:effectLst/>
                <a:latin typeface="+mn-lt"/>
                <a:ea typeface="+mn-ea"/>
                <a:cs typeface="+mn-cs"/>
              </a:rPr>
              <a:t> (1</a:t>
            </a:r>
            <a:r>
              <a:rPr lang="en-GB" sz="1200" i="1" kern="1200" baseline="30000" dirty="0">
                <a:solidFill>
                  <a:schemeClr val="tx1"/>
                </a:solidFill>
                <a:effectLst/>
                <a:latin typeface="+mn-lt"/>
                <a:ea typeface="+mn-ea"/>
                <a:cs typeface="+mn-cs"/>
              </a:rPr>
              <a:t>st</a:t>
            </a:r>
            <a:r>
              <a:rPr lang="en-GB" sz="1200" i="1" kern="1200" dirty="0">
                <a:solidFill>
                  <a:schemeClr val="tx1"/>
                </a:solidFill>
                <a:effectLst/>
                <a:latin typeface="+mn-lt"/>
                <a:ea typeface="+mn-ea"/>
                <a:cs typeface="+mn-cs"/>
              </a:rPr>
              <a:t> video)</a:t>
            </a:r>
            <a:endParaRPr lang="en-GB" b="0" i="1"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3BDEE-2668-2EEA-7BA0-0BCEEFE8B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89A5F-D5FF-21DF-A543-7876233FA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733FE-57F8-FA96-603F-BBB9151CC5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20: </a:t>
            </a:r>
            <a:r>
              <a:rPr lang="en-GB" b="0" dirty="0"/>
              <a:t>We also heard about the life of Toyohiko Kagawa in Japan, who loved the parable of the Good Samaritan and lived his life according to the message about being a good neighbour, even to enemies…..</a:t>
            </a:r>
            <a:r>
              <a:rPr lang="en-GB" sz="1200" b="1" dirty="0">
                <a:solidFill>
                  <a:schemeClr val="bg1"/>
                </a:solidFill>
                <a:latin typeface="Century Gothic" panose="020B0502020202020204" pitchFamily="34" charset="0"/>
              </a:rPr>
              <a:t> …just like Jesus.</a:t>
            </a:r>
          </a:p>
          <a:p>
            <a:endParaRPr lang="en-GB" b="1" dirty="0"/>
          </a:p>
        </p:txBody>
      </p:sp>
      <p:sp>
        <p:nvSpPr>
          <p:cNvPr id="4" name="Slide Number Placeholder 3">
            <a:extLst>
              <a:ext uri="{FF2B5EF4-FFF2-40B4-BE49-F238E27FC236}">
                <a16:creationId xmlns:a16="http://schemas.microsoft.com/office/drawing/2014/main" id="{D6BBB34F-D32B-3151-B3AC-308CEC3C09B9}"/>
              </a:ext>
            </a:extLst>
          </p:cNvPr>
          <p:cNvSpPr>
            <a:spLocks noGrp="1"/>
          </p:cNvSpPr>
          <p:nvPr>
            <p:ph type="sldNum" sz="quarter" idx="5"/>
          </p:nvPr>
        </p:nvSpPr>
        <p:spPr/>
        <p:txBody>
          <a:bodyPr/>
          <a:lstStyle/>
          <a:p>
            <a:fld id="{DDD5497B-4A75-480F-A5A0-54029FF93931}" type="slidenum">
              <a:rPr lang="en-GB" smtClean="0"/>
              <a:t>20</a:t>
            </a:fld>
            <a:endParaRPr lang="en-GB"/>
          </a:p>
        </p:txBody>
      </p:sp>
    </p:spTree>
    <p:extLst>
      <p:ext uri="{BB962C8B-B14F-4D97-AF65-F5344CB8AC3E}">
        <p14:creationId xmlns:p14="http://schemas.microsoft.com/office/powerpoint/2010/main" val="315934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73DF3-C16A-43FB-CFC6-5592A9BC9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F2D53-D1D5-C0AE-3B2B-91BC81A5B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2A632-756C-AA8B-5B04-0305C575B4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21: </a:t>
            </a:r>
            <a:r>
              <a:rPr lang="en-GB" b="0" dirty="0"/>
              <a:t>And last week, we heard about St. Alphonsa who overcame great pain and suffering to help those around her and gave love as the greatest gift….. </a:t>
            </a:r>
            <a:r>
              <a:rPr lang="en-GB" sz="1200" b="1" dirty="0">
                <a:solidFill>
                  <a:schemeClr val="bg1"/>
                </a:solidFill>
                <a:latin typeface="Century Gothic" panose="020B0502020202020204" pitchFamily="34" charset="0"/>
              </a:rPr>
              <a:t>…just like Jesus.</a:t>
            </a:r>
          </a:p>
          <a:p>
            <a:endParaRPr lang="en-GB" b="1" dirty="0"/>
          </a:p>
        </p:txBody>
      </p:sp>
      <p:sp>
        <p:nvSpPr>
          <p:cNvPr id="4" name="Slide Number Placeholder 3">
            <a:extLst>
              <a:ext uri="{FF2B5EF4-FFF2-40B4-BE49-F238E27FC236}">
                <a16:creationId xmlns:a16="http://schemas.microsoft.com/office/drawing/2014/main" id="{264F3CF8-9231-4994-2805-299CE1528A44}"/>
              </a:ext>
            </a:extLst>
          </p:cNvPr>
          <p:cNvSpPr>
            <a:spLocks noGrp="1"/>
          </p:cNvSpPr>
          <p:nvPr>
            <p:ph type="sldNum" sz="quarter" idx="5"/>
          </p:nvPr>
        </p:nvSpPr>
        <p:spPr/>
        <p:txBody>
          <a:bodyPr/>
          <a:lstStyle/>
          <a:p>
            <a:fld id="{DDD5497B-4A75-480F-A5A0-54029FF93931}" type="slidenum">
              <a:rPr lang="en-GB" smtClean="0"/>
              <a:t>21</a:t>
            </a:fld>
            <a:endParaRPr lang="en-GB"/>
          </a:p>
        </p:txBody>
      </p:sp>
    </p:spTree>
    <p:extLst>
      <p:ext uri="{BB962C8B-B14F-4D97-AF65-F5344CB8AC3E}">
        <p14:creationId xmlns:p14="http://schemas.microsoft.com/office/powerpoint/2010/main" val="51772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5FC2D-BE81-7363-2468-D386BAA22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FA30A-E4B4-E910-2BD4-9EB0DD184A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FFCF2-670C-B07A-04FA-D7F2268B94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22: Responding and words for worship</a:t>
            </a:r>
          </a:p>
          <a:p>
            <a:r>
              <a:rPr lang="en-GB" sz="1200" kern="1200" dirty="0">
                <a:solidFill>
                  <a:schemeClr val="tx1"/>
                </a:solidFill>
                <a:effectLst/>
                <a:latin typeface="+mn-lt"/>
                <a:ea typeface="+mn-ea"/>
                <a:cs typeface="+mn-cs"/>
              </a:rPr>
              <a:t>Jesus said: </a:t>
            </a:r>
            <a:r>
              <a:rPr lang="en-GB" sz="1200" b="0" kern="1200" dirty="0">
                <a:solidFill>
                  <a:schemeClr val="tx1"/>
                </a:solidFill>
                <a:effectLst/>
                <a:latin typeface="+mn-lt"/>
                <a:ea typeface="+mn-ea"/>
                <a:cs typeface="+mn-cs"/>
              </a:rPr>
              <a:t>‘If any of you want to be my followers, you must forget about yourself. You must take up your cross and follow me.’ (Mark 8:34)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Think quietly about these words for a few moments. You might want to think about what they mean for Christians…..or you might want to think about what they mean to you…..</a:t>
            </a:r>
          </a:p>
          <a:p>
            <a:endParaRPr lang="en-GB" b="0" dirty="0"/>
          </a:p>
        </p:txBody>
      </p:sp>
      <p:sp>
        <p:nvSpPr>
          <p:cNvPr id="4" name="Slide Number Placeholder 3">
            <a:extLst>
              <a:ext uri="{FF2B5EF4-FFF2-40B4-BE49-F238E27FC236}">
                <a16:creationId xmlns:a16="http://schemas.microsoft.com/office/drawing/2014/main" id="{166CF41A-4CD9-CC7B-7B36-47CAF11851CA}"/>
              </a:ext>
            </a:extLst>
          </p:cNvPr>
          <p:cNvSpPr>
            <a:spLocks noGrp="1"/>
          </p:cNvSpPr>
          <p:nvPr>
            <p:ph type="sldNum" sz="quarter" idx="5"/>
          </p:nvPr>
        </p:nvSpPr>
        <p:spPr/>
        <p:txBody>
          <a:bodyPr/>
          <a:lstStyle/>
          <a:p>
            <a:fld id="{DDD5497B-4A75-480F-A5A0-54029FF93931}" type="slidenum">
              <a:rPr lang="en-GB" smtClean="0"/>
              <a:t>22</a:t>
            </a:fld>
            <a:endParaRPr lang="en-GB"/>
          </a:p>
        </p:txBody>
      </p:sp>
    </p:spTree>
    <p:extLst>
      <p:ext uri="{BB962C8B-B14F-4D97-AF65-F5344CB8AC3E}">
        <p14:creationId xmlns:p14="http://schemas.microsoft.com/office/powerpoint/2010/main" val="4187836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5717C-4B52-4FC5-7537-450A20AA3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F7F6E-CD50-3126-7A7F-390BF6274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7C95D-39DB-028C-ACC1-000FB2191717}"/>
              </a:ext>
            </a:extLst>
          </p:cNvPr>
          <p:cNvSpPr>
            <a:spLocks noGrp="1"/>
          </p:cNvSpPr>
          <p:nvPr>
            <p:ph type="body" idx="1"/>
          </p:nvPr>
        </p:nvSpPr>
        <p:spPr/>
        <p:txBody>
          <a:bodyPr/>
          <a:lstStyle/>
          <a:p>
            <a:r>
              <a:rPr lang="en-GB" b="1" dirty="0"/>
              <a:t>Slide 23: Responding and words for worship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We’ve heard how our Heroes of Hope followed in the footsteps of Jesus in the way they lived their lives….</a:t>
            </a:r>
            <a:endParaRPr lang="en-GB" sz="1200" b="1" dirty="0">
              <a:solidFill>
                <a:srgbClr val="0000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00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latin typeface="Century Gothic" panose="020B0502020202020204" pitchFamily="34" charset="0"/>
              </a:rPr>
              <a:t>As we draw our time together to a close, let’s take a few moments to reflect and wonder together…..</a:t>
            </a:r>
          </a:p>
          <a:p>
            <a:pPr algn="ctr" fontAlgn="auto">
              <a:spcAft>
                <a:spcPts val="0"/>
              </a:spcAft>
              <a:defRPr/>
            </a:pPr>
            <a:r>
              <a:rPr lang="en-GB" sz="1200" b="1" dirty="0">
                <a:solidFill>
                  <a:schemeClr val="bg1"/>
                </a:solidFill>
                <a:latin typeface="Century Gothic" panose="020B0502020202020204" pitchFamily="34" charset="0"/>
                <a:ea typeface="MS PGothic" panose="020B0600070205080204" pitchFamily="34" charset="-128"/>
              </a:rPr>
              <a:t>….I wonder what we might have learned from our Heroes of Hope over the past few weeks?.....</a:t>
            </a:r>
          </a:p>
          <a:p>
            <a:pPr lvl="0" algn="ctr" fontAlgn="auto">
              <a:spcAft>
                <a:spcPts val="0"/>
              </a:spcAft>
              <a:defRPr/>
            </a:pPr>
            <a:r>
              <a:rPr lang="en-GB" sz="1200" b="1" dirty="0">
                <a:solidFill>
                  <a:schemeClr val="bg1"/>
                </a:solidFill>
                <a:latin typeface="Century Gothic" panose="020B0502020202020204" pitchFamily="34" charset="0"/>
                <a:ea typeface="MS PGothic" panose="020B0600070205080204" pitchFamily="34" charset="-128"/>
              </a:rPr>
              <a:t>….I wonder what it might mean for us to ‘follow in their footsteps, or in the footsteps of Jesus?.....</a:t>
            </a:r>
          </a:p>
          <a:p>
            <a:pPr lvl="0" algn="ctr" fontAlgn="auto">
              <a:spcAft>
                <a:spcPts val="0"/>
              </a:spcAft>
              <a:defRPr/>
            </a:pPr>
            <a:r>
              <a:rPr lang="en-GB" sz="1200" b="1" dirty="0">
                <a:solidFill>
                  <a:schemeClr val="bg1"/>
                </a:solidFill>
                <a:latin typeface="Century Gothic" panose="020B0502020202020204" pitchFamily="34" charset="0"/>
                <a:ea typeface="MS PGothic" panose="020B0600070205080204" pitchFamily="34" charset="-128"/>
              </a:rPr>
              <a:t>….I wonder whose footsteps you might follow as you live your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0000"/>
              </a:solidFill>
              <a:latin typeface="Century Gothic" panose="020B0502020202020204" pitchFamily="34" charset="0"/>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4DE0063-2B38-1C45-4705-758A9530D81A}"/>
              </a:ext>
            </a:extLst>
          </p:cNvPr>
          <p:cNvSpPr>
            <a:spLocks noGrp="1"/>
          </p:cNvSpPr>
          <p:nvPr>
            <p:ph type="sldNum" sz="quarter" idx="5"/>
          </p:nvPr>
        </p:nvSpPr>
        <p:spPr/>
        <p:txBody>
          <a:bodyPr/>
          <a:lstStyle/>
          <a:p>
            <a:fld id="{DDD5497B-4A75-480F-A5A0-54029FF93931}" type="slidenum">
              <a:rPr lang="en-GB" smtClean="0"/>
              <a:t>23</a:t>
            </a:fld>
            <a:endParaRPr lang="en-GB"/>
          </a:p>
        </p:txBody>
      </p:sp>
    </p:spTree>
    <p:extLst>
      <p:ext uri="{BB962C8B-B14F-4D97-AF65-F5344CB8AC3E}">
        <p14:creationId xmlns:p14="http://schemas.microsoft.com/office/powerpoint/2010/main" val="2551609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24: Prayer</a:t>
            </a:r>
          </a:p>
          <a:p>
            <a:r>
              <a:rPr lang="en-GB" b="0" dirty="0"/>
              <a:t>As we turn to prayer now, there are some words that you can make your own if you would like to, which will come onto the screen each time you see a footprint appear….our words are </a:t>
            </a:r>
            <a:r>
              <a:rPr lang="en-GB" b="1" dirty="0"/>
              <a:t>May we follow in his/her* footsteps.</a:t>
            </a:r>
            <a:r>
              <a:rPr lang="en-GB" b="0" i="1" dirty="0"/>
              <a:t> [*this will change, depending on the context]</a:t>
            </a:r>
            <a:r>
              <a:rPr lang="en-GB" b="1" dirty="0"/>
              <a:t> </a:t>
            </a:r>
            <a:endParaRPr lang="en-GB" b="0" i="0" dirty="0"/>
          </a:p>
          <a:p>
            <a:endParaRPr lang="en-GB" b="0" i="0" dirty="0"/>
          </a:p>
          <a:p>
            <a:r>
              <a:rPr lang="en-GB" b="0" i="0" dirty="0"/>
              <a:t>Daniel lived his life with courage….</a:t>
            </a:r>
          </a:p>
          <a:p>
            <a:r>
              <a:rPr lang="en-GB" b="1" dirty="0"/>
              <a:t>May we follow in his footsteps.</a:t>
            </a:r>
            <a:r>
              <a:rPr lang="en-GB" b="0" i="1" dirty="0"/>
              <a:t> </a:t>
            </a:r>
            <a:endParaRPr lang="en-GB" b="1" i="0" dirty="0"/>
          </a:p>
          <a:p>
            <a:r>
              <a:rPr lang="en-GB" b="0" i="0" dirty="0"/>
              <a:t>St, Monica lived her life with love….</a:t>
            </a:r>
          </a:p>
          <a:p>
            <a:r>
              <a:rPr lang="en-GB" b="1" dirty="0"/>
              <a:t>May we follow in her footsteps.</a:t>
            </a:r>
            <a:r>
              <a:rPr lang="en-GB" b="0" i="1" dirty="0"/>
              <a:t> </a:t>
            </a:r>
            <a:endParaRPr lang="en-GB" b="1" i="0" dirty="0"/>
          </a:p>
          <a:p>
            <a:r>
              <a:rPr lang="en-GB" b="0" i="0" dirty="0"/>
              <a:t>St, Martin lived his life with compassion….</a:t>
            </a:r>
          </a:p>
          <a:p>
            <a:r>
              <a:rPr lang="en-GB" b="1" dirty="0"/>
              <a:t>May we follow in his footsteps.</a:t>
            </a:r>
            <a:r>
              <a:rPr lang="en-GB" b="0" i="1" dirty="0"/>
              <a:t> </a:t>
            </a:r>
          </a:p>
          <a:p>
            <a:r>
              <a:rPr lang="en-GB" b="0" i="0" dirty="0"/>
              <a:t>Toyohiko Kagawa lived his life being a good neighbour….</a:t>
            </a:r>
          </a:p>
          <a:p>
            <a:r>
              <a:rPr lang="en-GB" b="1" dirty="0"/>
              <a:t>May we follow in his footsteps.</a:t>
            </a:r>
            <a:r>
              <a:rPr lang="en-GB" b="0" i="1" dirty="0"/>
              <a:t> </a:t>
            </a:r>
          </a:p>
          <a:p>
            <a:r>
              <a:rPr lang="en-GB" b="0" i="0" dirty="0"/>
              <a:t>St. Alphonsa lived her life with perseverance….</a:t>
            </a:r>
          </a:p>
          <a:p>
            <a:r>
              <a:rPr lang="en-GB" b="1" dirty="0"/>
              <a:t>May we follow in her footsteps.</a:t>
            </a:r>
            <a:r>
              <a:rPr lang="en-GB" b="0" i="1" dirty="0"/>
              <a:t> </a:t>
            </a:r>
            <a:endParaRPr lang="en-GB" b="1" i="0" dirty="0"/>
          </a:p>
          <a:p>
            <a:endParaRPr lang="en-GB" b="1" i="0" dirty="0"/>
          </a:p>
          <a:p>
            <a:endParaRPr lang="en-GB" b="1" i="0" dirty="0"/>
          </a:p>
          <a:p>
            <a:endParaRPr lang="en-GB" b="1" i="0" dirty="0"/>
          </a:p>
        </p:txBody>
      </p:sp>
      <p:sp>
        <p:nvSpPr>
          <p:cNvPr id="4" name="Slide Number Placeholder 3"/>
          <p:cNvSpPr>
            <a:spLocks noGrp="1"/>
          </p:cNvSpPr>
          <p:nvPr>
            <p:ph type="sldNum" sz="quarter" idx="5"/>
          </p:nvPr>
        </p:nvSpPr>
        <p:spPr/>
        <p:txBody>
          <a:bodyPr/>
          <a:lstStyle/>
          <a:p>
            <a:fld id="{DDD5497B-4A75-480F-A5A0-54029FF93931}" type="slidenum">
              <a:rPr lang="en-GB" smtClean="0"/>
              <a:t>24</a:t>
            </a:fld>
            <a:endParaRPr lang="en-GB"/>
          </a:p>
        </p:txBody>
      </p:sp>
    </p:spTree>
    <p:extLst>
      <p:ext uri="{BB962C8B-B14F-4D97-AF65-F5344CB8AC3E}">
        <p14:creationId xmlns:p14="http://schemas.microsoft.com/office/powerpoint/2010/main" val="1490413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13</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May we shine like stars!</a:t>
            </a: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ACC06-8EA2-966A-8ECC-90956AB5A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4A677-F68B-8523-FCC5-B29FFEE213F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EF2F94C-13D1-CDE0-7493-003F464D349F}"/>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Slide 27: Reflective areas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Cut footstep shapes out of paper.</a:t>
            </a:r>
          </a:p>
          <a:p>
            <a:r>
              <a:rPr lang="en-GB" sz="1200" b="1" kern="1200" dirty="0">
                <a:solidFill>
                  <a:schemeClr val="tx1"/>
                </a:solidFill>
                <a:effectLst/>
                <a:latin typeface="+mn-lt"/>
                <a:ea typeface="+mn-ea"/>
                <a:cs typeface="+mn-cs"/>
              </a:rPr>
              <a:t>Think: </a:t>
            </a:r>
            <a:r>
              <a:rPr lang="en-GB" sz="1200" kern="1200" dirty="0">
                <a:solidFill>
                  <a:schemeClr val="tx1"/>
                </a:solidFill>
                <a:effectLst/>
                <a:latin typeface="+mn-lt"/>
                <a:ea typeface="+mn-ea"/>
                <a:cs typeface="+mn-cs"/>
              </a:rPr>
              <a:t>Think about the people whose stories we have shared this term. Which stories have inspired you most?</a:t>
            </a:r>
          </a:p>
          <a:p>
            <a:r>
              <a:rPr lang="en-GB" sz="1200" b="1" kern="1200" dirty="0">
                <a:solidFill>
                  <a:schemeClr val="tx1"/>
                </a:solidFill>
                <a:effectLst/>
                <a:latin typeface="+mn-lt"/>
                <a:ea typeface="+mn-ea"/>
                <a:cs typeface="+mn-cs"/>
              </a:rPr>
              <a:t>Talk: </a:t>
            </a:r>
            <a:r>
              <a:rPr lang="en-GB" sz="1200" kern="1200" dirty="0">
                <a:solidFill>
                  <a:schemeClr val="tx1"/>
                </a:solidFill>
                <a:effectLst/>
                <a:latin typeface="+mn-lt"/>
                <a:ea typeface="+mn-ea"/>
                <a:cs typeface="+mn-cs"/>
              </a:rPr>
              <a:t>Whose ‘footsteps’ might you want to follow in?</a:t>
            </a:r>
          </a:p>
          <a:p>
            <a:r>
              <a:rPr lang="en-GB" sz="1200" b="1" kern="1200" dirty="0">
                <a:solidFill>
                  <a:schemeClr val="tx1"/>
                </a:solidFill>
                <a:effectLst/>
                <a:latin typeface="+mn-lt"/>
                <a:ea typeface="+mn-ea"/>
                <a:cs typeface="+mn-cs"/>
              </a:rPr>
              <a:t>Do: </a:t>
            </a:r>
            <a:r>
              <a:rPr lang="en-GB" sz="1200" kern="1200" dirty="0">
                <a:solidFill>
                  <a:schemeClr val="tx1"/>
                </a:solidFill>
                <a:effectLst/>
                <a:latin typeface="+mn-lt"/>
                <a:ea typeface="+mn-ea"/>
                <a:cs typeface="+mn-cs"/>
              </a:rPr>
              <a:t>Draw or write your ideas onto a footprint shape. These could be displayed in your classroom, or made into a book.</a:t>
            </a:r>
          </a:p>
        </p:txBody>
      </p:sp>
      <p:sp>
        <p:nvSpPr>
          <p:cNvPr id="4" name="Slide Number Placeholder 3">
            <a:extLst>
              <a:ext uri="{FF2B5EF4-FFF2-40B4-BE49-F238E27FC236}">
                <a16:creationId xmlns:a16="http://schemas.microsoft.com/office/drawing/2014/main" id="{18366F59-AE19-BC92-52C9-023DA639B355}"/>
              </a:ext>
            </a:extLst>
          </p:cNvPr>
          <p:cNvSpPr>
            <a:spLocks noGrp="1"/>
          </p:cNvSpPr>
          <p:nvPr>
            <p:ph type="sldNum" sz="quarter" idx="5"/>
          </p:nvPr>
        </p:nvSpPr>
        <p:spPr/>
        <p:txBody>
          <a:bodyPr/>
          <a:lstStyle/>
          <a:p>
            <a:fld id="{DDD5497B-4A75-480F-A5A0-54029FF93931}" type="slidenum">
              <a:rPr lang="en-GB" smtClean="0"/>
              <a:t>27</a:t>
            </a:fld>
            <a:endParaRPr lang="en-GB"/>
          </a:p>
        </p:txBody>
      </p:sp>
    </p:spTree>
    <p:extLst>
      <p:ext uri="{BB962C8B-B14F-4D97-AF65-F5344CB8AC3E}">
        <p14:creationId xmlns:p14="http://schemas.microsoft.com/office/powerpoint/2010/main" val="395603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Quiz – Whose Footsteps</a:t>
            </a:r>
          </a:p>
          <a:p>
            <a:r>
              <a:rPr lang="en-GB" b="0" dirty="0"/>
              <a:t>On the next few slides are some footprints that have been left behind…..but can we work out whose they are?</a:t>
            </a:r>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383830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Whose footsteps?</a:t>
            </a:r>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406193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Cat</a:t>
            </a:r>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418739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6: Whose footsteps?</a:t>
            </a: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44913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Bird (this is a robin, but many birds-without webbed feet-have prints similar to this)</a:t>
            </a:r>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129159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Whose footsteps?</a:t>
            </a: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212457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Bear</a:t>
            </a:r>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2912948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tiff"/></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11517-691223010_small">
            <a:hlinkClick r:id="" action="ppaction://media"/>
            <a:extLst>
              <a:ext uri="{FF2B5EF4-FFF2-40B4-BE49-F238E27FC236}">
                <a16:creationId xmlns:a16="http://schemas.microsoft.com/office/drawing/2014/main" id="{E32F01E1-DB9E-5237-519A-138F494EF749}"/>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l="12255" r="12255"/>
          <a:stretch>
            <a:fillRect/>
          </a:stretch>
        </p:blipFill>
        <p:spPr>
          <a:xfrm>
            <a:off x="0" y="-2"/>
            <a:ext cx="9144000" cy="6813377"/>
          </a:xfrm>
          <a:prstGeom prst="rect">
            <a:avLst/>
          </a:prstGeom>
        </p:spPr>
      </p:pic>
      <p:sp>
        <p:nvSpPr>
          <p:cNvPr id="11" name="TextBox 10">
            <a:extLst>
              <a:ext uri="{FF2B5EF4-FFF2-40B4-BE49-F238E27FC236}">
                <a16:creationId xmlns:a16="http://schemas.microsoft.com/office/drawing/2014/main" id="{66B5E165-2999-07FC-A4B7-E507E84FCCA0}"/>
              </a:ext>
            </a:extLst>
          </p:cNvPr>
          <p:cNvSpPr txBox="1">
            <a:spLocks noChangeArrowheads="1"/>
          </p:cNvSpPr>
          <p:nvPr/>
        </p:nvSpPr>
        <p:spPr bwMode="auto">
          <a:xfrm>
            <a:off x="5724128" y="6551438"/>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All 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pic>
        <p:nvPicPr>
          <p:cNvPr id="15" name="Graphic 14" descr="Storytelling with solid fill">
            <a:extLst>
              <a:ext uri="{FF2B5EF4-FFF2-40B4-BE49-F238E27FC236}">
                <a16:creationId xmlns:a16="http://schemas.microsoft.com/office/drawing/2014/main" id="{EAE0665F-6153-D1B2-4222-9E7F5E2A62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3570" y="620688"/>
            <a:ext cx="1965143" cy="1965143"/>
          </a:xfrm>
          <a:prstGeom prst="rect">
            <a:avLst/>
          </a:prstGeom>
        </p:spPr>
      </p:pic>
      <p:pic>
        <p:nvPicPr>
          <p:cNvPr id="2" name="Graphic 1" descr="Thought bubble with solid fill">
            <a:extLst>
              <a:ext uri="{FF2B5EF4-FFF2-40B4-BE49-F238E27FC236}">
                <a16:creationId xmlns:a16="http://schemas.microsoft.com/office/drawing/2014/main" id="{E8BDD7B8-9154-B6B2-C9E2-3016D4145A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89743" y="2115936"/>
            <a:ext cx="2181167" cy="2181167"/>
          </a:xfrm>
          <a:prstGeom prst="rect">
            <a:avLst/>
          </a:prstGeom>
        </p:spPr>
      </p:pic>
      <p:pic>
        <p:nvPicPr>
          <p:cNvPr id="4" name="Graphic 3" descr="Magnifying glass with solid fill">
            <a:extLst>
              <a:ext uri="{FF2B5EF4-FFF2-40B4-BE49-F238E27FC236}">
                <a16:creationId xmlns:a16="http://schemas.microsoft.com/office/drawing/2014/main" id="{811799B6-8AA9-6DF3-9907-6BD834B5A62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rot="20452523">
            <a:off x="629161" y="1870975"/>
            <a:ext cx="2671091" cy="2671091"/>
          </a:xfrm>
          <a:prstGeom prst="rect">
            <a:avLst/>
          </a:prstGeom>
        </p:spPr>
      </p:pic>
    </p:spTree>
    <p:extLst>
      <p:ext uri="{BB962C8B-B14F-4D97-AF65-F5344CB8AC3E}">
        <p14:creationId xmlns:p14="http://schemas.microsoft.com/office/powerpoint/2010/main" val="188283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32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repeatCount="indefinite" fill="hold" display="0">
                  <p:stCondLst>
                    <p:cond delay="indefinite"/>
                  </p:stCondLst>
                </p:cTn>
                <p:tgtEl>
                  <p:spTgt spid="5"/>
                </p:tgtEl>
              </p:cMediaNode>
            </p:video>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foot print in the sand&#10;&#10;AI-generated content may be incorrect.">
            <a:extLst>
              <a:ext uri="{FF2B5EF4-FFF2-40B4-BE49-F238E27FC236}">
                <a16:creationId xmlns:a16="http://schemas.microsoft.com/office/drawing/2014/main" id="{5B7520B0-9AFE-EE36-814D-05B86076F5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7904" y="0"/>
            <a:ext cx="4591645" cy="6858000"/>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66DF18DD-6095-4903-971E-DA1CF9D410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1534480"/>
            <a:ext cx="2983869" cy="3789040"/>
          </a:xfrm>
          <a:prstGeom prst="rect">
            <a:avLst/>
          </a:prstGeom>
        </p:spPr>
      </p:pic>
    </p:spTree>
    <p:extLst>
      <p:ext uri="{BB962C8B-B14F-4D97-AF65-F5344CB8AC3E}">
        <p14:creationId xmlns:p14="http://schemas.microsoft.com/office/powerpoint/2010/main" val="37670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32843-434B-35CA-6595-1136D9A8FD00}"/>
            </a:ext>
          </a:extLst>
        </p:cNvPr>
        <p:cNvGrpSpPr/>
        <p:nvPr/>
      </p:nvGrpSpPr>
      <p:grpSpPr>
        <a:xfrm>
          <a:off x="0" y="0"/>
          <a:ext cx="0" cy="0"/>
          <a:chOff x="0" y="0"/>
          <a:chExt cx="0" cy="0"/>
        </a:xfrm>
      </p:grpSpPr>
      <p:pic>
        <p:nvPicPr>
          <p:cNvPr id="3" name="Picture 2" descr="A close-up of a person's feet covered in sand&#10;&#10;AI-generated content may be incorrect.">
            <a:extLst>
              <a:ext uri="{FF2B5EF4-FFF2-40B4-BE49-F238E27FC236}">
                <a16:creationId xmlns:a16="http://schemas.microsoft.com/office/drawing/2014/main" id="{F13EED7D-B238-C88B-3374-E343F6BED3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300512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number written in the dirt&#10;&#10;AI-generated content may be incorrect.">
            <a:extLst>
              <a:ext uri="{FF2B5EF4-FFF2-40B4-BE49-F238E27FC236}">
                <a16:creationId xmlns:a16="http://schemas.microsoft.com/office/drawing/2014/main" id="{AFDCA722-44DB-B04A-E5D9-82254428FDD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432048"/>
            <a:ext cx="9144000" cy="5993904"/>
          </a:xfrm>
          <a:prstGeom prst="rect">
            <a:avLst/>
          </a:prstGeom>
          <a:ln>
            <a:solidFill>
              <a:schemeClr val="bg1"/>
            </a:solidFill>
          </a:ln>
        </p:spPr>
      </p:pic>
      <p:pic>
        <p:nvPicPr>
          <p:cNvPr id="5" name="Picture 4" descr="A black background with a black square&#10;&#10;AI-generated content may be incorrect.">
            <a:extLst>
              <a:ext uri="{FF2B5EF4-FFF2-40B4-BE49-F238E27FC236}">
                <a16:creationId xmlns:a16="http://schemas.microsoft.com/office/drawing/2014/main" id="{A3113933-7648-7BB9-C215-1E9FDD81DC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3140968"/>
            <a:ext cx="2710632" cy="2891341"/>
          </a:xfrm>
          <a:prstGeom prst="rect">
            <a:avLst/>
          </a:prstGeom>
        </p:spPr>
      </p:pic>
    </p:spTree>
    <p:extLst>
      <p:ext uri="{BB962C8B-B14F-4D97-AF65-F5344CB8AC3E}">
        <p14:creationId xmlns:p14="http://schemas.microsoft.com/office/powerpoint/2010/main" val="93627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EC941-A3AA-9824-0C5B-D540ACFA1370}"/>
            </a:ext>
          </a:extLst>
        </p:cNvPr>
        <p:cNvGrpSpPr/>
        <p:nvPr/>
      </p:nvGrpSpPr>
      <p:grpSpPr>
        <a:xfrm>
          <a:off x="0" y="0"/>
          <a:ext cx="0" cy="0"/>
          <a:chOff x="0" y="0"/>
          <a:chExt cx="0" cy="0"/>
        </a:xfrm>
      </p:grpSpPr>
      <p:pic>
        <p:nvPicPr>
          <p:cNvPr id="3" name="Picture 2" descr="A horse with a white stripe on its head&#10;&#10;AI-generated content may be incorrect.">
            <a:extLst>
              <a:ext uri="{FF2B5EF4-FFF2-40B4-BE49-F238E27FC236}">
                <a16:creationId xmlns:a16="http://schemas.microsoft.com/office/drawing/2014/main" id="{54B53218-5DA9-6B2F-E9EB-1F8BA42777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1765"/>
            <a:ext cx="9144000" cy="6093619"/>
          </a:xfrm>
          <a:prstGeom prst="rect">
            <a:avLst/>
          </a:prstGeom>
        </p:spPr>
      </p:pic>
    </p:spTree>
    <p:extLst>
      <p:ext uri="{BB962C8B-B14F-4D97-AF65-F5344CB8AC3E}">
        <p14:creationId xmlns:p14="http://schemas.microsoft.com/office/powerpoint/2010/main" val="66569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r of people's legs on a brick sidewalk&#10;&#10;AI-generated content may be incorrect.">
            <a:extLst>
              <a:ext uri="{FF2B5EF4-FFF2-40B4-BE49-F238E27FC236}">
                <a16:creationId xmlns:a16="http://schemas.microsoft.com/office/drawing/2014/main" id="{F882ABF4-27A1-A646-C28A-EDE7AA9E21B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7384"/>
            <a:ext cx="9132845" cy="6885384"/>
          </a:xfrm>
          <a:prstGeom prst="rect">
            <a:avLst/>
          </a:prstGeom>
        </p:spPr>
      </p:pic>
      <p:sp>
        <p:nvSpPr>
          <p:cNvPr id="2" name="TextBox 1">
            <a:extLst>
              <a:ext uri="{FF2B5EF4-FFF2-40B4-BE49-F238E27FC236}">
                <a16:creationId xmlns:a16="http://schemas.microsoft.com/office/drawing/2014/main" id="{7DA186CF-98F2-F6DE-794A-1521B9F0BE9B}"/>
              </a:ext>
            </a:extLst>
          </p:cNvPr>
          <p:cNvSpPr txBox="1"/>
          <p:nvPr/>
        </p:nvSpPr>
        <p:spPr>
          <a:xfrm>
            <a:off x="-11155" y="4581128"/>
            <a:ext cx="9144000" cy="2123658"/>
          </a:xfrm>
          <a:prstGeom prst="rect">
            <a:avLst/>
          </a:prstGeom>
          <a:solidFill>
            <a:schemeClr val="tx1">
              <a:alpha val="53000"/>
            </a:schemeClr>
          </a:solidFill>
        </p:spPr>
        <p:txBody>
          <a:bodyPr wrap="square" rtlCol="0">
            <a:spAutoFit/>
          </a:bodyPr>
          <a:lstStyle/>
          <a:p>
            <a:pPr algn="ctr"/>
            <a:r>
              <a:rPr lang="en-GB" sz="6600" b="1" dirty="0">
                <a:solidFill>
                  <a:schemeClr val="bg1"/>
                </a:solidFill>
                <a:latin typeface="Century Gothic" panose="020B0502020202020204" pitchFamily="34" charset="0"/>
              </a:rPr>
              <a:t>‘following in someone’s footsteps’</a:t>
            </a:r>
          </a:p>
        </p:txBody>
      </p:sp>
    </p:spTree>
    <p:extLst>
      <p:ext uri="{BB962C8B-B14F-4D97-AF65-F5344CB8AC3E}">
        <p14:creationId xmlns:p14="http://schemas.microsoft.com/office/powerpoint/2010/main" val="115077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2172D-A34A-FF29-C647-6674252DBD76}"/>
            </a:ext>
          </a:extLst>
        </p:cNvPr>
        <p:cNvGrpSpPr/>
        <p:nvPr/>
      </p:nvGrpSpPr>
      <p:grpSpPr>
        <a:xfrm>
          <a:off x="0" y="0"/>
          <a:ext cx="0" cy="0"/>
          <a:chOff x="0" y="0"/>
          <a:chExt cx="0" cy="0"/>
        </a:xfrm>
      </p:grpSpPr>
      <p:pic>
        <p:nvPicPr>
          <p:cNvPr id="5" name="Picture 4" descr="A group of crosses in the sky&#10;&#10;AI-generated content may be incorrect.">
            <a:extLst>
              <a:ext uri="{FF2B5EF4-FFF2-40B4-BE49-F238E27FC236}">
                <a16:creationId xmlns:a16="http://schemas.microsoft.com/office/drawing/2014/main" id="{FB51E135-4285-497C-BF02-EC1119C7DF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5" y="24438"/>
            <a:ext cx="9144000" cy="5143500"/>
          </a:xfrm>
          <a:prstGeom prst="rect">
            <a:avLst/>
          </a:prstGeom>
          <a:ln>
            <a:noFill/>
          </a:ln>
        </p:spPr>
      </p:pic>
      <p:sp>
        <p:nvSpPr>
          <p:cNvPr id="2" name="TextBox 1">
            <a:extLst>
              <a:ext uri="{FF2B5EF4-FFF2-40B4-BE49-F238E27FC236}">
                <a16:creationId xmlns:a16="http://schemas.microsoft.com/office/drawing/2014/main" id="{75E2B47D-A6FD-2D90-52F5-78277ACBFEF9}"/>
              </a:ext>
            </a:extLst>
          </p:cNvPr>
          <p:cNvSpPr txBox="1"/>
          <p:nvPr/>
        </p:nvSpPr>
        <p:spPr>
          <a:xfrm>
            <a:off x="0" y="4915034"/>
            <a:ext cx="9144000" cy="1754326"/>
          </a:xfrm>
          <a:prstGeom prst="rect">
            <a:avLst/>
          </a:prstGeom>
          <a:solidFill>
            <a:schemeClr val="tx1">
              <a:alpha val="53000"/>
            </a:schemeClr>
          </a:solidFill>
        </p:spPr>
        <p:txBody>
          <a:bodyPr wrap="square" rtlCol="0">
            <a:spAutoFit/>
          </a:bodyPr>
          <a:lstStyle/>
          <a:p>
            <a:pPr algn="ctr"/>
            <a:r>
              <a:rPr lang="en-GB" sz="3600" b="1" dirty="0">
                <a:solidFill>
                  <a:schemeClr val="bg1"/>
                </a:solidFill>
                <a:latin typeface="Century Gothic" panose="020B0502020202020204" pitchFamily="34" charset="0"/>
              </a:rPr>
              <a:t>‘If any of you want to be my followers, you must forget about yourself. You must take up your cross and follow me.’ </a:t>
            </a:r>
          </a:p>
        </p:txBody>
      </p:sp>
    </p:spTree>
    <p:extLst>
      <p:ext uri="{BB962C8B-B14F-4D97-AF65-F5344CB8AC3E}">
        <p14:creationId xmlns:p14="http://schemas.microsoft.com/office/powerpoint/2010/main" val="240519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96215-66FD-EDFA-1E1F-7D53A9A8F3D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86746F-63B4-9FFA-612C-478A27D1DE60}"/>
              </a:ext>
            </a:extLst>
          </p:cNvPr>
          <p:cNvSpPr txBox="1"/>
          <p:nvPr/>
        </p:nvSpPr>
        <p:spPr>
          <a:xfrm>
            <a:off x="115183" y="4673959"/>
            <a:ext cx="4456817" cy="2123658"/>
          </a:xfrm>
          <a:prstGeom prst="rect">
            <a:avLst/>
          </a:prstGeom>
          <a:solidFill>
            <a:schemeClr val="tx1">
              <a:alpha val="53000"/>
            </a:schemeClr>
          </a:solidFill>
        </p:spPr>
        <p:txBody>
          <a:bodyPr wrap="square" rtlCol="0">
            <a:spAutoFit/>
          </a:bodyPr>
          <a:lstStyle/>
          <a:p>
            <a:pPr algn="ctr"/>
            <a:r>
              <a:rPr lang="en-GB" sz="6600" b="1" dirty="0">
                <a:solidFill>
                  <a:schemeClr val="bg1"/>
                </a:solidFill>
                <a:latin typeface="Century Gothic" panose="020B0502020202020204" pitchFamily="34" charset="0"/>
              </a:rPr>
              <a:t>Shine like stars!</a:t>
            </a:r>
          </a:p>
        </p:txBody>
      </p:sp>
      <p:sp>
        <p:nvSpPr>
          <p:cNvPr id="3" name="TextBox 2">
            <a:extLst>
              <a:ext uri="{FF2B5EF4-FFF2-40B4-BE49-F238E27FC236}">
                <a16:creationId xmlns:a16="http://schemas.microsoft.com/office/drawing/2014/main" id="{07B13CAE-CC13-0A89-D99E-00AAE6BBA2C2}"/>
              </a:ext>
            </a:extLst>
          </p:cNvPr>
          <p:cNvSpPr txBox="1">
            <a:spLocks noChangeArrowheads="1"/>
          </p:cNvSpPr>
          <p:nvPr/>
        </p:nvSpPr>
        <p:spPr bwMode="auto">
          <a:xfrm>
            <a:off x="1691680" y="6551438"/>
            <a:ext cx="73709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None/>
            </a:pPr>
            <a:r>
              <a:rPr lang="en-GB" altLang="en-US" sz="1100" i="1" dirty="0">
                <a:solidFill>
                  <a:srgbClr val="FFFFFF"/>
                </a:solidFill>
                <a:latin typeface="Century Gothic" panose="020B0502020202020204" pitchFamily="34" charset="0"/>
              </a:rPr>
              <a:t>This image is © Jen Khatun &amp; SPCK and must not be used outside of this context</a:t>
            </a:r>
          </a:p>
          <a:p>
            <a:pPr algn="r" eaLnBrk="1" hangingPunct="1">
              <a:spcBef>
                <a:spcPct val="0"/>
              </a:spcBef>
              <a:buFontTx/>
              <a:buNone/>
            </a:pPr>
            <a:endParaRPr lang="en-GB" altLang="en-US" sz="1100" i="1" dirty="0">
              <a:solidFill>
                <a:srgbClr val="FFFFFF"/>
              </a:solidFill>
              <a:latin typeface="Century Gothic" panose="020B0502020202020204" pitchFamily="34" charset="0"/>
            </a:endParaRPr>
          </a:p>
        </p:txBody>
      </p:sp>
      <p:pic>
        <p:nvPicPr>
          <p:cNvPr id="2" name="Picture 1" descr="A person sitting in a cave with a lion&#10;&#10;AI-generated content may be incorrect.">
            <a:extLst>
              <a:ext uri="{FF2B5EF4-FFF2-40B4-BE49-F238E27FC236}">
                <a16:creationId xmlns:a16="http://schemas.microsoft.com/office/drawing/2014/main" id="{B1008338-3420-61A6-CA79-851C4CA01BE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5183" y="188640"/>
            <a:ext cx="4456817" cy="4437112"/>
          </a:xfrm>
          <a:prstGeom prst="rect">
            <a:avLst/>
          </a:prstGeom>
          <a:ln>
            <a:solidFill>
              <a:schemeClr val="bg1"/>
            </a:solidFill>
          </a:ln>
        </p:spPr>
      </p:pic>
      <p:pic>
        <p:nvPicPr>
          <p:cNvPr id="6" name="Picture 5" descr="A red cover with images of people&#10;&#10;AI-generated content may be incorrect.">
            <a:extLst>
              <a:ext uri="{FF2B5EF4-FFF2-40B4-BE49-F238E27FC236}">
                <a16:creationId xmlns:a16="http://schemas.microsoft.com/office/drawing/2014/main" id="{C43DE179-6596-9139-23EA-303AB6A6889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881048" y="1568384"/>
            <a:ext cx="4011432" cy="4812944"/>
          </a:xfrm>
          <a:prstGeom prst="rect">
            <a:avLst/>
          </a:prstGeom>
          <a:ln>
            <a:solidFill>
              <a:schemeClr val="bg1"/>
            </a:solidFill>
          </a:ln>
        </p:spPr>
      </p:pic>
    </p:spTree>
    <p:extLst>
      <p:ext uri="{BB962C8B-B14F-4D97-AF65-F5344CB8AC3E}">
        <p14:creationId xmlns:p14="http://schemas.microsoft.com/office/powerpoint/2010/main" val="191648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12C669-2736-26C9-F468-2E650B07AB1E}"/>
              </a:ext>
            </a:extLst>
          </p:cNvPr>
          <p:cNvSpPr txBox="1"/>
          <p:nvPr/>
        </p:nvSpPr>
        <p:spPr>
          <a:xfrm>
            <a:off x="0" y="5746030"/>
            <a:ext cx="9144000"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…just like Jesus.</a:t>
            </a:r>
          </a:p>
        </p:txBody>
      </p:sp>
      <p:pic>
        <p:nvPicPr>
          <p:cNvPr id="3" name="Picture 2">
            <a:extLst>
              <a:ext uri="{FF2B5EF4-FFF2-40B4-BE49-F238E27FC236}">
                <a16:creationId xmlns:a16="http://schemas.microsoft.com/office/drawing/2014/main" id="{8A931C71-D23D-A808-9169-A6F6AD7FD0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624" y="197459"/>
            <a:ext cx="7384752" cy="5538564"/>
          </a:xfrm>
          <a:prstGeom prst="rect">
            <a:avLst/>
          </a:prstGeom>
        </p:spPr>
      </p:pic>
    </p:spTree>
    <p:extLst>
      <p:ext uri="{BB962C8B-B14F-4D97-AF65-F5344CB8AC3E}">
        <p14:creationId xmlns:p14="http://schemas.microsoft.com/office/powerpoint/2010/main" val="40726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20C74-EA0A-6304-BAC9-A93F12E9AA1B}"/>
              </a:ext>
            </a:extLst>
          </p:cNvPr>
          <p:cNvSpPr txBox="1"/>
          <p:nvPr/>
        </p:nvSpPr>
        <p:spPr>
          <a:xfrm>
            <a:off x="5777970" y="2852936"/>
            <a:ext cx="3366030" cy="830997"/>
          </a:xfrm>
          <a:prstGeom prst="rect">
            <a:avLst/>
          </a:prstGeom>
          <a:noFill/>
        </p:spPr>
        <p:txBody>
          <a:bodyPr wrap="square" rtlCol="0">
            <a:spAutoFit/>
          </a:bodyPr>
          <a:lstStyle/>
          <a:p>
            <a:pPr algn="ctr"/>
            <a:r>
              <a:rPr lang="en-GB" b="1" dirty="0">
                <a:solidFill>
                  <a:schemeClr val="bg1"/>
                </a:solidFill>
                <a:latin typeface="Century Gothic" panose="020B0502020202020204" pitchFamily="34" charset="0"/>
              </a:rPr>
              <a:t>St. Monica                    (331-387CE) </a:t>
            </a:r>
          </a:p>
        </p:txBody>
      </p:sp>
      <p:sp>
        <p:nvSpPr>
          <p:cNvPr id="4" name="TextBox 3">
            <a:extLst>
              <a:ext uri="{FF2B5EF4-FFF2-40B4-BE49-F238E27FC236}">
                <a16:creationId xmlns:a16="http://schemas.microsoft.com/office/drawing/2014/main" id="{B9CC08F6-FA96-F766-47DA-6635474FC8CE}"/>
              </a:ext>
            </a:extLst>
          </p:cNvPr>
          <p:cNvSpPr txBox="1"/>
          <p:nvPr/>
        </p:nvSpPr>
        <p:spPr>
          <a:xfrm>
            <a:off x="0" y="5746030"/>
            <a:ext cx="9144000"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…just like Jesus.</a:t>
            </a:r>
          </a:p>
        </p:txBody>
      </p:sp>
      <p:sp>
        <p:nvSpPr>
          <p:cNvPr id="5" name="TextBox 4">
            <a:extLst>
              <a:ext uri="{FF2B5EF4-FFF2-40B4-BE49-F238E27FC236}">
                <a16:creationId xmlns:a16="http://schemas.microsoft.com/office/drawing/2014/main" id="{FF95D6EC-D843-14A6-D2AB-DDA37628DA45}"/>
              </a:ext>
            </a:extLst>
          </p:cNvPr>
          <p:cNvSpPr txBox="1">
            <a:spLocks noChangeArrowheads="1"/>
          </p:cNvSpPr>
          <p:nvPr/>
        </p:nvSpPr>
        <p:spPr bwMode="auto">
          <a:xfrm>
            <a:off x="2699792" y="6551439"/>
            <a:ext cx="636284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This image is © Daniela </a:t>
            </a:r>
            <a:r>
              <a:rPr lang="en-GB" altLang="en-US" sz="1100" i="1" dirty="0" err="1">
                <a:solidFill>
                  <a:srgbClr val="FFFFFF"/>
                </a:solidFill>
                <a:latin typeface="Century Gothic" panose="020B0502020202020204" pitchFamily="34" charset="0"/>
              </a:rPr>
              <a:t>Gamba</a:t>
            </a:r>
            <a:r>
              <a:rPr lang="en-GB" altLang="en-US" sz="1100" i="1" dirty="0">
                <a:solidFill>
                  <a:srgbClr val="FFFFFF"/>
                </a:solidFill>
                <a:latin typeface="Century Gothic" panose="020B0502020202020204" pitchFamily="34" charset="0"/>
              </a:rPr>
              <a:t> &amp; SPCK and must not be used outside of this context</a:t>
            </a:r>
          </a:p>
        </p:txBody>
      </p:sp>
      <p:pic>
        <p:nvPicPr>
          <p:cNvPr id="6" name="Picture 5" descr="A person in a robe walking on a desert path&#10;&#10;AI-generated content may be incorrect.">
            <a:extLst>
              <a:ext uri="{FF2B5EF4-FFF2-40B4-BE49-F238E27FC236}">
                <a16:creationId xmlns:a16="http://schemas.microsoft.com/office/drawing/2014/main" id="{B68804C3-02A8-2184-FBB5-DEF0BA08981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2059" y="196144"/>
            <a:ext cx="5625911" cy="5549885"/>
          </a:xfrm>
          <a:prstGeom prst="rect">
            <a:avLst/>
          </a:prstGeom>
        </p:spPr>
      </p:pic>
    </p:spTree>
    <p:extLst>
      <p:ext uri="{BB962C8B-B14F-4D97-AF65-F5344CB8AC3E}">
        <p14:creationId xmlns:p14="http://schemas.microsoft.com/office/powerpoint/2010/main" val="252228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F2EC-D6D3-3F2B-8836-9F0CE2FD6EC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370B0BC-63D4-C428-B903-C76A332AC6E4}"/>
              </a:ext>
            </a:extLst>
          </p:cNvPr>
          <p:cNvSpPr txBox="1"/>
          <p:nvPr/>
        </p:nvSpPr>
        <p:spPr>
          <a:xfrm>
            <a:off x="5004048" y="2852936"/>
            <a:ext cx="4392488" cy="830997"/>
          </a:xfrm>
          <a:prstGeom prst="rect">
            <a:avLst/>
          </a:prstGeom>
          <a:noFill/>
        </p:spPr>
        <p:txBody>
          <a:bodyPr wrap="square" rtlCol="0">
            <a:spAutoFit/>
          </a:bodyPr>
          <a:lstStyle/>
          <a:p>
            <a:pPr algn="ctr"/>
            <a:r>
              <a:rPr lang="en-GB" b="1" dirty="0">
                <a:solidFill>
                  <a:schemeClr val="bg1"/>
                </a:solidFill>
                <a:latin typeface="Century Gothic" panose="020B0502020202020204" pitchFamily="34" charset="0"/>
              </a:rPr>
              <a:t>St. Martin de </a:t>
            </a:r>
            <a:r>
              <a:rPr lang="en-GB" b="1" dirty="0" err="1">
                <a:solidFill>
                  <a:schemeClr val="bg1"/>
                </a:solidFill>
                <a:latin typeface="Century Gothic" panose="020B0502020202020204" pitchFamily="34" charset="0"/>
              </a:rPr>
              <a:t>Porres</a:t>
            </a:r>
            <a:r>
              <a:rPr lang="en-GB" b="1" dirty="0">
                <a:solidFill>
                  <a:schemeClr val="bg1"/>
                </a:solidFill>
                <a:latin typeface="Century Gothic" panose="020B0502020202020204" pitchFamily="34" charset="0"/>
              </a:rPr>
              <a:t>          (1579-1639CE) </a:t>
            </a:r>
          </a:p>
        </p:txBody>
      </p:sp>
      <p:sp>
        <p:nvSpPr>
          <p:cNvPr id="11" name="TextBox 10">
            <a:extLst>
              <a:ext uri="{FF2B5EF4-FFF2-40B4-BE49-F238E27FC236}">
                <a16:creationId xmlns:a16="http://schemas.microsoft.com/office/drawing/2014/main" id="{6122D86F-33DC-C4EE-CA32-90D1D33272F8}"/>
              </a:ext>
            </a:extLst>
          </p:cNvPr>
          <p:cNvSpPr txBox="1"/>
          <p:nvPr/>
        </p:nvSpPr>
        <p:spPr>
          <a:xfrm>
            <a:off x="0" y="5746030"/>
            <a:ext cx="9144000"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…just like Jesus.</a:t>
            </a:r>
          </a:p>
        </p:txBody>
      </p:sp>
      <p:pic>
        <p:nvPicPr>
          <p:cNvPr id="4" name="Picture 3">
            <a:extLst>
              <a:ext uri="{FF2B5EF4-FFF2-40B4-BE49-F238E27FC236}">
                <a16:creationId xmlns:a16="http://schemas.microsoft.com/office/drawing/2014/main" id="{24E59ABC-3A07-60CF-5794-1D5A9DB2F12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0743" y="260648"/>
            <a:ext cx="5084768" cy="5485382"/>
          </a:xfrm>
          <a:prstGeom prst="rect">
            <a:avLst/>
          </a:prstGeom>
          <a:ln>
            <a:solidFill>
              <a:schemeClr val="bg1"/>
            </a:solidFill>
          </a:ln>
        </p:spPr>
      </p:pic>
      <p:sp>
        <p:nvSpPr>
          <p:cNvPr id="5" name="TextBox 4">
            <a:extLst>
              <a:ext uri="{FF2B5EF4-FFF2-40B4-BE49-F238E27FC236}">
                <a16:creationId xmlns:a16="http://schemas.microsoft.com/office/drawing/2014/main" id="{8BCA8939-E7ED-E3D2-0440-019803A5EABB}"/>
              </a:ext>
            </a:extLst>
          </p:cNvPr>
          <p:cNvSpPr txBox="1">
            <a:spLocks noChangeArrowheads="1"/>
          </p:cNvSpPr>
          <p:nvPr/>
        </p:nvSpPr>
        <p:spPr bwMode="auto">
          <a:xfrm>
            <a:off x="2555776" y="6551439"/>
            <a:ext cx="65068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This image is © Neda </a:t>
            </a:r>
            <a:r>
              <a:rPr lang="en-GB" altLang="en-US" sz="1100" i="1" dirty="0" err="1">
                <a:solidFill>
                  <a:srgbClr val="FFFFFF"/>
                </a:solidFill>
                <a:latin typeface="Century Gothic" panose="020B0502020202020204" pitchFamily="34" charset="0"/>
              </a:rPr>
              <a:t>Kazemifar</a:t>
            </a:r>
            <a:r>
              <a:rPr lang="en-GB" altLang="en-US" sz="1100" i="1" dirty="0">
                <a:solidFill>
                  <a:srgbClr val="FFFFFF"/>
                </a:solidFill>
                <a:latin typeface="Century Gothic" panose="020B0502020202020204" pitchFamily="34" charset="0"/>
              </a:rPr>
              <a:t> &amp; SPCK and must not be used outside of this context</a:t>
            </a:r>
          </a:p>
        </p:txBody>
      </p:sp>
    </p:spTree>
    <p:extLst>
      <p:ext uri="{BB962C8B-B14F-4D97-AF65-F5344CB8AC3E}">
        <p14:creationId xmlns:p14="http://schemas.microsoft.com/office/powerpoint/2010/main" val="215435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07504" y="4987042"/>
            <a:ext cx="8928992" cy="1754326"/>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…we bring our thoughts and our hearts into this sacred space.</a:t>
            </a:r>
          </a:p>
        </p:txBody>
      </p:sp>
      <p:pic>
        <p:nvPicPr>
          <p:cNvPr id="3" name="Picture 2" descr="A heart shaped string with flowers&#10;&#10;AI-generated content may be incorrect.">
            <a:extLst>
              <a:ext uri="{FF2B5EF4-FFF2-40B4-BE49-F238E27FC236}">
                <a16:creationId xmlns:a16="http://schemas.microsoft.com/office/drawing/2014/main" id="{76285A78-2ECC-5246-0C3E-40355575556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144000" cy="4847009"/>
          </a:xfrm>
          <a:prstGeom prst="rect">
            <a:avLst/>
          </a:prstGeom>
        </p:spPr>
      </p:pic>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lt">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0F7F4-86F3-2202-D9C9-3434C95F72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FD2238-4DDD-478B-DF93-4A9B337CA403}"/>
              </a:ext>
            </a:extLst>
          </p:cNvPr>
          <p:cNvSpPr txBox="1"/>
          <p:nvPr/>
        </p:nvSpPr>
        <p:spPr>
          <a:xfrm>
            <a:off x="5487266" y="2750518"/>
            <a:ext cx="2836668" cy="830997"/>
          </a:xfrm>
          <a:prstGeom prst="rect">
            <a:avLst/>
          </a:prstGeom>
          <a:noFill/>
        </p:spPr>
        <p:txBody>
          <a:bodyPr wrap="square" rtlCol="0">
            <a:spAutoFit/>
          </a:bodyPr>
          <a:lstStyle/>
          <a:p>
            <a:pPr algn="ctr"/>
            <a:r>
              <a:rPr lang="en-GB" b="1" dirty="0" err="1">
                <a:solidFill>
                  <a:schemeClr val="bg1"/>
                </a:solidFill>
                <a:latin typeface="Century Gothic" panose="020B0502020202020204" pitchFamily="34" charset="0"/>
              </a:rPr>
              <a:t>Toyohiko</a:t>
            </a:r>
            <a:r>
              <a:rPr lang="en-GB" b="1" dirty="0">
                <a:solidFill>
                  <a:schemeClr val="bg1"/>
                </a:solidFill>
                <a:latin typeface="Century Gothic" panose="020B0502020202020204" pitchFamily="34" charset="0"/>
              </a:rPr>
              <a:t> Kagawa </a:t>
            </a:r>
          </a:p>
          <a:p>
            <a:pPr algn="ctr"/>
            <a:r>
              <a:rPr lang="en-GB" b="1" dirty="0">
                <a:solidFill>
                  <a:schemeClr val="bg1"/>
                </a:solidFill>
                <a:latin typeface="Century Gothic" panose="020B0502020202020204" pitchFamily="34" charset="0"/>
              </a:rPr>
              <a:t>(1888-1960CE) </a:t>
            </a:r>
          </a:p>
        </p:txBody>
      </p:sp>
      <p:sp>
        <p:nvSpPr>
          <p:cNvPr id="4" name="TextBox 3">
            <a:extLst>
              <a:ext uri="{FF2B5EF4-FFF2-40B4-BE49-F238E27FC236}">
                <a16:creationId xmlns:a16="http://schemas.microsoft.com/office/drawing/2014/main" id="{11CBF068-4E3F-A858-F97F-C078C0455722}"/>
              </a:ext>
            </a:extLst>
          </p:cNvPr>
          <p:cNvSpPr txBox="1"/>
          <p:nvPr/>
        </p:nvSpPr>
        <p:spPr>
          <a:xfrm>
            <a:off x="6158644" y="3645024"/>
            <a:ext cx="1493912" cy="461665"/>
          </a:xfrm>
          <a:prstGeom prst="rect">
            <a:avLst/>
          </a:prstGeom>
          <a:solidFill>
            <a:schemeClr val="bg1"/>
          </a:solidFill>
        </p:spPr>
        <p:txBody>
          <a:bodyPr wrap="square">
            <a:spAutoFit/>
          </a:bodyPr>
          <a:lstStyle/>
          <a:p>
            <a:r>
              <a:rPr lang="ja-JP" altLang="en-US" b="0" i="0" dirty="0">
                <a:solidFill>
                  <a:srgbClr val="202122"/>
                </a:solidFill>
                <a:effectLst/>
                <a:latin typeface="Arial" panose="020B0604020202020204" pitchFamily="34" charset="0"/>
              </a:rPr>
              <a:t>賀川 豊彦</a:t>
            </a:r>
            <a:endParaRPr lang="en-GB" dirty="0"/>
          </a:p>
        </p:txBody>
      </p:sp>
      <p:sp>
        <p:nvSpPr>
          <p:cNvPr id="5" name="TextBox 4">
            <a:extLst>
              <a:ext uri="{FF2B5EF4-FFF2-40B4-BE49-F238E27FC236}">
                <a16:creationId xmlns:a16="http://schemas.microsoft.com/office/drawing/2014/main" id="{CCACB2FC-0AA4-5F16-DAA9-FF61287C8250}"/>
              </a:ext>
            </a:extLst>
          </p:cNvPr>
          <p:cNvSpPr txBox="1"/>
          <p:nvPr/>
        </p:nvSpPr>
        <p:spPr>
          <a:xfrm>
            <a:off x="0" y="5746030"/>
            <a:ext cx="9144000"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…just like Jesus.</a:t>
            </a:r>
          </a:p>
        </p:txBody>
      </p:sp>
      <p:pic>
        <p:nvPicPr>
          <p:cNvPr id="6" name="Picture 5" descr="A person wearing a suit and tie&#10;&#10;AI-generated content may be incorrect.">
            <a:extLst>
              <a:ext uri="{FF2B5EF4-FFF2-40B4-BE49-F238E27FC236}">
                <a16:creationId xmlns:a16="http://schemas.microsoft.com/office/drawing/2014/main" id="{5441B4FA-9B58-4E3A-1403-0D156BEB14F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1520" y="264481"/>
            <a:ext cx="4464496" cy="5481549"/>
          </a:xfrm>
          <a:prstGeom prst="rect">
            <a:avLst/>
          </a:prstGeom>
          <a:ln>
            <a:solidFill>
              <a:schemeClr val="bg1"/>
            </a:solidFill>
          </a:ln>
        </p:spPr>
      </p:pic>
      <p:sp>
        <p:nvSpPr>
          <p:cNvPr id="7" name="TextBox 6">
            <a:extLst>
              <a:ext uri="{FF2B5EF4-FFF2-40B4-BE49-F238E27FC236}">
                <a16:creationId xmlns:a16="http://schemas.microsoft.com/office/drawing/2014/main" id="{113C8948-87CD-8B83-7B9A-7D5D1D84E01E}"/>
              </a:ext>
            </a:extLst>
          </p:cNvPr>
          <p:cNvSpPr txBox="1">
            <a:spLocks noChangeArrowheads="1"/>
          </p:cNvSpPr>
          <p:nvPr/>
        </p:nvSpPr>
        <p:spPr bwMode="auto">
          <a:xfrm>
            <a:off x="1547664" y="6551438"/>
            <a:ext cx="751497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This image is © Anastasia Magloire Williams &amp; SPCK and must not be used outside of this context</a:t>
            </a:r>
          </a:p>
        </p:txBody>
      </p:sp>
    </p:spTree>
    <p:extLst>
      <p:ext uri="{BB962C8B-B14F-4D97-AF65-F5344CB8AC3E}">
        <p14:creationId xmlns:p14="http://schemas.microsoft.com/office/powerpoint/2010/main" val="41191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C70AA-5E12-2FA5-1C5D-9A940DC36C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53DDB91-5A69-97CE-2235-4D7449589450}"/>
              </a:ext>
            </a:extLst>
          </p:cNvPr>
          <p:cNvSpPr txBox="1"/>
          <p:nvPr/>
        </p:nvSpPr>
        <p:spPr>
          <a:xfrm>
            <a:off x="0" y="5746030"/>
            <a:ext cx="9144000"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…just like Jesus.</a:t>
            </a:r>
          </a:p>
        </p:txBody>
      </p:sp>
      <p:sp>
        <p:nvSpPr>
          <p:cNvPr id="6" name="TextBox 5">
            <a:extLst>
              <a:ext uri="{FF2B5EF4-FFF2-40B4-BE49-F238E27FC236}">
                <a16:creationId xmlns:a16="http://schemas.microsoft.com/office/drawing/2014/main" id="{44BCB4CA-8C53-0121-847A-555050F631D9}"/>
              </a:ext>
            </a:extLst>
          </p:cNvPr>
          <p:cNvSpPr txBox="1"/>
          <p:nvPr/>
        </p:nvSpPr>
        <p:spPr>
          <a:xfrm>
            <a:off x="4559222" y="2656014"/>
            <a:ext cx="4405266" cy="830997"/>
          </a:xfrm>
          <a:prstGeom prst="rect">
            <a:avLst/>
          </a:prstGeom>
          <a:noFill/>
        </p:spPr>
        <p:txBody>
          <a:bodyPr wrap="square" rtlCol="0">
            <a:spAutoFit/>
          </a:bodyPr>
          <a:lstStyle/>
          <a:p>
            <a:pPr algn="ctr"/>
            <a:r>
              <a:rPr lang="en-GB" b="1" dirty="0">
                <a:solidFill>
                  <a:schemeClr val="bg1"/>
                </a:solidFill>
                <a:latin typeface="Century Gothic" panose="020B0502020202020204" pitchFamily="34" charset="0"/>
              </a:rPr>
              <a:t>St. Alphonsa</a:t>
            </a:r>
          </a:p>
          <a:p>
            <a:pPr algn="ctr"/>
            <a:r>
              <a:rPr lang="en-GB" b="1" dirty="0">
                <a:solidFill>
                  <a:schemeClr val="bg1"/>
                </a:solidFill>
                <a:latin typeface="Century Gothic" panose="020B0502020202020204" pitchFamily="34" charset="0"/>
              </a:rPr>
              <a:t>(1910-1946 CE) </a:t>
            </a:r>
          </a:p>
        </p:txBody>
      </p:sp>
      <p:pic>
        <p:nvPicPr>
          <p:cNvPr id="3" name="Picture 2" descr="A nun holding a book and pointing at something&#10;&#10;AI-generated content may be incorrect.">
            <a:extLst>
              <a:ext uri="{FF2B5EF4-FFF2-40B4-BE49-F238E27FC236}">
                <a16:creationId xmlns:a16="http://schemas.microsoft.com/office/drawing/2014/main" id="{1C84C4D9-8CBB-5929-1057-262F39C472D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1520" y="260648"/>
            <a:ext cx="4104456" cy="5471570"/>
          </a:xfrm>
          <a:prstGeom prst="rect">
            <a:avLst/>
          </a:prstGeom>
          <a:ln>
            <a:solidFill>
              <a:schemeClr val="bg1"/>
            </a:solidFill>
          </a:ln>
        </p:spPr>
      </p:pic>
      <p:sp>
        <p:nvSpPr>
          <p:cNvPr id="4" name="TextBox 3">
            <a:extLst>
              <a:ext uri="{FF2B5EF4-FFF2-40B4-BE49-F238E27FC236}">
                <a16:creationId xmlns:a16="http://schemas.microsoft.com/office/drawing/2014/main" id="{EFA69510-A118-BE24-2DDC-4BB4DC733201}"/>
              </a:ext>
            </a:extLst>
          </p:cNvPr>
          <p:cNvSpPr txBox="1">
            <a:spLocks noChangeArrowheads="1"/>
          </p:cNvSpPr>
          <p:nvPr/>
        </p:nvSpPr>
        <p:spPr bwMode="auto">
          <a:xfrm>
            <a:off x="611560" y="6551438"/>
            <a:ext cx="84510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This image is © Jen Khatun &amp; SPCK and must not be used outside of this context</a:t>
            </a:r>
          </a:p>
        </p:txBody>
      </p:sp>
    </p:spTree>
    <p:extLst>
      <p:ext uri="{BB962C8B-B14F-4D97-AF65-F5344CB8AC3E}">
        <p14:creationId xmlns:p14="http://schemas.microsoft.com/office/powerpoint/2010/main" val="365413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53EBF-8AD5-1859-0B22-8F44291D9EB1}"/>
            </a:ext>
          </a:extLst>
        </p:cNvPr>
        <p:cNvGrpSpPr/>
        <p:nvPr/>
      </p:nvGrpSpPr>
      <p:grpSpPr>
        <a:xfrm>
          <a:off x="0" y="0"/>
          <a:ext cx="0" cy="0"/>
          <a:chOff x="0" y="0"/>
          <a:chExt cx="0" cy="0"/>
        </a:xfrm>
      </p:grpSpPr>
      <p:pic>
        <p:nvPicPr>
          <p:cNvPr id="5" name="Picture 4" descr="A group of crosses in the sky&#10;&#10;AI-generated content may be incorrect.">
            <a:extLst>
              <a:ext uri="{FF2B5EF4-FFF2-40B4-BE49-F238E27FC236}">
                <a16:creationId xmlns:a16="http://schemas.microsoft.com/office/drawing/2014/main" id="{9F8887E6-DA8E-1755-BAC5-F8B894DBF7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5" y="24438"/>
            <a:ext cx="9144000" cy="5143500"/>
          </a:xfrm>
          <a:prstGeom prst="rect">
            <a:avLst/>
          </a:prstGeom>
          <a:ln>
            <a:noFill/>
          </a:ln>
        </p:spPr>
      </p:pic>
      <p:sp>
        <p:nvSpPr>
          <p:cNvPr id="2" name="TextBox 1">
            <a:extLst>
              <a:ext uri="{FF2B5EF4-FFF2-40B4-BE49-F238E27FC236}">
                <a16:creationId xmlns:a16="http://schemas.microsoft.com/office/drawing/2014/main" id="{C3917482-F6EE-1C84-E468-F9F2A32499F0}"/>
              </a:ext>
            </a:extLst>
          </p:cNvPr>
          <p:cNvSpPr txBox="1"/>
          <p:nvPr/>
        </p:nvSpPr>
        <p:spPr>
          <a:xfrm>
            <a:off x="0" y="4915034"/>
            <a:ext cx="9144000" cy="1754326"/>
          </a:xfrm>
          <a:prstGeom prst="rect">
            <a:avLst/>
          </a:prstGeom>
          <a:solidFill>
            <a:schemeClr val="tx1">
              <a:alpha val="53000"/>
            </a:schemeClr>
          </a:solidFill>
        </p:spPr>
        <p:txBody>
          <a:bodyPr wrap="square" rtlCol="0">
            <a:spAutoFit/>
          </a:bodyPr>
          <a:lstStyle/>
          <a:p>
            <a:pPr algn="ctr"/>
            <a:r>
              <a:rPr lang="en-GB" sz="3600" b="1" dirty="0">
                <a:solidFill>
                  <a:schemeClr val="bg1"/>
                </a:solidFill>
                <a:latin typeface="Century Gothic" panose="020B0502020202020204" pitchFamily="34" charset="0"/>
              </a:rPr>
              <a:t>‘If any of you want to be my followers, you must forget about yourself. You must take up your cross and follow me.’ </a:t>
            </a:r>
          </a:p>
        </p:txBody>
      </p:sp>
    </p:spTree>
    <p:extLst>
      <p:ext uri="{BB962C8B-B14F-4D97-AF65-F5344CB8AC3E}">
        <p14:creationId xmlns:p14="http://schemas.microsoft.com/office/powerpoint/2010/main" val="172174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81817-6DB3-9BAB-E0CB-1585318B3722}"/>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0BE762E-B3C6-1754-37A4-936618BB30CA}"/>
              </a:ext>
            </a:extLst>
          </p:cNvPr>
          <p:cNvSpPr/>
          <p:nvPr/>
        </p:nvSpPr>
        <p:spPr>
          <a:xfrm>
            <a:off x="4571999" y="1418988"/>
            <a:ext cx="4464497" cy="4020024"/>
          </a:xfrm>
          <a:prstGeom prst="roundRect">
            <a:avLst/>
          </a:prstGeom>
          <a:solidFill>
            <a:schemeClr val="tx1">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spcAft>
                <a:spcPts val="0"/>
              </a:spcAft>
              <a:defRPr/>
            </a:pPr>
            <a:r>
              <a:rPr lang="en-GB" sz="2800" b="1" dirty="0">
                <a:solidFill>
                  <a:schemeClr val="bg1"/>
                </a:solidFill>
                <a:latin typeface="Century Gothic" panose="020B0502020202020204" pitchFamily="34" charset="0"/>
                <a:ea typeface="MS PGothic" panose="020B0600070205080204" pitchFamily="34" charset="-128"/>
              </a:rPr>
              <a:t>….I wonder what we might have learned from our Heroes of Hope over the past few weeks?.....</a:t>
            </a:r>
          </a:p>
          <a:p>
            <a:pPr lvl="0" algn="ctr" fontAlgn="auto">
              <a:spcAft>
                <a:spcPts val="0"/>
              </a:spcAft>
              <a:defRPr/>
            </a:pPr>
            <a:r>
              <a:rPr lang="en-GB" sz="2800" b="1" dirty="0">
                <a:solidFill>
                  <a:schemeClr val="bg1"/>
                </a:solidFill>
                <a:latin typeface="Century Gothic" panose="020B0502020202020204" pitchFamily="34" charset="0"/>
                <a:ea typeface="MS PGothic" panose="020B0600070205080204" pitchFamily="34" charset="-128"/>
              </a:rPr>
              <a:t>….I wonder what it might mean for us to ‘follow in their footsteps, or in the footsteps of Jesus?.....</a:t>
            </a:r>
          </a:p>
          <a:p>
            <a:pPr lvl="0" algn="ctr" fontAlgn="auto">
              <a:spcAft>
                <a:spcPts val="0"/>
              </a:spcAft>
              <a:defRPr/>
            </a:pPr>
            <a:r>
              <a:rPr lang="en-GB" sz="2800" b="1" dirty="0">
                <a:solidFill>
                  <a:schemeClr val="bg1"/>
                </a:solidFill>
                <a:latin typeface="Century Gothic" panose="020B0502020202020204" pitchFamily="34" charset="0"/>
                <a:ea typeface="MS PGothic" panose="020B0600070205080204" pitchFamily="34" charset="-128"/>
              </a:rPr>
              <a:t>….I wonder whose footsteps you might follow as you live your life?....</a:t>
            </a:r>
          </a:p>
        </p:txBody>
      </p:sp>
      <p:pic>
        <p:nvPicPr>
          <p:cNvPr id="4" name="Picture 3" descr="A red cover with images of people&#10;&#10;AI-generated content may be incorrect.">
            <a:extLst>
              <a:ext uri="{FF2B5EF4-FFF2-40B4-BE49-F238E27FC236}">
                <a16:creationId xmlns:a16="http://schemas.microsoft.com/office/drawing/2014/main" id="{335FE771-6BD2-C537-9C9C-B1D7635BC15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79512" y="707536"/>
            <a:ext cx="4536504" cy="5442929"/>
          </a:xfrm>
          <a:prstGeom prst="rect">
            <a:avLst/>
          </a:prstGeom>
          <a:ln>
            <a:solidFill>
              <a:schemeClr val="bg1"/>
            </a:solidFill>
          </a:ln>
        </p:spPr>
      </p:pic>
      <p:sp>
        <p:nvSpPr>
          <p:cNvPr id="5" name="TextBox 4">
            <a:extLst>
              <a:ext uri="{FF2B5EF4-FFF2-40B4-BE49-F238E27FC236}">
                <a16:creationId xmlns:a16="http://schemas.microsoft.com/office/drawing/2014/main" id="{6F8C3BA1-BE94-2AD5-E5C1-D98045FEDCC5}"/>
              </a:ext>
            </a:extLst>
          </p:cNvPr>
          <p:cNvSpPr txBox="1">
            <a:spLocks noChangeArrowheads="1"/>
          </p:cNvSpPr>
          <p:nvPr/>
        </p:nvSpPr>
        <p:spPr bwMode="auto">
          <a:xfrm>
            <a:off x="1691680" y="6551438"/>
            <a:ext cx="73709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None/>
            </a:pPr>
            <a:r>
              <a:rPr lang="en-GB" altLang="en-US" sz="1100" i="1" dirty="0">
                <a:solidFill>
                  <a:srgbClr val="FFFFFF"/>
                </a:solidFill>
                <a:latin typeface="Century Gothic" panose="020B0502020202020204" pitchFamily="34" charset="0"/>
              </a:rPr>
              <a:t>This image is © Jen Khatun &amp; SPCK and must not be used outside of this context</a:t>
            </a:r>
          </a:p>
          <a:p>
            <a:pPr algn="r" eaLnBrk="1" hangingPunct="1">
              <a:spcBef>
                <a:spcPct val="0"/>
              </a:spcBef>
              <a:buFontTx/>
              <a:buNone/>
            </a:pP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78591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AA0F21-2088-BC56-0F47-8EFF7CA55A9F}"/>
              </a:ext>
            </a:extLst>
          </p:cNvPr>
          <p:cNvSpPr txBox="1"/>
          <p:nvPr/>
        </p:nvSpPr>
        <p:spPr>
          <a:xfrm>
            <a:off x="234380" y="2869768"/>
            <a:ext cx="8675240" cy="3785652"/>
          </a:xfrm>
          <a:prstGeom prst="rect">
            <a:avLst/>
          </a:prstGeom>
          <a:noFill/>
        </p:spPr>
        <p:txBody>
          <a:bodyPr wrap="square">
            <a:spAutoFit/>
          </a:bodyPr>
          <a:lstStyle/>
          <a:p>
            <a:r>
              <a:rPr lang="en-GB" sz="4000" b="1" i="0" dirty="0">
                <a:solidFill>
                  <a:schemeClr val="bg1"/>
                </a:solidFill>
                <a:latin typeface="Century Gothic" panose="020B0502020202020204" pitchFamily="34" charset="0"/>
              </a:rPr>
              <a:t>May we follow in his/her footsteps.</a:t>
            </a:r>
          </a:p>
          <a:p>
            <a:r>
              <a:rPr lang="en-GB" sz="4000" b="1" dirty="0">
                <a:solidFill>
                  <a:schemeClr val="bg1"/>
                </a:solidFill>
                <a:latin typeface="Century Gothic" panose="020B0502020202020204" pitchFamily="34" charset="0"/>
              </a:rPr>
              <a:t>May we follow in his footsteps.</a:t>
            </a:r>
          </a:p>
          <a:p>
            <a:r>
              <a:rPr lang="en-GB" sz="4000" b="1" dirty="0">
                <a:solidFill>
                  <a:schemeClr val="bg1"/>
                </a:solidFill>
                <a:latin typeface="Century Gothic" panose="020B0502020202020204" pitchFamily="34" charset="0"/>
              </a:rPr>
              <a:t>May we follow in her footsteps.</a:t>
            </a:r>
          </a:p>
          <a:p>
            <a:r>
              <a:rPr lang="en-GB" sz="4000" b="1" dirty="0">
                <a:solidFill>
                  <a:schemeClr val="bg1"/>
                </a:solidFill>
                <a:latin typeface="Century Gothic" panose="020B0502020202020204" pitchFamily="34" charset="0"/>
              </a:rPr>
              <a:t>May we follow in his footsteps.</a:t>
            </a:r>
          </a:p>
          <a:p>
            <a:r>
              <a:rPr lang="en-GB" sz="4000" b="1" dirty="0">
                <a:solidFill>
                  <a:schemeClr val="bg1"/>
                </a:solidFill>
                <a:latin typeface="Century Gothic" panose="020B0502020202020204" pitchFamily="34" charset="0"/>
              </a:rPr>
              <a:t>May we follow in his footsteps.</a:t>
            </a:r>
          </a:p>
          <a:p>
            <a:r>
              <a:rPr lang="en-GB" sz="4000" b="1" dirty="0">
                <a:solidFill>
                  <a:schemeClr val="bg1"/>
                </a:solidFill>
                <a:latin typeface="Century Gothic" panose="020B0502020202020204" pitchFamily="34" charset="0"/>
              </a:rPr>
              <a:t>May we follow in her footsteps.</a:t>
            </a:r>
            <a:endParaRPr lang="en-GB" sz="4000" b="1" i="0" dirty="0">
              <a:solidFill>
                <a:schemeClr val="bg1"/>
              </a:solidFill>
              <a:latin typeface="Century Gothic" panose="020B0502020202020204" pitchFamily="34" charset="0"/>
            </a:endParaRPr>
          </a:p>
        </p:txBody>
      </p:sp>
      <p:pic>
        <p:nvPicPr>
          <p:cNvPr id="8" name="Graphic 7" descr="Footprints with solid fill">
            <a:extLst>
              <a:ext uri="{FF2B5EF4-FFF2-40B4-BE49-F238E27FC236}">
                <a16:creationId xmlns:a16="http://schemas.microsoft.com/office/drawing/2014/main" id="{3384A95F-32C4-924E-28F8-54DADA6F64B7}"/>
              </a:ext>
            </a:extLst>
          </p:cNvPr>
          <p:cNvPicPr>
            <a:picLocks noChangeAspect="1"/>
          </p:cNvPicPr>
          <p:nvPr/>
        </p:nvPicPr>
        <p:blipFill>
          <a:blip r:embed="rId3">
            <a:extLst>
              <a:ext uri="{96DAC541-7B7A-43D3-8B79-37D633B846F1}">
                <asvg:svgBlip xmlns:asvg="http://schemas.microsoft.com/office/drawing/2016/SVG/main" r:embed="rId4"/>
              </a:ext>
            </a:extLst>
          </a:blip>
          <a:srcRect l="49385" r="8286"/>
          <a:stretch>
            <a:fillRect/>
          </a:stretch>
        </p:blipFill>
        <p:spPr>
          <a:xfrm rot="5400000">
            <a:off x="809467" y="559996"/>
            <a:ext cx="1188260" cy="2807194"/>
          </a:xfrm>
          <a:prstGeom prst="rect">
            <a:avLst/>
          </a:prstGeom>
        </p:spPr>
      </p:pic>
      <p:pic>
        <p:nvPicPr>
          <p:cNvPr id="9" name="Graphic 8" descr="Footprints with solid fill">
            <a:extLst>
              <a:ext uri="{FF2B5EF4-FFF2-40B4-BE49-F238E27FC236}">
                <a16:creationId xmlns:a16="http://schemas.microsoft.com/office/drawing/2014/main" id="{E14271EC-2E74-9F54-89AC-8B7DC49F4C6F}"/>
              </a:ext>
            </a:extLst>
          </p:cNvPr>
          <p:cNvPicPr>
            <a:picLocks noChangeAspect="1"/>
          </p:cNvPicPr>
          <p:nvPr/>
        </p:nvPicPr>
        <p:blipFill>
          <a:blip r:embed="rId3">
            <a:extLst>
              <a:ext uri="{96DAC541-7B7A-43D3-8B79-37D633B846F1}">
                <asvg:svgBlip xmlns:asvg="http://schemas.microsoft.com/office/drawing/2016/SVG/main" r:embed="rId4"/>
              </a:ext>
            </a:extLst>
          </a:blip>
          <a:srcRect l="11160" r="46511"/>
          <a:stretch>
            <a:fillRect/>
          </a:stretch>
        </p:blipFill>
        <p:spPr>
          <a:xfrm rot="5400000">
            <a:off x="986783" y="-628265"/>
            <a:ext cx="1188261" cy="2807194"/>
          </a:xfrm>
          <a:prstGeom prst="rect">
            <a:avLst/>
          </a:prstGeom>
        </p:spPr>
      </p:pic>
      <p:pic>
        <p:nvPicPr>
          <p:cNvPr id="10" name="Graphic 9" descr="Footprints with solid fill">
            <a:extLst>
              <a:ext uri="{FF2B5EF4-FFF2-40B4-BE49-F238E27FC236}">
                <a16:creationId xmlns:a16="http://schemas.microsoft.com/office/drawing/2014/main" id="{096144F2-6339-913A-A550-F5588E4AE640}"/>
              </a:ext>
            </a:extLst>
          </p:cNvPr>
          <p:cNvPicPr>
            <a:picLocks noChangeAspect="1"/>
          </p:cNvPicPr>
          <p:nvPr/>
        </p:nvPicPr>
        <p:blipFill>
          <a:blip r:embed="rId3">
            <a:extLst>
              <a:ext uri="{96DAC541-7B7A-43D3-8B79-37D633B846F1}">
                <asvg:svgBlip xmlns:asvg="http://schemas.microsoft.com/office/drawing/2016/SVG/main" r:embed="rId4"/>
              </a:ext>
            </a:extLst>
          </a:blip>
          <a:srcRect l="49385" r="8286"/>
          <a:stretch>
            <a:fillRect/>
          </a:stretch>
        </p:blipFill>
        <p:spPr>
          <a:xfrm rot="5400000">
            <a:off x="3616661" y="578522"/>
            <a:ext cx="1188260" cy="2807194"/>
          </a:xfrm>
          <a:prstGeom prst="rect">
            <a:avLst/>
          </a:prstGeom>
        </p:spPr>
      </p:pic>
      <p:pic>
        <p:nvPicPr>
          <p:cNvPr id="11" name="Graphic 10" descr="Footprints with solid fill">
            <a:extLst>
              <a:ext uri="{FF2B5EF4-FFF2-40B4-BE49-F238E27FC236}">
                <a16:creationId xmlns:a16="http://schemas.microsoft.com/office/drawing/2014/main" id="{6DDDA7E8-8119-9051-F0E0-7C28CD5BF9B1}"/>
              </a:ext>
            </a:extLst>
          </p:cNvPr>
          <p:cNvPicPr>
            <a:picLocks noChangeAspect="1"/>
          </p:cNvPicPr>
          <p:nvPr/>
        </p:nvPicPr>
        <p:blipFill>
          <a:blip r:embed="rId3">
            <a:extLst>
              <a:ext uri="{96DAC541-7B7A-43D3-8B79-37D633B846F1}">
                <asvg:svgBlip xmlns:asvg="http://schemas.microsoft.com/office/drawing/2016/SVG/main" r:embed="rId4"/>
              </a:ext>
            </a:extLst>
          </a:blip>
          <a:srcRect l="11160" r="46511"/>
          <a:stretch>
            <a:fillRect/>
          </a:stretch>
        </p:blipFill>
        <p:spPr>
          <a:xfrm rot="5400000">
            <a:off x="4190683" y="-643111"/>
            <a:ext cx="1188261" cy="2807194"/>
          </a:xfrm>
          <a:prstGeom prst="rect">
            <a:avLst/>
          </a:prstGeom>
        </p:spPr>
      </p:pic>
      <p:pic>
        <p:nvPicPr>
          <p:cNvPr id="12" name="Graphic 11" descr="Footprints with solid fill">
            <a:extLst>
              <a:ext uri="{FF2B5EF4-FFF2-40B4-BE49-F238E27FC236}">
                <a16:creationId xmlns:a16="http://schemas.microsoft.com/office/drawing/2014/main" id="{5FDD1891-B305-5524-AEA3-3D185650875C}"/>
              </a:ext>
            </a:extLst>
          </p:cNvPr>
          <p:cNvPicPr>
            <a:picLocks noChangeAspect="1"/>
          </p:cNvPicPr>
          <p:nvPr/>
        </p:nvPicPr>
        <p:blipFill>
          <a:blip r:embed="rId3">
            <a:extLst>
              <a:ext uri="{96DAC541-7B7A-43D3-8B79-37D633B846F1}">
                <asvg:svgBlip xmlns:asvg="http://schemas.microsoft.com/office/drawing/2016/SVG/main" r:embed="rId4"/>
              </a:ext>
            </a:extLst>
          </a:blip>
          <a:srcRect l="49385" r="8286"/>
          <a:stretch>
            <a:fillRect/>
          </a:stretch>
        </p:blipFill>
        <p:spPr>
          <a:xfrm rot="5400000">
            <a:off x="6626053" y="716258"/>
            <a:ext cx="1188260" cy="2807194"/>
          </a:xfrm>
          <a:prstGeom prst="rect">
            <a:avLst/>
          </a:prstGeom>
        </p:spPr>
      </p:pic>
      <p:pic>
        <p:nvPicPr>
          <p:cNvPr id="13" name="Graphic 12" descr="Footprints with solid fill">
            <a:extLst>
              <a:ext uri="{FF2B5EF4-FFF2-40B4-BE49-F238E27FC236}">
                <a16:creationId xmlns:a16="http://schemas.microsoft.com/office/drawing/2014/main" id="{34119102-651D-1F07-3688-8B87F94C8981}"/>
              </a:ext>
            </a:extLst>
          </p:cNvPr>
          <p:cNvPicPr>
            <a:picLocks noChangeAspect="1"/>
          </p:cNvPicPr>
          <p:nvPr/>
        </p:nvPicPr>
        <p:blipFill>
          <a:blip r:embed="rId3">
            <a:extLst>
              <a:ext uri="{96DAC541-7B7A-43D3-8B79-37D633B846F1}">
                <asvg:svgBlip xmlns:asvg="http://schemas.microsoft.com/office/drawing/2016/SVG/main" r:embed="rId4"/>
              </a:ext>
            </a:extLst>
          </a:blip>
          <a:srcRect l="11160" r="46511"/>
          <a:stretch>
            <a:fillRect/>
          </a:stretch>
        </p:blipFill>
        <p:spPr>
          <a:xfrm rot="5400000">
            <a:off x="7176362" y="-628265"/>
            <a:ext cx="1188261" cy="2807194"/>
          </a:xfrm>
          <a:prstGeom prst="rect">
            <a:avLst/>
          </a:prstGeom>
        </p:spPr>
      </p:pic>
    </p:spTree>
    <p:extLst>
      <p:ext uri="{BB962C8B-B14F-4D97-AF65-F5344CB8AC3E}">
        <p14:creationId xmlns:p14="http://schemas.microsoft.com/office/powerpoint/2010/main" val="349599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iterate type="lt">
                                    <p:tmPct val="0"/>
                                  </p:iterate>
                                  <p:childTnLst>
                                    <p:animEffect transition="out" filter="fade">
                                      <p:cBhvr>
                                        <p:cTn id="15" dur="500"/>
                                        <p:tgtEl>
                                          <p:spTgt spid="7">
                                            <p:txEl>
                                              <p:pRg st="0" end="0"/>
                                            </p:txEl>
                                          </p:spTgt>
                                        </p:tgtEl>
                                      </p:cBhvr>
                                    </p:animEffect>
                                    <p:set>
                                      <p:cBhvr>
                                        <p:cTn id="16" dur="1" fill="hold">
                                          <p:stCondLst>
                                            <p:cond delay="499"/>
                                          </p:stCondLst>
                                        </p:cTn>
                                        <p:tgtEl>
                                          <p:spTgt spid="7">
                                            <p:txEl>
                                              <p:pRg st="0" end="0"/>
                                            </p:txEl>
                                          </p:spTgt>
                                        </p:tgtEl>
                                        <p:attrNameLst>
                                          <p:attrName>style.visibility</p:attrName>
                                        </p:attrNameLst>
                                      </p:cBhvr>
                                      <p:to>
                                        <p:strVal val="hidden"/>
                                      </p:to>
                                    </p:se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0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iterate type="lt">
                                    <p:tmPct val="0"/>
                                  </p:iterate>
                                  <p:childTnLst>
                                    <p:animEffect transition="out" filter="fade">
                                      <p:cBhvr>
                                        <p:cTn id="28" dur="500"/>
                                        <p:tgtEl>
                                          <p:spTgt spid="7">
                                            <p:txEl>
                                              <p:pRg st="1" end="1"/>
                                            </p:txEl>
                                          </p:spTgt>
                                        </p:tgtEl>
                                      </p:cBhvr>
                                    </p:animEffect>
                                    <p:set>
                                      <p:cBhvr>
                                        <p:cTn id="29" dur="1" fill="hold">
                                          <p:stCondLst>
                                            <p:cond delay="499"/>
                                          </p:stCondLst>
                                        </p:cTn>
                                        <p:tgtEl>
                                          <p:spTgt spid="7">
                                            <p:txEl>
                                              <p:pRg st="1" end="1"/>
                                            </p:txEl>
                                          </p:spTgt>
                                        </p:tgtEl>
                                        <p:attrNameLst>
                                          <p:attrName>style.visibility</p:attrName>
                                        </p:attrNameLst>
                                      </p:cBhvr>
                                      <p:to>
                                        <p:strVal val="hidden"/>
                                      </p:to>
                                    </p:se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10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iterate type="lt">
                                    <p:tmPct val="0"/>
                                  </p:iterate>
                                  <p:childTnLst>
                                    <p:animEffect transition="out" filter="fade">
                                      <p:cBhvr>
                                        <p:cTn id="41" dur="500"/>
                                        <p:tgtEl>
                                          <p:spTgt spid="7">
                                            <p:txEl>
                                              <p:pRg st="2" end="2"/>
                                            </p:txEl>
                                          </p:spTgt>
                                        </p:tgtEl>
                                      </p:cBhvr>
                                    </p:animEffect>
                                    <p:set>
                                      <p:cBhvr>
                                        <p:cTn id="42" dur="1" fill="hold">
                                          <p:stCondLst>
                                            <p:cond delay="499"/>
                                          </p:stCondLst>
                                        </p:cTn>
                                        <p:tgtEl>
                                          <p:spTgt spid="7">
                                            <p:txEl>
                                              <p:pRg st="2" end="2"/>
                                            </p:txEl>
                                          </p:spTgt>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1000"/>
                            </p:stCondLst>
                            <p:childTnLst>
                              <p:par>
                                <p:cTn id="48" presetID="10" presetClass="entr" presetSubtype="0" fill="hold" grpId="0" nodeType="afterEffect">
                                  <p:stCondLst>
                                    <p:cond delay="0"/>
                                  </p:stCondLst>
                                  <p:iterate type="lt">
                                    <p:tmPct val="10000"/>
                                  </p:iterate>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500"/>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iterate type="lt">
                                    <p:tmPct val="0"/>
                                  </p:iterate>
                                  <p:childTnLst>
                                    <p:animEffect transition="out" filter="fade">
                                      <p:cBhvr>
                                        <p:cTn id="54" dur="500"/>
                                        <p:tgtEl>
                                          <p:spTgt spid="7">
                                            <p:txEl>
                                              <p:pRg st="3" end="3"/>
                                            </p:txEl>
                                          </p:spTgt>
                                        </p:tgtEl>
                                      </p:cBhvr>
                                    </p:animEffect>
                                    <p:set>
                                      <p:cBhvr>
                                        <p:cTn id="55" dur="1" fill="hold">
                                          <p:stCondLst>
                                            <p:cond delay="499"/>
                                          </p:stCondLst>
                                        </p:cTn>
                                        <p:tgtEl>
                                          <p:spTgt spid="7">
                                            <p:txEl>
                                              <p:pRg st="3" end="3"/>
                                            </p:txEl>
                                          </p:spTgt>
                                        </p:tgtEl>
                                        <p:attrNameLst>
                                          <p:attrName>style.visibility</p:attrName>
                                        </p:attrNameLst>
                                      </p:cBhvr>
                                      <p:to>
                                        <p:strVal val="hidden"/>
                                      </p:to>
                                    </p:se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1000"/>
                            </p:stCondLst>
                            <p:childTnLst>
                              <p:par>
                                <p:cTn id="61" presetID="10" presetClass="entr" presetSubtype="0" fill="hold" grpId="0" nodeType="afterEffect">
                                  <p:stCondLst>
                                    <p:cond delay="0"/>
                                  </p:stCondLst>
                                  <p:iterate type="lt">
                                    <p:tmPct val="10000"/>
                                  </p:iterate>
                                  <p:childTnLst>
                                    <p:set>
                                      <p:cBhvr>
                                        <p:cTn id="62" dur="1" fill="hold">
                                          <p:stCondLst>
                                            <p:cond delay="0"/>
                                          </p:stCondLst>
                                        </p:cTn>
                                        <p:tgtEl>
                                          <p:spTgt spid="7">
                                            <p:txEl>
                                              <p:pRg st="4" end="4"/>
                                            </p:txEl>
                                          </p:spTgt>
                                        </p:tgtEl>
                                        <p:attrNameLst>
                                          <p:attrName>style.visibility</p:attrName>
                                        </p:attrNameLst>
                                      </p:cBhvr>
                                      <p:to>
                                        <p:strVal val="visible"/>
                                      </p:to>
                                    </p:set>
                                    <p:animEffect transition="in" filter="fade">
                                      <p:cBhvr>
                                        <p:cTn id="63" dur="500"/>
                                        <p:tgtEl>
                                          <p:spTgt spid="7">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iterate type="lt">
                                    <p:tmPct val="0"/>
                                  </p:iterate>
                                  <p:childTnLst>
                                    <p:animEffect transition="out" filter="fade">
                                      <p:cBhvr>
                                        <p:cTn id="67" dur="500"/>
                                        <p:tgtEl>
                                          <p:spTgt spid="7">
                                            <p:txEl>
                                              <p:pRg st="4" end="4"/>
                                            </p:txEl>
                                          </p:spTgt>
                                        </p:tgtEl>
                                      </p:cBhvr>
                                    </p:animEffect>
                                    <p:set>
                                      <p:cBhvr>
                                        <p:cTn id="68" dur="1" fill="hold">
                                          <p:stCondLst>
                                            <p:cond delay="499"/>
                                          </p:stCondLst>
                                        </p:cTn>
                                        <p:tgtEl>
                                          <p:spTgt spid="7">
                                            <p:txEl>
                                              <p:pRg st="4" end="4"/>
                                            </p:txEl>
                                          </p:spTgt>
                                        </p:tgtEl>
                                        <p:attrNameLst>
                                          <p:attrName>style.visibility</p:attrName>
                                        </p:attrNameLst>
                                      </p:cBhvr>
                                      <p:to>
                                        <p:strVal val="hidden"/>
                                      </p:to>
                                    </p:se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left)">
                                      <p:cBhvr>
                                        <p:cTn id="72" dur="500"/>
                                        <p:tgtEl>
                                          <p:spTgt spid="13"/>
                                        </p:tgtEl>
                                      </p:cBhvr>
                                    </p:animEffect>
                                  </p:childTnLst>
                                </p:cTn>
                              </p:par>
                            </p:childTnLst>
                          </p:cTn>
                        </p:par>
                        <p:par>
                          <p:cTn id="73" fill="hold">
                            <p:stCondLst>
                              <p:cond delay="1000"/>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7">
                                            <p:txEl>
                                              <p:pRg st="5" end="5"/>
                                            </p:txEl>
                                          </p:spTgt>
                                        </p:tgtEl>
                                        <p:attrNameLst>
                                          <p:attrName>style.visibility</p:attrName>
                                        </p:attrNameLst>
                                      </p:cBhvr>
                                      <p:to>
                                        <p:strVal val="visible"/>
                                      </p:to>
                                    </p:set>
                                    <p:animEffect transition="in" filter="fade">
                                      <p:cBhvr>
                                        <p:cTn id="7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008975"/>
            <a:ext cx="8679468" cy="1804401"/>
          </a:xfrm>
          <a:prstGeom prst="rect">
            <a:avLst/>
          </a:prstGeom>
          <a:solidFill>
            <a:schemeClr val="tx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36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May we shine like stars!</a:t>
            </a:r>
            <a:endParaRPr lang="en-GB"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5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descr="A silhouette of a cross on a hill with stars in the sky&#10;&#10;AI-generated content may be incorrect.">
            <a:extLst>
              <a:ext uri="{FF2B5EF4-FFF2-40B4-BE49-F238E27FC236}">
                <a16:creationId xmlns:a16="http://schemas.microsoft.com/office/drawing/2014/main" id="{B0B50BA3-EAAA-8E05-1BBB-5E04B845211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49828"/>
            <a:ext cx="9144000" cy="4775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304D4-DFCD-1C12-1D53-92879EA8EEB6}"/>
            </a:ext>
          </a:extLst>
        </p:cNvPr>
        <p:cNvGrpSpPr/>
        <p:nvPr/>
      </p:nvGrpSpPr>
      <p:grpSpPr>
        <a:xfrm>
          <a:off x="0" y="0"/>
          <a:ext cx="0" cy="0"/>
          <a:chOff x="0" y="0"/>
          <a:chExt cx="0" cy="0"/>
        </a:xfrm>
      </p:grpSpPr>
      <p:pic>
        <p:nvPicPr>
          <p:cNvPr id="4" name="Graphic 3" descr="Shoe footprints with solid fill">
            <a:extLst>
              <a:ext uri="{FF2B5EF4-FFF2-40B4-BE49-F238E27FC236}">
                <a16:creationId xmlns:a16="http://schemas.microsoft.com/office/drawing/2014/main" id="{D0FA4D79-278A-068C-74B8-1733A5B4F4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5656" y="332656"/>
            <a:ext cx="6048672" cy="6048672"/>
          </a:xfrm>
          <a:prstGeom prst="rect">
            <a:avLst/>
          </a:prstGeom>
        </p:spPr>
      </p:pic>
    </p:spTree>
    <p:extLst>
      <p:ext uri="{BB962C8B-B14F-4D97-AF65-F5344CB8AC3E}">
        <p14:creationId xmlns:p14="http://schemas.microsoft.com/office/powerpoint/2010/main" val="25853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group of footprints&#10;&#10;AI-generated content may be incorrect.">
            <a:extLst>
              <a:ext uri="{FF2B5EF4-FFF2-40B4-BE49-F238E27FC236}">
                <a16:creationId xmlns:a16="http://schemas.microsoft.com/office/drawing/2014/main" id="{32CAC95A-25E0-BE92-1FB6-0FE80A947D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2906"/>
            <a:ext cx="9144000" cy="6072188"/>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61B0DEC3-CEE8-1A96-C975-084351EC68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782087">
            <a:off x="2726233" y="0"/>
            <a:ext cx="3691533" cy="6858000"/>
          </a:xfrm>
          <a:prstGeom prst="rect">
            <a:avLst/>
          </a:prstGeom>
        </p:spPr>
      </p:pic>
      <p:sp>
        <p:nvSpPr>
          <p:cNvPr id="3" name="TextBox 2">
            <a:extLst>
              <a:ext uri="{FF2B5EF4-FFF2-40B4-BE49-F238E27FC236}">
                <a16:creationId xmlns:a16="http://schemas.microsoft.com/office/drawing/2014/main" id="{F0BB77B9-5E98-5ACA-C543-389B5F6DA2AD}"/>
              </a:ext>
            </a:extLst>
          </p:cNvPr>
          <p:cNvSpPr txBox="1"/>
          <p:nvPr/>
        </p:nvSpPr>
        <p:spPr>
          <a:xfrm>
            <a:off x="-11155" y="2875002"/>
            <a:ext cx="9144000" cy="1107996"/>
          </a:xfrm>
          <a:prstGeom prst="rect">
            <a:avLst/>
          </a:prstGeom>
          <a:solidFill>
            <a:schemeClr val="tx1">
              <a:alpha val="53000"/>
            </a:schemeClr>
          </a:solidFill>
        </p:spPr>
        <p:txBody>
          <a:bodyPr wrap="square" rtlCol="0">
            <a:spAutoFit/>
          </a:bodyPr>
          <a:lstStyle/>
          <a:p>
            <a:pPr algn="ctr"/>
            <a:r>
              <a:rPr lang="en-GB" sz="6600" b="1" dirty="0">
                <a:solidFill>
                  <a:schemeClr val="bg1"/>
                </a:solidFill>
                <a:latin typeface="Century Gothic" panose="020B0502020202020204" pitchFamily="34" charset="0"/>
              </a:rPr>
              <a:t>Whose footsteps?</a:t>
            </a:r>
          </a:p>
        </p:txBody>
      </p:sp>
    </p:spTree>
    <p:extLst>
      <p:ext uri="{BB962C8B-B14F-4D97-AF65-F5344CB8AC3E}">
        <p14:creationId xmlns:p14="http://schemas.microsoft.com/office/powerpoint/2010/main" val="346721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air of paw prints in the snow&#10;&#10;AI-generated content may be incorrect.">
            <a:extLst>
              <a:ext uri="{FF2B5EF4-FFF2-40B4-BE49-F238E27FC236}">
                <a16:creationId xmlns:a16="http://schemas.microsoft.com/office/drawing/2014/main" id="{A95FAB59-49D3-E811-02E2-B9AEED33BC7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967201" y="0"/>
            <a:ext cx="6192688" cy="6895411"/>
          </a:xfrm>
          <a:prstGeom prst="rect">
            <a:avLst/>
          </a:prstGeom>
        </p:spPr>
      </p:pic>
      <p:pic>
        <p:nvPicPr>
          <p:cNvPr id="6" name="Picture 5" descr="A black paw print on a black background&#10;&#10;AI-generated content may be incorrect.">
            <a:extLst>
              <a:ext uri="{FF2B5EF4-FFF2-40B4-BE49-F238E27FC236}">
                <a16:creationId xmlns:a16="http://schemas.microsoft.com/office/drawing/2014/main" id="{51492EF0-C759-75B2-E4F3-FA3A57AA4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755534">
            <a:off x="40414" y="2019789"/>
            <a:ext cx="2818423" cy="2818423"/>
          </a:xfrm>
          <a:prstGeom prst="rect">
            <a:avLst/>
          </a:prstGeom>
        </p:spPr>
      </p:pic>
    </p:spTree>
    <p:extLst>
      <p:ext uri="{BB962C8B-B14F-4D97-AF65-F5344CB8AC3E}">
        <p14:creationId xmlns:p14="http://schemas.microsoft.com/office/powerpoint/2010/main" val="3106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t lying on the ground&#10;&#10;AI-generated content may be incorrect.">
            <a:extLst>
              <a:ext uri="{FF2B5EF4-FFF2-40B4-BE49-F238E27FC236}">
                <a16:creationId xmlns:a16="http://schemas.microsoft.com/office/drawing/2014/main" id="{376BE625-6B2E-777F-BBC4-C210721968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973" y="0"/>
            <a:ext cx="7414054" cy="6858000"/>
          </a:xfrm>
          <a:prstGeom prst="rect">
            <a:avLst/>
          </a:prstGeom>
        </p:spPr>
      </p:pic>
    </p:spTree>
    <p:extLst>
      <p:ext uri="{BB962C8B-B14F-4D97-AF65-F5344CB8AC3E}">
        <p14:creationId xmlns:p14="http://schemas.microsoft.com/office/powerpoint/2010/main" val="227345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a black square&#10;&#10;AI-generated content may be incorrect.">
            <a:extLst>
              <a:ext uri="{FF2B5EF4-FFF2-40B4-BE49-F238E27FC236}">
                <a16:creationId xmlns:a16="http://schemas.microsoft.com/office/drawing/2014/main" id="{D98DC968-116D-D782-E479-5E07090044E6}"/>
              </a:ext>
            </a:extLst>
          </p:cNvPr>
          <p:cNvPicPr>
            <a:picLocks noChangeAspect="1"/>
          </p:cNvPicPr>
          <p:nvPr/>
        </p:nvPicPr>
        <p:blipFill>
          <a:blip r:embed="rId3" cstate="email">
            <a:extLst>
              <a:ext uri="{28A0092B-C50C-407E-A947-70E740481C1C}">
                <a14:useLocalDpi xmlns:a14="http://schemas.microsoft.com/office/drawing/2010/main"/>
              </a:ext>
            </a:extLst>
          </a:blip>
          <a:srcRect r="62201" b="80050"/>
          <a:stretch>
            <a:fillRect/>
          </a:stretch>
        </p:blipFill>
        <p:spPr>
          <a:xfrm>
            <a:off x="-108520" y="1736812"/>
            <a:ext cx="3206251" cy="3384376"/>
          </a:xfrm>
          <a:prstGeom prst="rect">
            <a:avLst/>
          </a:prstGeom>
        </p:spPr>
      </p:pic>
      <p:pic>
        <p:nvPicPr>
          <p:cNvPr id="8" name="Picture 7" descr="A close-up of a sand surface&#10;&#10;AI-generated content may be incorrect.">
            <a:extLst>
              <a:ext uri="{FF2B5EF4-FFF2-40B4-BE49-F238E27FC236}">
                <a16:creationId xmlns:a16="http://schemas.microsoft.com/office/drawing/2014/main" id="{245BEE22-26E5-BE6E-E73C-C3F5DA8F58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7731" y="0"/>
            <a:ext cx="5122069" cy="6858000"/>
          </a:xfrm>
          <a:prstGeom prst="rect">
            <a:avLst/>
          </a:prstGeom>
        </p:spPr>
      </p:pic>
    </p:spTree>
    <p:extLst>
      <p:ext uri="{BB962C8B-B14F-4D97-AF65-F5344CB8AC3E}">
        <p14:creationId xmlns:p14="http://schemas.microsoft.com/office/powerpoint/2010/main" val="390745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D4413-CB0F-612D-7667-0AF36B777558}"/>
            </a:ext>
          </a:extLst>
        </p:cNvPr>
        <p:cNvGrpSpPr/>
        <p:nvPr/>
      </p:nvGrpSpPr>
      <p:grpSpPr>
        <a:xfrm>
          <a:off x="0" y="0"/>
          <a:ext cx="0" cy="0"/>
          <a:chOff x="0" y="0"/>
          <a:chExt cx="0" cy="0"/>
        </a:xfrm>
      </p:grpSpPr>
      <p:pic>
        <p:nvPicPr>
          <p:cNvPr id="6" name="Picture 5" descr="A bird standing on a white branch&#10;&#10;AI-generated content may be incorrect.">
            <a:extLst>
              <a:ext uri="{FF2B5EF4-FFF2-40B4-BE49-F238E27FC236}">
                <a16:creationId xmlns:a16="http://schemas.microsoft.com/office/drawing/2014/main" id="{5A8A05DF-BEAD-31C4-93FA-92334A599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8618"/>
            <a:ext cx="9144000" cy="6100763"/>
          </a:xfrm>
          <a:prstGeom prst="rect">
            <a:avLst/>
          </a:prstGeom>
        </p:spPr>
      </p:pic>
    </p:spTree>
    <p:extLst>
      <p:ext uri="{BB962C8B-B14F-4D97-AF65-F5344CB8AC3E}">
        <p14:creationId xmlns:p14="http://schemas.microsoft.com/office/powerpoint/2010/main" val="23723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aw print in the sand&#10;&#10;AI-generated content may be incorrect.">
            <a:extLst>
              <a:ext uri="{FF2B5EF4-FFF2-40B4-BE49-F238E27FC236}">
                <a16:creationId xmlns:a16="http://schemas.microsoft.com/office/drawing/2014/main" id="{2D759DE4-DE22-CED0-2641-DBE94E77B5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9832" y="0"/>
            <a:ext cx="5143500" cy="6858000"/>
          </a:xfrm>
          <a:prstGeom prst="rect">
            <a:avLst/>
          </a:prstGeom>
        </p:spPr>
      </p:pic>
      <p:pic>
        <p:nvPicPr>
          <p:cNvPr id="5" name="Picture 4" descr="A paw print of a dog&#10;&#10;AI-generated content may be incorrect.">
            <a:extLst>
              <a:ext uri="{FF2B5EF4-FFF2-40B4-BE49-F238E27FC236}">
                <a16:creationId xmlns:a16="http://schemas.microsoft.com/office/drawing/2014/main" id="{650E9FF1-CE6D-8524-99B8-1F2DB477C7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80828"/>
            <a:ext cx="3096344" cy="3096344"/>
          </a:xfrm>
          <a:prstGeom prst="rect">
            <a:avLst/>
          </a:prstGeom>
        </p:spPr>
      </p:pic>
    </p:spTree>
    <p:extLst>
      <p:ext uri="{BB962C8B-B14F-4D97-AF65-F5344CB8AC3E}">
        <p14:creationId xmlns:p14="http://schemas.microsoft.com/office/powerpoint/2010/main" val="229670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31CA1-BE75-6724-606B-F4254809425B}"/>
            </a:ext>
          </a:extLst>
        </p:cNvPr>
        <p:cNvGrpSpPr/>
        <p:nvPr/>
      </p:nvGrpSpPr>
      <p:grpSpPr>
        <a:xfrm>
          <a:off x="0" y="0"/>
          <a:ext cx="0" cy="0"/>
          <a:chOff x="0" y="0"/>
          <a:chExt cx="0" cy="0"/>
        </a:xfrm>
      </p:grpSpPr>
      <p:pic>
        <p:nvPicPr>
          <p:cNvPr id="3" name="Picture 2" descr="A bear looking at the camera&#10;&#10;AI-generated content may be incorrect.">
            <a:extLst>
              <a:ext uri="{FF2B5EF4-FFF2-40B4-BE49-F238E27FC236}">
                <a16:creationId xmlns:a16="http://schemas.microsoft.com/office/drawing/2014/main" id="{C3A41DB0-A1EB-AAFD-3A95-42F6E58778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1456"/>
            <a:ext cx="9144000" cy="6415088"/>
          </a:xfrm>
          <a:prstGeom prst="rect">
            <a:avLst/>
          </a:prstGeom>
        </p:spPr>
      </p:pic>
    </p:spTree>
    <p:extLst>
      <p:ext uri="{BB962C8B-B14F-4D97-AF65-F5344CB8AC3E}">
        <p14:creationId xmlns:p14="http://schemas.microsoft.com/office/powerpoint/2010/main" val="352837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21526</TotalTime>
  <Words>1809</Words>
  <Application>Microsoft Office PowerPoint</Application>
  <PresentationFormat>On-screen Show (4:3)</PresentationFormat>
  <Paragraphs>149</Paragraphs>
  <Slides>27</Slides>
  <Notes>27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Century Gothic</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113</cp:revision>
  <dcterms:created xsi:type="dcterms:W3CDTF">2008-03-03T20:29:43Z</dcterms:created>
  <dcterms:modified xsi:type="dcterms:W3CDTF">2026-02-09T16:13:27Z</dcterms:modified>
</cp:coreProperties>
</file>