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9" r:id="rId2"/>
    <p:sldId id="490" r:id="rId3"/>
    <p:sldId id="514" r:id="rId4"/>
    <p:sldId id="437" r:id="rId5"/>
    <p:sldId id="438" r:id="rId6"/>
    <p:sldId id="286" r:id="rId7"/>
    <p:sldId id="443" r:id="rId8"/>
    <p:sldId id="503" r:id="rId9"/>
    <p:sldId id="501" r:id="rId10"/>
    <p:sldId id="507" r:id="rId11"/>
    <p:sldId id="504" r:id="rId12"/>
    <p:sldId id="505" r:id="rId13"/>
    <p:sldId id="506" r:id="rId14"/>
    <p:sldId id="508" r:id="rId15"/>
    <p:sldId id="509" r:id="rId16"/>
    <p:sldId id="512" r:id="rId17"/>
    <p:sldId id="511" r:id="rId18"/>
    <p:sldId id="510" r:id="rId19"/>
    <p:sldId id="449" r:id="rId20"/>
    <p:sldId id="515" r:id="rId21"/>
    <p:sldId id="436" r:id="rId22"/>
    <p:sldId id="502" r:id="rId23"/>
    <p:sldId id="340" r:id="rId24"/>
    <p:sldId id="265" r:id="rId25"/>
    <p:sldId id="500" r:id="rId26"/>
    <p:sldId id="444" r:id="rId27"/>
    <p:sldId id="446" r:id="rId28"/>
    <p:sldId id="445" r:id="rId29"/>
    <p:sldId id="44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69140-20C9-415F-AC8A-BE2900CD5A52}" v="8" dt="2025-04-07T22:57:12.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snapToGrid="0" snapToObjects="1">
      <p:cViewPr varScale="1">
        <p:scale>
          <a:sx n="74" d="100"/>
          <a:sy n="74" d="100"/>
        </p:scale>
        <p:origin x="90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5BD69140-20C9-415F-AC8A-BE2900CD5A52}"/>
    <pc:docChg chg="undo custSel addSld delSld modSld sldOrd">
      <pc:chgData name="Rachel Boxer" userId="6da37c9f42e40059" providerId="LiveId" clId="{5BD69140-20C9-415F-AC8A-BE2900CD5A52}" dt="2025-04-07T22:57:38.437" v="1476" actId="47"/>
      <pc:docMkLst>
        <pc:docMk/>
      </pc:docMkLst>
      <pc:sldChg chg="addSp delSp modSp mod ord delAnim modAnim modNotesTx">
        <pc:chgData name="Rachel Boxer" userId="6da37c9f42e40059" providerId="LiveId" clId="{5BD69140-20C9-415F-AC8A-BE2900CD5A52}" dt="2025-04-07T20:01:27.552" v="855" actId="20577"/>
        <pc:sldMkLst>
          <pc:docMk/>
          <pc:sldMk cId="0" sldId="286"/>
        </pc:sldMkLst>
        <pc:spChg chg="add del mod">
          <ac:chgData name="Rachel Boxer" userId="6da37c9f42e40059" providerId="LiveId" clId="{5BD69140-20C9-415F-AC8A-BE2900CD5A52}" dt="2025-04-07T19:52:01.808" v="703" actId="478"/>
          <ac:spMkLst>
            <pc:docMk/>
            <pc:sldMk cId="0" sldId="286"/>
            <ac:spMk id="2" creationId="{E38E625C-A2E2-D2A2-815B-56BEC7DF26EA}"/>
          </ac:spMkLst>
        </pc:spChg>
      </pc:sldChg>
      <pc:sldChg chg="add del">
        <pc:chgData name="Rachel Boxer" userId="6da37c9f42e40059" providerId="LiveId" clId="{5BD69140-20C9-415F-AC8A-BE2900CD5A52}" dt="2025-04-07T22:57:26.803" v="1475" actId="47"/>
        <pc:sldMkLst>
          <pc:docMk/>
          <pc:sldMk cId="4093315051" sldId="429"/>
        </pc:sldMkLst>
      </pc:sldChg>
      <pc:sldChg chg="add">
        <pc:chgData name="Rachel Boxer" userId="6da37c9f42e40059" providerId="LiveId" clId="{5BD69140-20C9-415F-AC8A-BE2900CD5A52}" dt="2025-04-07T22:57:12.539" v="1472"/>
        <pc:sldMkLst>
          <pc:docMk/>
          <pc:sldMk cId="56260290" sldId="436"/>
        </pc:sldMkLst>
      </pc:sldChg>
      <pc:sldChg chg="modSp add mod modNotesTx">
        <pc:chgData name="Rachel Boxer" userId="6da37c9f42e40059" providerId="LiveId" clId="{5BD69140-20C9-415F-AC8A-BE2900CD5A52}" dt="2025-04-07T19:23:40.752" v="73" actId="20577"/>
        <pc:sldMkLst>
          <pc:docMk/>
          <pc:sldMk cId="1672314369" sldId="437"/>
        </pc:sldMkLst>
        <pc:spChg chg="mod">
          <ac:chgData name="Rachel Boxer" userId="6da37c9f42e40059" providerId="LiveId" clId="{5BD69140-20C9-415F-AC8A-BE2900CD5A52}" dt="2025-04-07T19:15:46.097" v="14" actId="20577"/>
          <ac:spMkLst>
            <pc:docMk/>
            <pc:sldMk cId="1672314369" sldId="437"/>
            <ac:spMk id="4" creationId="{CB5498D3-8A15-766D-C6D1-C7563EBD19A9}"/>
          </ac:spMkLst>
        </pc:spChg>
      </pc:sldChg>
      <pc:sldChg chg="modSp add mod ord modNotesTx">
        <pc:chgData name="Rachel Boxer" userId="6da37c9f42e40059" providerId="LiveId" clId="{5BD69140-20C9-415F-AC8A-BE2900CD5A52}" dt="2025-04-07T21:33:39.563" v="923" actId="20577"/>
        <pc:sldMkLst>
          <pc:docMk/>
          <pc:sldMk cId="1584390261" sldId="438"/>
        </pc:sldMkLst>
        <pc:spChg chg="mod">
          <ac:chgData name="Rachel Boxer" userId="6da37c9f42e40059" providerId="LiveId" clId="{5BD69140-20C9-415F-AC8A-BE2900CD5A52}" dt="2025-04-07T19:19:19.086" v="52" actId="6549"/>
          <ac:spMkLst>
            <pc:docMk/>
            <pc:sldMk cId="1584390261" sldId="438"/>
            <ac:spMk id="4" creationId="{C6B00AD2-01AF-7A7B-3A28-1419441D30A4}"/>
          </ac:spMkLst>
        </pc:spChg>
      </pc:sldChg>
      <pc:sldChg chg="addSp delSp modSp add del mod modNotesTx">
        <pc:chgData name="Rachel Boxer" userId="6da37c9f42e40059" providerId="LiveId" clId="{5BD69140-20C9-415F-AC8A-BE2900CD5A52}" dt="2025-04-07T20:01:17.728" v="851" actId="47"/>
        <pc:sldMkLst>
          <pc:docMk/>
          <pc:sldMk cId="3784436296" sldId="439"/>
        </pc:sldMkLst>
        <pc:spChg chg="mod">
          <ac:chgData name="Rachel Boxer" userId="6da37c9f42e40059" providerId="LiveId" clId="{5BD69140-20C9-415F-AC8A-BE2900CD5A52}" dt="2025-04-07T19:16:25.547" v="36" actId="5793"/>
          <ac:spMkLst>
            <pc:docMk/>
            <pc:sldMk cId="3784436296" sldId="439"/>
            <ac:spMk id="11" creationId="{FC1D7B14-E429-287D-5D4C-81505104001F}"/>
          </ac:spMkLst>
        </pc:spChg>
        <pc:picChg chg="add del mod">
          <ac:chgData name="Rachel Boxer" userId="6da37c9f42e40059" providerId="LiveId" clId="{5BD69140-20C9-415F-AC8A-BE2900CD5A52}" dt="2025-04-07T19:18:59.723" v="40" actId="478"/>
          <ac:picMkLst>
            <pc:docMk/>
            <pc:sldMk cId="3784436296" sldId="439"/>
            <ac:picMk id="4" creationId="{16FC3008-3975-C1B8-5211-8873F5F1C595}"/>
          </ac:picMkLst>
        </pc:picChg>
      </pc:sldChg>
      <pc:sldChg chg="addSp delSp modSp add mod modNotesTx">
        <pc:chgData name="Rachel Boxer" userId="6da37c9f42e40059" providerId="LiveId" clId="{5BD69140-20C9-415F-AC8A-BE2900CD5A52}" dt="2025-04-07T21:50:25.330" v="1291" actId="478"/>
        <pc:sldMkLst>
          <pc:docMk/>
          <pc:sldMk cId="474666877" sldId="443"/>
        </pc:sldMkLst>
        <pc:spChg chg="mod ord">
          <ac:chgData name="Rachel Boxer" userId="6da37c9f42e40059" providerId="LiveId" clId="{5BD69140-20C9-415F-AC8A-BE2900CD5A52}" dt="2025-04-07T19:56:58.192" v="842" actId="207"/>
          <ac:spMkLst>
            <pc:docMk/>
            <pc:sldMk cId="474666877" sldId="443"/>
            <ac:spMk id="4" creationId="{CCBD3030-3287-1525-796A-0F396EC23FC8}"/>
          </ac:spMkLst>
        </pc:spChg>
        <pc:picChg chg="del">
          <ac:chgData name="Rachel Boxer" userId="6da37c9f42e40059" providerId="LiveId" clId="{5BD69140-20C9-415F-AC8A-BE2900CD5A52}" dt="2025-04-07T19:56:06.872" v="799" actId="478"/>
          <ac:picMkLst>
            <pc:docMk/>
            <pc:sldMk cId="474666877" sldId="443"/>
            <ac:picMk id="3" creationId="{D329040D-7211-2A0B-0DEB-D0E599AA4ACC}"/>
          </ac:picMkLst>
        </pc:picChg>
        <pc:picChg chg="add del mod">
          <ac:chgData name="Rachel Boxer" userId="6da37c9f42e40059" providerId="LiveId" clId="{5BD69140-20C9-415F-AC8A-BE2900CD5A52}" dt="2025-04-07T21:50:25.330" v="1291" actId="478"/>
          <ac:picMkLst>
            <pc:docMk/>
            <pc:sldMk cId="474666877" sldId="443"/>
            <ac:picMk id="3" creationId="{E5F070B7-AA85-5DA9-B640-8859F369B655}"/>
          </ac:picMkLst>
        </pc:picChg>
        <pc:picChg chg="add mod">
          <ac:chgData name="Rachel Boxer" userId="6da37c9f42e40059" providerId="LiveId" clId="{5BD69140-20C9-415F-AC8A-BE2900CD5A52}" dt="2025-04-07T19:56:17.620" v="802" actId="14100"/>
          <ac:picMkLst>
            <pc:docMk/>
            <pc:sldMk cId="474666877" sldId="443"/>
            <ac:picMk id="5" creationId="{938B4899-26FD-F5D5-E27A-63A542354A18}"/>
          </ac:picMkLst>
        </pc:picChg>
      </pc:sldChg>
      <pc:sldChg chg="add">
        <pc:chgData name="Rachel Boxer" userId="6da37c9f42e40059" providerId="LiveId" clId="{5BD69140-20C9-415F-AC8A-BE2900CD5A52}" dt="2025-04-07T19:14:57.974" v="0"/>
        <pc:sldMkLst>
          <pc:docMk/>
          <pc:sldMk cId="3804118393" sldId="444"/>
        </pc:sldMkLst>
      </pc:sldChg>
      <pc:sldChg chg="add">
        <pc:chgData name="Rachel Boxer" userId="6da37c9f42e40059" providerId="LiveId" clId="{5BD69140-20C9-415F-AC8A-BE2900CD5A52}" dt="2025-04-07T19:14:57.974" v="0"/>
        <pc:sldMkLst>
          <pc:docMk/>
          <pc:sldMk cId="221999706" sldId="445"/>
        </pc:sldMkLst>
      </pc:sldChg>
      <pc:sldChg chg="add">
        <pc:chgData name="Rachel Boxer" userId="6da37c9f42e40059" providerId="LiveId" clId="{5BD69140-20C9-415F-AC8A-BE2900CD5A52}" dt="2025-04-07T19:14:57.974" v="0"/>
        <pc:sldMkLst>
          <pc:docMk/>
          <pc:sldMk cId="2594044869" sldId="446"/>
        </pc:sldMkLst>
      </pc:sldChg>
      <pc:sldChg chg="modSp add mod">
        <pc:chgData name="Rachel Boxer" userId="6da37c9f42e40059" providerId="LiveId" clId="{5BD69140-20C9-415F-AC8A-BE2900CD5A52}" dt="2025-04-07T19:19:47.812" v="53" actId="208"/>
        <pc:sldMkLst>
          <pc:docMk/>
          <pc:sldMk cId="3905989661" sldId="448"/>
        </pc:sldMkLst>
        <pc:picChg chg="mod">
          <ac:chgData name="Rachel Boxer" userId="6da37c9f42e40059" providerId="LiveId" clId="{5BD69140-20C9-415F-AC8A-BE2900CD5A52}" dt="2025-04-07T19:19:47.812" v="53" actId="208"/>
          <ac:picMkLst>
            <pc:docMk/>
            <pc:sldMk cId="3905989661" sldId="448"/>
            <ac:picMk id="3" creationId="{E35D82D0-5DB7-566A-2A24-4C754D5D26B0}"/>
          </ac:picMkLst>
        </pc:picChg>
      </pc:sldChg>
      <pc:sldChg chg="add">
        <pc:chgData name="Rachel Boxer" userId="6da37c9f42e40059" providerId="LiveId" clId="{5BD69140-20C9-415F-AC8A-BE2900CD5A52}" dt="2025-04-07T22:57:12.539" v="1472"/>
        <pc:sldMkLst>
          <pc:docMk/>
          <pc:sldMk cId="2209798323" sldId="449"/>
        </pc:sldMkLst>
      </pc:sldChg>
      <pc:sldChg chg="add del">
        <pc:chgData name="Rachel Boxer" userId="6da37c9f42e40059" providerId="LiveId" clId="{5BD69140-20C9-415F-AC8A-BE2900CD5A52}" dt="2025-04-07T22:57:38.437" v="1476" actId="47"/>
        <pc:sldMkLst>
          <pc:docMk/>
          <pc:sldMk cId="1499487423" sldId="450"/>
        </pc:sldMkLst>
      </pc:sldChg>
      <pc:sldChg chg="del">
        <pc:chgData name="Rachel Boxer" userId="6da37c9f42e40059" providerId="LiveId" clId="{5BD69140-20C9-415F-AC8A-BE2900CD5A52}" dt="2025-04-07T22:57:07.969" v="1471" actId="47"/>
        <pc:sldMkLst>
          <pc:docMk/>
          <pc:sldMk cId="3533138020" sldId="487"/>
        </pc:sldMkLst>
      </pc:sldChg>
      <pc:sldChg chg="del">
        <pc:chgData name="Rachel Boxer" userId="6da37c9f42e40059" providerId="LiveId" clId="{5BD69140-20C9-415F-AC8A-BE2900CD5A52}" dt="2025-04-07T19:28:24.751" v="239" actId="47"/>
        <pc:sldMkLst>
          <pc:docMk/>
          <pc:sldMk cId="157596816" sldId="493"/>
        </pc:sldMkLst>
      </pc:sldChg>
      <pc:sldChg chg="del">
        <pc:chgData name="Rachel Boxer" userId="6da37c9f42e40059" providerId="LiveId" clId="{5BD69140-20C9-415F-AC8A-BE2900CD5A52}" dt="2025-04-07T19:28:13.715" v="237" actId="47"/>
        <pc:sldMkLst>
          <pc:docMk/>
          <pc:sldMk cId="4283876762" sldId="494"/>
        </pc:sldMkLst>
      </pc:sldChg>
      <pc:sldChg chg="del">
        <pc:chgData name="Rachel Boxer" userId="6da37c9f42e40059" providerId="LiveId" clId="{5BD69140-20C9-415F-AC8A-BE2900CD5A52}" dt="2025-04-07T19:28:25.568" v="240" actId="47"/>
        <pc:sldMkLst>
          <pc:docMk/>
          <pc:sldMk cId="3316426543" sldId="495"/>
        </pc:sldMkLst>
      </pc:sldChg>
      <pc:sldChg chg="del">
        <pc:chgData name="Rachel Boxer" userId="6da37c9f42e40059" providerId="LiveId" clId="{5BD69140-20C9-415F-AC8A-BE2900CD5A52}" dt="2025-04-07T19:28:31.051" v="242" actId="47"/>
        <pc:sldMkLst>
          <pc:docMk/>
          <pc:sldMk cId="1526413293" sldId="496"/>
        </pc:sldMkLst>
      </pc:sldChg>
      <pc:sldChg chg="del">
        <pc:chgData name="Rachel Boxer" userId="6da37c9f42e40059" providerId="LiveId" clId="{5BD69140-20C9-415F-AC8A-BE2900CD5A52}" dt="2025-04-07T19:28:23.933" v="238" actId="47"/>
        <pc:sldMkLst>
          <pc:docMk/>
          <pc:sldMk cId="1580961905" sldId="497"/>
        </pc:sldMkLst>
      </pc:sldChg>
      <pc:sldChg chg="del">
        <pc:chgData name="Rachel Boxer" userId="6da37c9f42e40059" providerId="LiveId" clId="{5BD69140-20C9-415F-AC8A-BE2900CD5A52}" dt="2025-04-07T19:28:26.636" v="241" actId="47"/>
        <pc:sldMkLst>
          <pc:docMk/>
          <pc:sldMk cId="371490825" sldId="498"/>
        </pc:sldMkLst>
      </pc:sldChg>
      <pc:sldChg chg="add">
        <pc:chgData name="Rachel Boxer" userId="6da37c9f42e40059" providerId="LiveId" clId="{5BD69140-20C9-415F-AC8A-BE2900CD5A52}" dt="2025-04-07T19:54:11.210" v="722" actId="2890"/>
        <pc:sldMkLst>
          <pc:docMk/>
          <pc:sldMk cId="1689074245" sldId="500"/>
        </pc:sldMkLst>
      </pc:sldChg>
      <pc:sldChg chg="addSp modSp new mod modNotesTx">
        <pc:chgData name="Rachel Boxer" userId="6da37c9f42e40059" providerId="LiveId" clId="{5BD69140-20C9-415F-AC8A-BE2900CD5A52}" dt="2025-04-07T21:52:20.554" v="1470" actId="20577"/>
        <pc:sldMkLst>
          <pc:docMk/>
          <pc:sldMk cId="2668455397" sldId="501"/>
        </pc:sldMkLst>
        <pc:spChg chg="add mod">
          <ac:chgData name="Rachel Boxer" userId="6da37c9f42e40059" providerId="LiveId" clId="{5BD69140-20C9-415F-AC8A-BE2900CD5A52}" dt="2025-04-07T21:51:22.835" v="1321" actId="1076"/>
          <ac:spMkLst>
            <pc:docMk/>
            <pc:sldMk cId="2668455397" sldId="501"/>
            <ac:spMk id="3" creationId="{A1909E69-BE39-44AC-02E2-A94858D2C399}"/>
          </ac:spMkLst>
        </pc:spChg>
        <pc:picChg chg="add mod">
          <ac:chgData name="Rachel Boxer" userId="6da37c9f42e40059" providerId="LiveId" clId="{5BD69140-20C9-415F-AC8A-BE2900CD5A52}" dt="2025-04-07T21:51:17.997" v="1320" actId="208"/>
          <ac:picMkLst>
            <pc:docMk/>
            <pc:sldMk cId="2668455397" sldId="501"/>
            <ac:picMk id="2" creationId="{C09010D6-E732-AD5D-C82D-BB3430AD52FC}"/>
          </ac:picMkLst>
        </pc:picChg>
      </pc:sldChg>
      <pc:sldChg chg="add">
        <pc:chgData name="Rachel Boxer" userId="6da37c9f42e40059" providerId="LiveId" clId="{5BD69140-20C9-415F-AC8A-BE2900CD5A52}" dt="2025-04-07T22:57:12.539" v="1472"/>
        <pc:sldMkLst>
          <pc:docMk/>
          <pc:sldMk cId="0" sldId="502"/>
        </pc:sldMkLst>
      </pc:sldChg>
      <pc:sldChg chg="add del">
        <pc:chgData name="Rachel Boxer" userId="6da37c9f42e40059" providerId="LiveId" clId="{5BD69140-20C9-415F-AC8A-BE2900CD5A52}" dt="2025-04-07T22:57:21.874" v="1473" actId="47"/>
        <pc:sldMkLst>
          <pc:docMk/>
          <pc:sldMk cId="153110200" sldId="5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10/04/2025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E4EDF-07FB-4D5D-1C4F-27AD5FEF8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9BEF9-C6A6-5158-8A3A-078CCEC62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A12A1-FAF9-EF46-BAE8-587159B56D91}"/>
              </a:ext>
            </a:extLst>
          </p:cNvPr>
          <p:cNvSpPr>
            <a:spLocks noGrp="1"/>
          </p:cNvSpPr>
          <p:nvPr>
            <p:ph type="body" idx="1"/>
          </p:nvPr>
        </p:nvSpPr>
        <p:spPr/>
        <p:txBody>
          <a:bodyPr/>
          <a:lstStyle/>
          <a:p>
            <a:r>
              <a:rPr lang="en-GB" b="1" dirty="0"/>
              <a:t>Slide 10: </a:t>
            </a:r>
            <a:r>
              <a:rPr lang="en-GB" b="0" dirty="0"/>
              <a:t>A fowler lived in a little hut in the woods. He earned a living catching the flocks of quail that landed in the clearing to feed.</a:t>
            </a:r>
          </a:p>
        </p:txBody>
      </p:sp>
      <p:sp>
        <p:nvSpPr>
          <p:cNvPr id="4" name="Slide Number Placeholder 3">
            <a:extLst>
              <a:ext uri="{FF2B5EF4-FFF2-40B4-BE49-F238E27FC236}">
                <a16:creationId xmlns:a16="http://schemas.microsoft.com/office/drawing/2014/main" id="{6D80D742-C0A4-B32C-6590-8E06D119C1F4}"/>
              </a:ext>
            </a:extLst>
          </p:cNvPr>
          <p:cNvSpPr>
            <a:spLocks noGrp="1"/>
          </p:cNvSpPr>
          <p:nvPr>
            <p:ph type="sldNum" sz="quarter" idx="5"/>
          </p:nvPr>
        </p:nvSpPr>
        <p:spPr/>
        <p:txBody>
          <a:bodyPr/>
          <a:lstStyle/>
          <a:p>
            <a:fld id="{4A2A51ED-6BC5-4CFB-89D2-E1A1420AF81A}" type="slidenum">
              <a:rPr lang="en-GB" smtClean="0"/>
              <a:t>10</a:t>
            </a:fld>
            <a:endParaRPr lang="en-GB"/>
          </a:p>
        </p:txBody>
      </p:sp>
    </p:spTree>
    <p:extLst>
      <p:ext uri="{BB962C8B-B14F-4D97-AF65-F5344CB8AC3E}">
        <p14:creationId xmlns:p14="http://schemas.microsoft.com/office/powerpoint/2010/main" val="184215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The quails were easily frightened and so when the fowler’s net loomed large over them, they simply froze and off they went to be sold.</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11</a:t>
            </a:fld>
            <a:endParaRPr lang="en-GB"/>
          </a:p>
        </p:txBody>
      </p:sp>
    </p:spTree>
    <p:extLst>
      <p:ext uri="{BB962C8B-B14F-4D97-AF65-F5344CB8AC3E}">
        <p14:creationId xmlns:p14="http://schemas.microsoft.com/office/powerpoint/2010/main" val="54818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B063A-971D-EA68-8744-BC81D7026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9ABE3-1EB0-9EAC-35D1-0FFAED274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A76D1-566B-D88E-2DA8-1632A30628E0}"/>
              </a:ext>
            </a:extLst>
          </p:cNvPr>
          <p:cNvSpPr>
            <a:spLocks noGrp="1"/>
          </p:cNvSpPr>
          <p:nvPr>
            <p:ph type="body" idx="1"/>
          </p:nvPr>
        </p:nvSpPr>
        <p:spPr/>
        <p:txBody>
          <a:bodyPr/>
          <a:lstStyle/>
          <a:p>
            <a:r>
              <a:rPr lang="en-GB" b="1" dirty="0"/>
              <a:t>Slide 12: </a:t>
            </a:r>
            <a:r>
              <a:rPr lang="en-GB" b="0" dirty="0"/>
              <a:t>The King of the Quails was the wisest of them all and as he watched, with despair, from the trees as another net full of birds was carried off by the fowler, he came up with a clever plan. Under cover of the trees, he called a meeting of all the quails. ‘The next time the fowler throws his net over you, this is what you must do. Every single one of you must flap as hard as you can. Together you will be able to lift up the net and fly away.’</a:t>
            </a:r>
            <a:endParaRPr lang="en-GB" b="1" dirty="0"/>
          </a:p>
        </p:txBody>
      </p:sp>
      <p:sp>
        <p:nvSpPr>
          <p:cNvPr id="4" name="Slide Number Placeholder 3">
            <a:extLst>
              <a:ext uri="{FF2B5EF4-FFF2-40B4-BE49-F238E27FC236}">
                <a16:creationId xmlns:a16="http://schemas.microsoft.com/office/drawing/2014/main" id="{6F4517D8-B06A-140F-4733-925DD069A76D}"/>
              </a:ext>
            </a:extLst>
          </p:cNvPr>
          <p:cNvSpPr>
            <a:spLocks noGrp="1"/>
          </p:cNvSpPr>
          <p:nvPr>
            <p:ph type="sldNum" sz="quarter" idx="5"/>
          </p:nvPr>
        </p:nvSpPr>
        <p:spPr/>
        <p:txBody>
          <a:bodyPr/>
          <a:lstStyle/>
          <a:p>
            <a:fld id="{4A2A51ED-6BC5-4CFB-89D2-E1A1420AF81A}" type="slidenum">
              <a:rPr lang="en-GB" smtClean="0"/>
              <a:t>12</a:t>
            </a:fld>
            <a:endParaRPr lang="en-GB"/>
          </a:p>
        </p:txBody>
      </p:sp>
    </p:spTree>
    <p:extLst>
      <p:ext uri="{BB962C8B-B14F-4D97-AF65-F5344CB8AC3E}">
        <p14:creationId xmlns:p14="http://schemas.microsoft.com/office/powerpoint/2010/main" val="266347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4D657-088C-2842-16DE-B6ECF53008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BE840-FE31-0AA3-69BB-780D66C95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5E1C4-6077-6093-58B4-CFECC2F27C79}"/>
              </a:ext>
            </a:extLst>
          </p:cNvPr>
          <p:cNvSpPr>
            <a:spLocks noGrp="1"/>
          </p:cNvSpPr>
          <p:nvPr>
            <p:ph type="body" idx="1"/>
          </p:nvPr>
        </p:nvSpPr>
        <p:spPr/>
        <p:txBody>
          <a:bodyPr/>
          <a:lstStyle/>
          <a:p>
            <a:r>
              <a:rPr lang="en-GB" b="1" dirty="0"/>
              <a:t>Slide 13: </a:t>
            </a:r>
            <a:r>
              <a:rPr lang="en-GB" b="0" dirty="0"/>
              <a:t>Early that next morning, the quails were again gathered in the clearing in the woods, pecking at the berries that had fallen from the trees that morning.</a:t>
            </a:r>
            <a:endParaRPr lang="en-GB" b="1" dirty="0"/>
          </a:p>
        </p:txBody>
      </p:sp>
      <p:sp>
        <p:nvSpPr>
          <p:cNvPr id="4" name="Slide Number Placeholder 3">
            <a:extLst>
              <a:ext uri="{FF2B5EF4-FFF2-40B4-BE49-F238E27FC236}">
                <a16:creationId xmlns:a16="http://schemas.microsoft.com/office/drawing/2014/main" id="{A7FBE05B-563E-A452-AED1-6D04EFD21D01}"/>
              </a:ext>
            </a:extLst>
          </p:cNvPr>
          <p:cNvSpPr>
            <a:spLocks noGrp="1"/>
          </p:cNvSpPr>
          <p:nvPr>
            <p:ph type="sldNum" sz="quarter" idx="5"/>
          </p:nvPr>
        </p:nvSpPr>
        <p:spPr/>
        <p:txBody>
          <a:bodyPr/>
          <a:lstStyle/>
          <a:p>
            <a:fld id="{4A2A51ED-6BC5-4CFB-89D2-E1A1420AF81A}" type="slidenum">
              <a:rPr lang="en-GB" smtClean="0"/>
              <a:t>13</a:t>
            </a:fld>
            <a:endParaRPr lang="en-GB"/>
          </a:p>
        </p:txBody>
      </p:sp>
    </p:spTree>
    <p:extLst>
      <p:ext uri="{BB962C8B-B14F-4D97-AF65-F5344CB8AC3E}">
        <p14:creationId xmlns:p14="http://schemas.microsoft.com/office/powerpoint/2010/main" val="236703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97D5-22C1-269D-7314-EFB389A64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96D09-C5A1-BB11-1860-82E5CB471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514A0-B81A-CBF4-DDF2-E084EEC2FE46}"/>
              </a:ext>
            </a:extLst>
          </p:cNvPr>
          <p:cNvSpPr>
            <a:spLocks noGrp="1"/>
          </p:cNvSpPr>
          <p:nvPr>
            <p:ph type="body" idx="1"/>
          </p:nvPr>
        </p:nvSpPr>
        <p:spPr/>
        <p:txBody>
          <a:bodyPr/>
          <a:lstStyle/>
          <a:p>
            <a:r>
              <a:rPr lang="en-GB" b="1" dirty="0"/>
              <a:t>Slide 14: </a:t>
            </a:r>
            <a:r>
              <a:rPr lang="en-GB" b="0" dirty="0"/>
              <a:t>Down came the fowler’s net, but as one, the birds flew up and away with his net, just as their wise king had instructed them to. This happened day after day, </a:t>
            </a:r>
            <a:r>
              <a:rPr lang="en-GB" sz="1800" dirty="0">
                <a:effectLst/>
                <a:latin typeface="Calibri" panose="020F0502020204030204" pitchFamily="34" charset="0"/>
                <a:ea typeface="MS Mincho" panose="02020609040205080304" pitchFamily="49" charset="-128"/>
              </a:rPr>
              <a:t>much to the fowler’s frustration, </a:t>
            </a:r>
            <a:r>
              <a:rPr lang="en-GB" b="0" dirty="0"/>
              <a:t>until one unfortunate incident occurred…..</a:t>
            </a:r>
            <a:endParaRPr lang="en-GB" b="1" dirty="0"/>
          </a:p>
        </p:txBody>
      </p:sp>
      <p:sp>
        <p:nvSpPr>
          <p:cNvPr id="4" name="Slide Number Placeholder 3">
            <a:extLst>
              <a:ext uri="{FF2B5EF4-FFF2-40B4-BE49-F238E27FC236}">
                <a16:creationId xmlns:a16="http://schemas.microsoft.com/office/drawing/2014/main" id="{1091A07D-3216-96B7-E6FF-CACFCA01F17D}"/>
              </a:ext>
            </a:extLst>
          </p:cNvPr>
          <p:cNvSpPr>
            <a:spLocks noGrp="1"/>
          </p:cNvSpPr>
          <p:nvPr>
            <p:ph type="sldNum" sz="quarter" idx="5"/>
          </p:nvPr>
        </p:nvSpPr>
        <p:spPr/>
        <p:txBody>
          <a:bodyPr/>
          <a:lstStyle/>
          <a:p>
            <a:fld id="{4A2A51ED-6BC5-4CFB-89D2-E1A1420AF81A}" type="slidenum">
              <a:rPr lang="en-GB" smtClean="0"/>
              <a:t>14</a:t>
            </a:fld>
            <a:endParaRPr lang="en-GB"/>
          </a:p>
        </p:txBody>
      </p:sp>
    </p:spTree>
    <p:extLst>
      <p:ext uri="{BB962C8B-B14F-4D97-AF65-F5344CB8AC3E}">
        <p14:creationId xmlns:p14="http://schemas.microsoft.com/office/powerpoint/2010/main" val="3193180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20035-567B-344A-029B-F6B9E5F93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C9699-8610-EB88-1916-C082D53D4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AF0CA-26E5-7B17-611E-F226EFBCE2CD}"/>
              </a:ext>
            </a:extLst>
          </p:cNvPr>
          <p:cNvSpPr>
            <a:spLocks noGrp="1"/>
          </p:cNvSpPr>
          <p:nvPr>
            <p:ph type="body" idx="1"/>
          </p:nvPr>
        </p:nvSpPr>
        <p:spPr/>
        <p:txBody>
          <a:bodyPr/>
          <a:lstStyle/>
          <a:p>
            <a:r>
              <a:rPr lang="en-GB" b="1" dirty="0"/>
              <a:t>Slide 15: </a:t>
            </a:r>
            <a:r>
              <a:rPr lang="en-GB" b="0" dirty="0"/>
              <a:t>In the early morning sunshine, as the quails were again enjoying the peace and quiet of the forest, one small quail bumped into another – and an argument began. </a:t>
            </a:r>
          </a:p>
        </p:txBody>
      </p:sp>
      <p:sp>
        <p:nvSpPr>
          <p:cNvPr id="4" name="Slide Number Placeholder 3">
            <a:extLst>
              <a:ext uri="{FF2B5EF4-FFF2-40B4-BE49-F238E27FC236}">
                <a16:creationId xmlns:a16="http://schemas.microsoft.com/office/drawing/2014/main" id="{36298DEF-1198-CDC4-DA5F-14086BE6041F}"/>
              </a:ext>
            </a:extLst>
          </p:cNvPr>
          <p:cNvSpPr>
            <a:spLocks noGrp="1"/>
          </p:cNvSpPr>
          <p:nvPr>
            <p:ph type="sldNum" sz="quarter" idx="5"/>
          </p:nvPr>
        </p:nvSpPr>
        <p:spPr/>
        <p:txBody>
          <a:bodyPr/>
          <a:lstStyle/>
          <a:p>
            <a:fld id="{4A2A51ED-6BC5-4CFB-89D2-E1A1420AF81A}" type="slidenum">
              <a:rPr lang="en-GB" smtClean="0"/>
              <a:t>15</a:t>
            </a:fld>
            <a:endParaRPr lang="en-GB"/>
          </a:p>
        </p:txBody>
      </p:sp>
    </p:spTree>
    <p:extLst>
      <p:ext uri="{BB962C8B-B14F-4D97-AF65-F5344CB8AC3E}">
        <p14:creationId xmlns:p14="http://schemas.microsoft.com/office/powerpoint/2010/main" val="1334674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EE2AF-85EB-1FE0-2BAC-D650F5063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9C4C6-9140-857C-BC88-4326B9CBF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909E2-7FF7-1FF3-8F3E-FE4444F75C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16: </a:t>
            </a:r>
            <a:r>
              <a:rPr lang="en-GB" b="0" dirty="0"/>
              <a:t>‘Take care!’ warned the King of the Quails, as he watched the argument escalate. ‘You’re putting yourselves in danger by being distracted with your silly argument!’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Before long, the quails were all arguing with each other about anything and everything and took no notice of the wise King’s warning. At that very moment, the fowler spied his chance!</a:t>
            </a:r>
            <a:endParaRPr lang="en-GB" b="1" dirty="0"/>
          </a:p>
          <a:p>
            <a:endParaRPr lang="en-GB" b="1" dirty="0"/>
          </a:p>
        </p:txBody>
      </p:sp>
      <p:sp>
        <p:nvSpPr>
          <p:cNvPr id="4" name="Slide Number Placeholder 3">
            <a:extLst>
              <a:ext uri="{FF2B5EF4-FFF2-40B4-BE49-F238E27FC236}">
                <a16:creationId xmlns:a16="http://schemas.microsoft.com/office/drawing/2014/main" id="{028DEF2A-8205-2514-F4CE-EA48E3873349}"/>
              </a:ext>
            </a:extLst>
          </p:cNvPr>
          <p:cNvSpPr>
            <a:spLocks noGrp="1"/>
          </p:cNvSpPr>
          <p:nvPr>
            <p:ph type="sldNum" sz="quarter" idx="5"/>
          </p:nvPr>
        </p:nvSpPr>
        <p:spPr/>
        <p:txBody>
          <a:bodyPr/>
          <a:lstStyle/>
          <a:p>
            <a:fld id="{4A2A51ED-6BC5-4CFB-89D2-E1A1420AF81A}" type="slidenum">
              <a:rPr lang="en-GB" smtClean="0"/>
              <a:t>16</a:t>
            </a:fld>
            <a:endParaRPr lang="en-GB"/>
          </a:p>
        </p:txBody>
      </p:sp>
    </p:spTree>
    <p:extLst>
      <p:ext uri="{BB962C8B-B14F-4D97-AF65-F5344CB8AC3E}">
        <p14:creationId xmlns:p14="http://schemas.microsoft.com/office/powerpoint/2010/main" val="413381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D9D37-ED40-C8D3-5C18-5EF4458E6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06D14-904E-D7DA-E0B6-3FCEF3C47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A4C1B-38A1-7481-A74C-B43216FB976A}"/>
              </a:ext>
            </a:extLst>
          </p:cNvPr>
          <p:cNvSpPr>
            <a:spLocks noGrp="1"/>
          </p:cNvSpPr>
          <p:nvPr>
            <p:ph type="body" idx="1"/>
          </p:nvPr>
        </p:nvSpPr>
        <p:spPr/>
        <p:txBody>
          <a:bodyPr/>
          <a:lstStyle/>
          <a:p>
            <a:r>
              <a:rPr lang="en-GB" b="1" dirty="0"/>
              <a:t>Slide 17: </a:t>
            </a:r>
            <a:r>
              <a:rPr lang="en-GB" b="0" dirty="0"/>
              <a:t>Down came the fowler’s net, but the birds were too cross with each other to co-operate. And so off they went to market, where the fowler sold them for a good price!</a:t>
            </a:r>
            <a:endParaRPr lang="en-GB" b="1" dirty="0"/>
          </a:p>
        </p:txBody>
      </p:sp>
      <p:sp>
        <p:nvSpPr>
          <p:cNvPr id="4" name="Slide Number Placeholder 3">
            <a:extLst>
              <a:ext uri="{FF2B5EF4-FFF2-40B4-BE49-F238E27FC236}">
                <a16:creationId xmlns:a16="http://schemas.microsoft.com/office/drawing/2014/main" id="{A54CCF48-F4E4-7740-AA40-CB5B2B8AFD6A}"/>
              </a:ext>
            </a:extLst>
          </p:cNvPr>
          <p:cNvSpPr>
            <a:spLocks noGrp="1"/>
          </p:cNvSpPr>
          <p:nvPr>
            <p:ph type="sldNum" sz="quarter" idx="5"/>
          </p:nvPr>
        </p:nvSpPr>
        <p:spPr/>
        <p:txBody>
          <a:bodyPr/>
          <a:lstStyle/>
          <a:p>
            <a:fld id="{4A2A51ED-6BC5-4CFB-89D2-E1A1420AF81A}" type="slidenum">
              <a:rPr lang="en-GB" smtClean="0"/>
              <a:t>17</a:t>
            </a:fld>
            <a:endParaRPr lang="en-GB"/>
          </a:p>
        </p:txBody>
      </p:sp>
    </p:spTree>
    <p:extLst>
      <p:ext uri="{BB962C8B-B14F-4D97-AF65-F5344CB8AC3E}">
        <p14:creationId xmlns:p14="http://schemas.microsoft.com/office/powerpoint/2010/main" val="69186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3A7E2-6EF3-5D7B-08AD-336CEF917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6A0CC-6BC9-45C0-D6FA-E0DC1A04E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388B3-A346-5109-B053-36FEB21E29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18: </a:t>
            </a:r>
            <a:r>
              <a:rPr lang="en-US" altLang="en-US" sz="1200" b="1" dirty="0">
                <a:solidFill>
                  <a:srgbClr val="FF6600"/>
                </a:solidFill>
                <a:latin typeface="Century Gothic" panose="020B0502020202020204" pitchFamily="34" charset="0"/>
              </a:rPr>
              <a:t>What’s the wisdom in this story?</a:t>
            </a:r>
          </a:p>
          <a:p>
            <a:r>
              <a:rPr lang="en-GB" b="0" i="1" dirty="0"/>
              <a:t>[Talk together about your ideas.]</a:t>
            </a:r>
            <a:r>
              <a:rPr lang="en-GB" b="0" i="0" dirty="0"/>
              <a:t>  </a:t>
            </a:r>
          </a:p>
          <a:p>
            <a:r>
              <a:rPr lang="en-GB" b="0" i="0" dirty="0"/>
              <a:t>On Dharma Day, Buddhists will remember and be grateful for the wisdom of Lord Buddha, but also for others who have been wise teachers. For a few moments now, we are going to pause and think about our own school community, and those who have helped us to learn. </a:t>
            </a:r>
          </a:p>
        </p:txBody>
      </p:sp>
      <p:sp>
        <p:nvSpPr>
          <p:cNvPr id="4" name="Slide Number Placeholder 3">
            <a:extLst>
              <a:ext uri="{FF2B5EF4-FFF2-40B4-BE49-F238E27FC236}">
                <a16:creationId xmlns:a16="http://schemas.microsoft.com/office/drawing/2014/main" id="{0C08B00A-9B00-8B56-228A-24EF37213675}"/>
              </a:ext>
            </a:extLst>
          </p:cNvPr>
          <p:cNvSpPr>
            <a:spLocks noGrp="1"/>
          </p:cNvSpPr>
          <p:nvPr>
            <p:ph type="sldNum" sz="quarter" idx="5"/>
          </p:nvPr>
        </p:nvSpPr>
        <p:spPr/>
        <p:txBody>
          <a:bodyPr/>
          <a:lstStyle/>
          <a:p>
            <a:fld id="{4A2A51ED-6BC5-4CFB-89D2-E1A1420AF81A}" type="slidenum">
              <a:rPr lang="en-GB" smtClean="0"/>
              <a:t>18</a:t>
            </a:fld>
            <a:endParaRPr lang="en-GB"/>
          </a:p>
        </p:txBody>
      </p:sp>
    </p:spTree>
    <p:extLst>
      <p:ext uri="{BB962C8B-B14F-4D97-AF65-F5344CB8AC3E}">
        <p14:creationId xmlns:p14="http://schemas.microsoft.com/office/powerpoint/2010/main" val="244234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19: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….so in the stillness of this moment, let’s spend some time wondering together…..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a:ln>
                  <a:noFill/>
                </a:ln>
                <a:solidFill>
                  <a:srgbClr val="FF6600"/>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1800" b="1" kern="0" dirty="0">
                <a:solidFill>
                  <a:srgbClr val="FF6600"/>
                </a:solidFill>
                <a:latin typeface="Century Gothic" panose="020B0502020202020204" pitchFamily="34" charset="0"/>
                <a:ea typeface="MS Mincho" panose="02020609040205080304" pitchFamily="49" charset="-128"/>
                <a:cs typeface="Tahoma" panose="020B0604030504040204" pitchFamily="34" charset="0"/>
              </a:rPr>
              <a:t>wonder who has shared their wisdom with you this year?...</a:t>
            </a:r>
          </a:p>
          <a:p>
            <a:pPr algn="ct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0" i="0" dirty="0"/>
              <a:t>At the end of another school year, on/near Dharma Day, it’s good to be thankful for all those in our school community who have shared their wisdom with us…..</a:t>
            </a:r>
          </a:p>
          <a:p>
            <a:pPr algn="ctr"/>
            <a:r>
              <a:rPr lang="en-GB" sz="1800" b="0" i="0" dirty="0"/>
              <a:t>This might be other children, your teachers and other adults who work in your classroom, or other adults who help in school, or families that help at home. </a:t>
            </a:r>
          </a:p>
          <a:p>
            <a:pPr algn="ctr"/>
            <a:r>
              <a:rPr lang="en-GB" sz="1800" b="0" i="0" dirty="0"/>
              <a:t>…Pause and think for yourself now…</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eaLnBrk="0" hangingPunct="0">
              <a:buNone/>
              <a:defRPr/>
            </a:pPr>
            <a:r>
              <a:rPr lang="en-GB" sz="1800" b="1" dirty="0">
                <a:solidFill>
                  <a:srgbClr val="FF6600"/>
                </a:solidFill>
                <a:latin typeface="Century Gothic" panose="020B0502020202020204" pitchFamily="34" charset="0"/>
              </a:rPr>
              <a:t>….I </a:t>
            </a:r>
            <a:r>
              <a:rPr lang="en-US" sz="1800" b="1" dirty="0">
                <a:solidFill>
                  <a:srgbClr val="FF6600"/>
                </a:solidFill>
                <a:latin typeface="Century Gothic" panose="020B0502020202020204" pitchFamily="34" charset="0"/>
                <a:ea typeface="MS Mincho" panose="02020609040205080304" pitchFamily="49" charset="-128"/>
                <a:cs typeface="Times New Roman" panose="02020603050405020304" pitchFamily="18" charset="0"/>
              </a:rPr>
              <a:t>wonder how we might show our teachers, especially, that we are grateful for their wisdom?....</a:t>
            </a:r>
          </a:p>
          <a:p>
            <a:pPr marL="0" marR="0" lvl="0" indent="0" algn="ctr" defTabSz="914400" rtl="0" eaLnBrk="0" fontAlgn="auto" latinLnBrk="0" hangingPunct="0">
              <a:lnSpc>
                <a:spcPct val="100000"/>
              </a:lnSpc>
              <a:spcBef>
                <a:spcPts val="0"/>
              </a:spcBef>
              <a:spcAft>
                <a:spcPts val="0"/>
              </a:spcAft>
              <a:buClrTx/>
              <a:buSzTx/>
              <a:buFontTx/>
              <a:buNone/>
              <a:tabLst/>
              <a:defRPr/>
            </a:pPr>
            <a:r>
              <a:rPr lang="en-GB" sz="1800" b="0" i="0" dirty="0"/>
              <a:t>…Pause and think for yourself now…</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19</a:t>
            </a:fld>
            <a:endParaRPr lang="en-GB"/>
          </a:p>
        </p:txBody>
      </p:sp>
    </p:spTree>
    <p:extLst>
      <p:ext uri="{BB962C8B-B14F-4D97-AF65-F5344CB8AC3E}">
        <p14:creationId xmlns:p14="http://schemas.microsoft.com/office/powerpoint/2010/main" val="136633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0417-FBF2-9370-77D0-E3E9BF75B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7CA2-6AC2-8774-A3AD-B47A5703D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E9000-E757-0ABB-E942-4ACE9D60C1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20: </a:t>
            </a:r>
            <a:r>
              <a:rPr lang="en-US" altLang="en-US" sz="1200" b="0" dirty="0">
                <a:solidFill>
                  <a:srgbClr val="FF6600"/>
                </a:solidFill>
                <a:latin typeface="Century Gothic" panose="020B0502020202020204" pitchFamily="34" charset="0"/>
              </a:rPr>
              <a:t>We started our time together today with these words from the Bible. As we end our time, let’s pause one more time and think…..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0" cap="none" spc="0" normalizeH="0" baseline="0" noProof="0" dirty="0">
                <a:ln>
                  <a:noFill/>
                </a:ln>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1200" b="1" kern="0" dirty="0">
                <a:latin typeface="Century Gothic" panose="020B0502020202020204" pitchFamily="34" charset="0"/>
                <a:ea typeface="MS Mincho" panose="02020609040205080304" pitchFamily="49" charset="-128"/>
                <a:cs typeface="Tahoma" panose="020B0604030504040204" pitchFamily="34" charset="0"/>
              </a:rPr>
              <a:t>wonder </a:t>
            </a:r>
            <a:r>
              <a:rPr lang="en-GB" altLang="en-US" sz="1200" b="1" kern="0" dirty="0">
                <a:latin typeface="Century Gothic" panose="020B0502020202020204" pitchFamily="34" charset="0"/>
                <a:ea typeface="MS Mincho" panose="02020609040205080304" pitchFamily="49" charset="-128"/>
                <a:cs typeface="Tahoma" panose="020B0604030504040204" pitchFamily="34" charset="0"/>
              </a:rPr>
              <a:t>how we might be wise people, who teach others to live 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dirty="0"/>
              <a:t>…Pause and think for yourself now…</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latin typeface="Century Gothic" panose="020B0502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solidFill>
                <a:srgbClr val="FF66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solidFill>
                <a:srgbClr val="FF6600"/>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AA9CBA4-4A18-1A3B-B6F6-2DA40A23B7B7}"/>
              </a:ext>
            </a:extLst>
          </p:cNvPr>
          <p:cNvSpPr>
            <a:spLocks noGrp="1"/>
          </p:cNvSpPr>
          <p:nvPr>
            <p:ph type="sldNum" sz="quarter" idx="5"/>
          </p:nvPr>
        </p:nvSpPr>
        <p:spPr/>
        <p:txBody>
          <a:bodyPr/>
          <a:lstStyle/>
          <a:p>
            <a:fld id="{4A2A51ED-6BC5-4CFB-89D2-E1A1420AF81A}" type="slidenum">
              <a:rPr lang="en-GB" smtClean="0"/>
              <a:t>20</a:t>
            </a:fld>
            <a:endParaRPr lang="en-GB"/>
          </a:p>
        </p:txBody>
      </p:sp>
    </p:spTree>
    <p:extLst>
      <p:ext uri="{BB962C8B-B14F-4D97-AF65-F5344CB8AC3E}">
        <p14:creationId xmlns:p14="http://schemas.microsoft.com/office/powerpoint/2010/main" val="1584752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21: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pray now, and ask God to bless our teachers (which of course includes all the adults who work in our classrooms!) as we draw near to the end of a busy term – and school year. They all deserve a break! Join me if you’d like to at the end of each line of the first part, by saying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all that our teachers have done for us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new things they have taught us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problems they have helped us to solve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times of fun and laughter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mbria" panose="02040503050406030204" pitchFamily="18" charset="0"/>
                <a:ea typeface="MS Mincho" panose="02020609040205080304" pitchFamily="49" charset="-128"/>
                <a:cs typeface="Times New Roman" panose="02020603050405020304" pitchFamily="18" charset="0"/>
              </a:rPr>
              <a:t>For helping us to shine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are near the end of a busy year, and ready for a break –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THANK YOU,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Give our teachers a happy end to the term, with the reward of good holidays filled with rest and relaxation, and time to be with their families. </a:t>
            </a: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Bless them, we pray.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21</a:t>
            </a:fld>
            <a:endParaRPr lang="en-GB"/>
          </a:p>
        </p:txBody>
      </p:sp>
    </p:spTree>
    <p:extLst>
      <p:ext uri="{BB962C8B-B14F-4D97-AF65-F5344CB8AC3E}">
        <p14:creationId xmlns:p14="http://schemas.microsoft.com/office/powerpoint/2010/main" val="225596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23</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torch cards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 about someone who has shared their wisdom with you this year.</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How has their wisdom helped you?</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Write them a short thank you note in the beam on the torch card.</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Don’t forget to give it to them to show that you are grateful!</a:t>
            </a:r>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24</a:t>
            </a:fld>
            <a:endParaRPr lang="en-GB"/>
          </a:p>
        </p:txBody>
      </p:sp>
    </p:spTree>
    <p:extLst>
      <p:ext uri="{BB962C8B-B14F-4D97-AF65-F5344CB8AC3E}">
        <p14:creationId xmlns:p14="http://schemas.microsoft.com/office/powerpoint/2010/main" val="56338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BD64-FEB7-4286-5041-D1749F8F3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46D18-C8BB-7E25-04CE-40446F198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4855A-E7B3-D741-7312-996A863671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Slides 25-29: </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Select as many as you wish to use</a:t>
            </a:r>
            <a:endParaRPr lang="en-GB" dirty="0"/>
          </a:p>
        </p:txBody>
      </p:sp>
      <p:sp>
        <p:nvSpPr>
          <p:cNvPr id="4" name="Slide Number Placeholder 3">
            <a:extLst>
              <a:ext uri="{FF2B5EF4-FFF2-40B4-BE49-F238E27FC236}">
                <a16:creationId xmlns:a16="http://schemas.microsoft.com/office/drawing/2014/main" id="{B32A0BE3-FCB3-AB66-AB3D-960B8087BEE9}"/>
              </a:ext>
            </a:extLst>
          </p:cNvPr>
          <p:cNvSpPr>
            <a:spLocks noGrp="1"/>
          </p:cNvSpPr>
          <p:nvPr>
            <p:ph type="sldNum" sz="quarter" idx="5"/>
          </p:nvPr>
        </p:nvSpPr>
        <p:spPr/>
        <p:txBody>
          <a:bodyPr/>
          <a:lstStyle/>
          <a:p>
            <a:fld id="{E0DE4584-131B-4336-BE42-B4D312F1A20A}" type="slidenum">
              <a:rPr lang="en-GB" smtClean="0"/>
              <a:t>25</a:t>
            </a:fld>
            <a:endParaRPr lang="en-GB"/>
          </a:p>
        </p:txBody>
      </p:sp>
    </p:spTree>
    <p:extLst>
      <p:ext uri="{BB962C8B-B14F-4D97-AF65-F5344CB8AC3E}">
        <p14:creationId xmlns:p14="http://schemas.microsoft.com/office/powerpoint/2010/main" val="413545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26</a:t>
            </a:fld>
            <a:endParaRPr lang="en-GB"/>
          </a:p>
        </p:txBody>
      </p:sp>
    </p:spTree>
    <p:extLst>
      <p:ext uri="{BB962C8B-B14F-4D97-AF65-F5344CB8AC3E}">
        <p14:creationId xmlns:p14="http://schemas.microsoft.com/office/powerpoint/2010/main" val="2224704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27</a:t>
            </a:fld>
            <a:endParaRPr lang="en-GB"/>
          </a:p>
        </p:txBody>
      </p:sp>
    </p:spTree>
    <p:extLst>
      <p:ext uri="{BB962C8B-B14F-4D97-AF65-F5344CB8AC3E}">
        <p14:creationId xmlns:p14="http://schemas.microsoft.com/office/powerpoint/2010/main" val="349406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28</a:t>
            </a:fld>
            <a:endParaRPr lang="en-GB"/>
          </a:p>
        </p:txBody>
      </p:sp>
    </p:spTree>
    <p:extLst>
      <p:ext uri="{BB962C8B-B14F-4D97-AF65-F5344CB8AC3E}">
        <p14:creationId xmlns:p14="http://schemas.microsoft.com/office/powerpoint/2010/main" val="1344272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29</a:t>
            </a:fld>
            <a:endParaRPr lang="en-GB"/>
          </a:p>
        </p:txBody>
      </p:sp>
    </p:spTree>
    <p:extLst>
      <p:ext uri="{BB962C8B-B14F-4D97-AF65-F5344CB8AC3E}">
        <p14:creationId xmlns:p14="http://schemas.microsoft.com/office/powerpoint/2010/main" val="88831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4301B-A6FA-4913-4243-99C0142A6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F0D29-FB76-D6AD-E3FD-A9D3E9496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EAB44-EF47-8333-7CED-15D92FEE79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3: </a:t>
            </a:r>
            <a:r>
              <a:rPr lang="en-US" altLang="en-US" sz="1200" b="0" dirty="0">
                <a:solidFill>
                  <a:srgbClr val="FF6600"/>
                </a:solidFill>
                <a:latin typeface="Century Gothic" panose="020B0502020202020204" pitchFamily="34" charset="0"/>
              </a:rPr>
              <a:t>We’re starting today with some words from the Bible. These were written down about the time of one of the great prophets of the Old Testament, the prophet Daniel, who was miraculously kept safe from the lions in the den. </a:t>
            </a:r>
            <a:r>
              <a:rPr lang="en-US" altLang="en-US" sz="1200" b="0" i="1" dirty="0">
                <a:solidFill>
                  <a:srgbClr val="FF6600"/>
                </a:solidFill>
                <a:latin typeface="Century Gothic" panose="020B0502020202020204" pitchFamily="34" charset="0"/>
              </a:rPr>
              <a:t>[You can read about this in Daniel chapter 6] </a:t>
            </a:r>
            <a:r>
              <a:rPr lang="en-US" altLang="en-US" sz="1200" b="0" i="0" dirty="0">
                <a:solidFill>
                  <a:srgbClr val="FF6600"/>
                </a:solidFill>
                <a:latin typeface="Century Gothic" panose="020B0502020202020204" pitchFamily="34" charset="0"/>
              </a:rPr>
              <a:t>What do you think we mean by ‘wise people’ – and how might they ‘shine like stars’? How might wisdom be like a light in the darkness? </a:t>
            </a:r>
            <a:r>
              <a:rPr lang="en-US" altLang="en-US" sz="1200" b="0" i="1" dirty="0">
                <a:solidFill>
                  <a:srgbClr val="FF6600"/>
                </a:solidFill>
                <a:latin typeface="Century Gothic" panose="020B0502020202020204" pitchFamily="34" charset="0"/>
              </a:rPr>
              <a:t>[Briefly talk together]</a:t>
            </a:r>
            <a:endParaRPr lang="en-US" altLang="en-US" sz="1200" b="0" dirty="0">
              <a:solidFill>
                <a:srgbClr val="FF6600"/>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965B545-0187-EF32-D5EE-CAC188BFFB6F}"/>
              </a:ext>
            </a:extLst>
          </p:cNvPr>
          <p:cNvSpPr>
            <a:spLocks noGrp="1"/>
          </p:cNvSpPr>
          <p:nvPr>
            <p:ph type="sldNum" sz="quarter" idx="5"/>
          </p:nvPr>
        </p:nvSpPr>
        <p:spPr/>
        <p:txBody>
          <a:bodyPr/>
          <a:lstStyle/>
          <a:p>
            <a:fld id="{4A2A51ED-6BC5-4CFB-89D2-E1A1420AF81A}" type="slidenum">
              <a:rPr lang="en-GB" smtClean="0"/>
              <a:t>3</a:t>
            </a:fld>
            <a:endParaRPr lang="en-GB"/>
          </a:p>
        </p:txBody>
      </p:sp>
    </p:spTree>
    <p:extLst>
      <p:ext uri="{BB962C8B-B14F-4D97-AF65-F5344CB8AC3E}">
        <p14:creationId xmlns:p14="http://schemas.microsoft.com/office/powerpoint/2010/main" val="292906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Dharma Day: </a:t>
            </a:r>
            <a:r>
              <a:rPr lang="en-GB" sz="1800" dirty="0">
                <a:effectLst/>
                <a:latin typeface="Calibri" panose="020F0502020204030204" pitchFamily="34" charset="0"/>
                <a:ea typeface="MS Mincho" panose="02020609040205080304" pitchFamily="49" charset="-128"/>
              </a:rPr>
              <a:t>Today / this week / 10</a:t>
            </a:r>
            <a:r>
              <a:rPr lang="en-GB" sz="1800" baseline="30000" dirty="0">
                <a:effectLst/>
                <a:latin typeface="Calibri" panose="020F0502020204030204" pitchFamily="34" charset="0"/>
                <a:ea typeface="MS Mincho" panose="02020609040205080304" pitchFamily="49" charset="-128"/>
              </a:rPr>
              <a:t>th</a:t>
            </a:r>
            <a:r>
              <a:rPr lang="en-GB" sz="1800" dirty="0">
                <a:effectLst/>
                <a:latin typeface="Calibri" panose="020F0502020204030204" pitchFamily="34" charset="0"/>
                <a:ea typeface="MS Mincho" panose="02020609040205080304" pitchFamily="49" charset="-128"/>
              </a:rPr>
              <a:t> July is a special celebration for many people who are Buddhists – a celebration called Dharma Day. Buddhism is a religion that started far across the world in countries like China and Tibet, but there are Buddhists in countries all over the world. Dharma Day remembers the time when the Buddha – the first wise teacher of Buddhism – taught his first followers.</a:t>
            </a:r>
            <a:r>
              <a:rPr lang="en-GB" sz="1800" b="1" dirty="0">
                <a:effectLst/>
                <a:latin typeface="Calibri" panose="020F0502020204030204" pitchFamily="34" charset="0"/>
                <a:ea typeface="MS Mincho" panose="02020609040205080304" pitchFamily="49" charset="-128"/>
              </a:rPr>
              <a:t> </a:t>
            </a:r>
            <a:r>
              <a:rPr lang="en-GB" sz="1800" b="0" dirty="0">
                <a:effectLst/>
                <a:latin typeface="Calibri" panose="020F0502020204030204" pitchFamily="34" charset="0"/>
                <a:ea typeface="MS Mincho" panose="02020609040205080304" pitchFamily="49" charset="-128"/>
              </a:rPr>
              <a:t>Interestingly, he lived at around the same time as the Prophet Daniel!</a:t>
            </a:r>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4</a:t>
            </a:fld>
            <a:endParaRPr lang="en-GB"/>
          </a:p>
        </p:txBody>
      </p:sp>
    </p:spTree>
    <p:extLst>
      <p:ext uri="{BB962C8B-B14F-4D97-AF65-F5344CB8AC3E}">
        <p14:creationId xmlns:p14="http://schemas.microsoft.com/office/powerpoint/2010/main" val="28839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One of the symbols of Buddhism is this – a wheel that represents the teachings that Buddhists live by. Dharma Day is also called the ‘festival of the first turning of the wheel’ – because it remembers the day that this teaching started – when the wheel started turning, if you like. Buddhists all over the world will think today/this week about the wise teachings of the Buddha and how it helps them on the journey of their own life. Before we hear some of the Buddha’s wisdom today, let’s find out…..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5</a:t>
            </a:fld>
            <a:endParaRPr lang="en-GB"/>
          </a:p>
        </p:txBody>
      </p:sp>
    </p:spTree>
    <p:extLst>
      <p:ext uri="{BB962C8B-B14F-4D97-AF65-F5344CB8AC3E}">
        <p14:creationId xmlns:p14="http://schemas.microsoft.com/office/powerpoint/2010/main" val="270975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 What’s in the rucksack today?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Open your rucksack and g</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et out the torch. Talk together about how a torch might be useful on a journey.</a:t>
            </a:r>
          </a:p>
          <a:p>
            <a:pPr marL="0" lvl="0" indent="0">
              <a:buFont typeface="Symbol" panose="05050102010706020507" pitchFamily="18" charset="2"/>
              <a:buNone/>
            </a:pPr>
            <a:r>
              <a:rPr lang="en-US" sz="1800" i="0" dirty="0">
                <a:effectLst/>
                <a:latin typeface="Calibri" panose="020F0502020204030204" pitchFamily="34" charset="0"/>
                <a:ea typeface="MS Mincho" panose="02020609040205080304" pitchFamily="49" charset="-128"/>
                <a:cs typeface="Times New Roman" panose="02020603050405020304" pitchFamily="18" charset="0"/>
              </a:rPr>
              <a:t>Just like a torch can bring light into a dark place, Buddha, taught that wisdom can do the same on the journey of life. He once said….</a:t>
            </a:r>
          </a:p>
          <a:p>
            <a:pPr marL="0" lvl="0" indent="0">
              <a:buFont typeface="Symbol" panose="05050102010706020507" pitchFamily="18" charset="2"/>
              <a:buNone/>
            </a:pPr>
            <a:endParaRPr lang="en-GB" sz="1800" i="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362869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 </a:t>
            </a:r>
            <a:r>
              <a:rPr lang="en-US" altLang="en-US" sz="1800" b="1" dirty="0">
                <a:solidFill>
                  <a:srgbClr val="FF6600"/>
                </a:solidFill>
                <a:latin typeface="Century Gothic" panose="020B0502020202020204" pitchFamily="34" charset="0"/>
              </a:rPr>
              <a:t>‘No light is brighter than wisdom. Wisdom is the light in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One of the ways that many Buddhists gain wisdom is through hearing stories from the life of the Buddha, and we are going to share one together now. As you listen, think about the important message that Buddhists might find in this story, which might help them to live wisely.</a:t>
            </a: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7</a:t>
            </a:fld>
            <a:endParaRPr lang="en-GB"/>
          </a:p>
        </p:txBody>
      </p:sp>
    </p:spTree>
    <p:extLst>
      <p:ext uri="{BB962C8B-B14F-4D97-AF65-F5344CB8AC3E}">
        <p14:creationId xmlns:p14="http://schemas.microsoft.com/office/powerpoint/2010/main" val="270936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3FC12-E3F2-11C6-44B6-C7DFEA59A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77E96-21A4-619C-C797-8B95636F6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331E4-F1C0-BE17-2196-BCD17DE0D4E5}"/>
              </a:ext>
            </a:extLst>
          </p:cNvPr>
          <p:cNvSpPr>
            <a:spLocks noGrp="1"/>
          </p:cNvSpPr>
          <p:nvPr>
            <p:ph type="body" idx="1"/>
          </p:nvPr>
        </p:nvSpPr>
        <p:spPr/>
        <p:txBody>
          <a:bodyPr/>
          <a:lstStyle/>
          <a:p>
            <a:r>
              <a:rPr lang="en-GB" b="1" dirty="0"/>
              <a:t>Slide 8: </a:t>
            </a:r>
            <a:r>
              <a:rPr lang="en-GB" b="0" dirty="0"/>
              <a:t>Our story comes from a very famous book of stories about the many lives of the Buddha, called The Jataka Tales.</a:t>
            </a:r>
          </a:p>
        </p:txBody>
      </p:sp>
      <p:sp>
        <p:nvSpPr>
          <p:cNvPr id="4" name="Slide Number Placeholder 3">
            <a:extLst>
              <a:ext uri="{FF2B5EF4-FFF2-40B4-BE49-F238E27FC236}">
                <a16:creationId xmlns:a16="http://schemas.microsoft.com/office/drawing/2014/main" id="{FC95B8D0-787F-A213-EF9C-65B61DD42716}"/>
              </a:ext>
            </a:extLst>
          </p:cNvPr>
          <p:cNvSpPr>
            <a:spLocks noGrp="1"/>
          </p:cNvSpPr>
          <p:nvPr>
            <p:ph type="sldNum" sz="quarter" idx="5"/>
          </p:nvPr>
        </p:nvSpPr>
        <p:spPr/>
        <p:txBody>
          <a:bodyPr/>
          <a:lstStyle/>
          <a:p>
            <a:fld id="{4A2A51ED-6BC5-4CFB-89D2-E1A1420AF81A}" type="slidenum">
              <a:rPr lang="en-GB" smtClean="0"/>
              <a:t>8</a:t>
            </a:fld>
            <a:endParaRPr lang="en-GB"/>
          </a:p>
        </p:txBody>
      </p:sp>
    </p:spTree>
    <p:extLst>
      <p:ext uri="{BB962C8B-B14F-4D97-AF65-F5344CB8AC3E}">
        <p14:creationId xmlns:p14="http://schemas.microsoft.com/office/powerpoint/2010/main" val="263776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It’s called King of the Quails </a:t>
            </a:r>
          </a:p>
          <a:p>
            <a:r>
              <a:rPr lang="en-GB" b="0" dirty="0"/>
              <a:t>A quail is a small bird that looks like this! As you listen, see if you can hear the wisdom in this story.</a:t>
            </a: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9</a:t>
            </a:fld>
            <a:endParaRPr lang="en-GB"/>
          </a:p>
        </p:txBody>
      </p:sp>
    </p:spTree>
    <p:extLst>
      <p:ext uri="{BB962C8B-B14F-4D97-AF65-F5344CB8AC3E}">
        <p14:creationId xmlns:p14="http://schemas.microsoft.com/office/powerpoint/2010/main" val="250367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9C4F-FF88-73E8-4D89-EE13EFA86B15}"/>
            </a:ext>
          </a:extLst>
        </p:cNvPr>
        <p:cNvGrpSpPr/>
        <p:nvPr/>
      </p:nvGrpSpPr>
      <p:grpSpPr>
        <a:xfrm>
          <a:off x="0" y="0"/>
          <a:ext cx="0" cy="0"/>
          <a:chOff x="0" y="0"/>
          <a:chExt cx="0" cy="0"/>
        </a:xfrm>
      </p:grpSpPr>
      <p:pic>
        <p:nvPicPr>
          <p:cNvPr id="3" name="Picture 2" descr="A small wooden cabin in the woods&#10;&#10;AI-generated content may be incorrect.">
            <a:extLst>
              <a:ext uri="{FF2B5EF4-FFF2-40B4-BE49-F238E27FC236}">
                <a16:creationId xmlns:a16="http://schemas.microsoft.com/office/drawing/2014/main" id="{825DD216-567B-B559-59FA-C5CCFAFFC4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392102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fishing net&#10;&#10;AI-generated content may be incorrect.">
            <a:extLst>
              <a:ext uri="{FF2B5EF4-FFF2-40B4-BE49-F238E27FC236}">
                <a16:creationId xmlns:a16="http://schemas.microsoft.com/office/drawing/2014/main" id="{F4303CE5-5FE2-3379-0771-311880A9A6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62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ED14-0691-F96B-E9EA-2B90968E0DDD}"/>
            </a:ext>
          </a:extLst>
        </p:cNvPr>
        <p:cNvGrpSpPr/>
        <p:nvPr/>
      </p:nvGrpSpPr>
      <p:grpSpPr>
        <a:xfrm>
          <a:off x="0" y="0"/>
          <a:ext cx="0" cy="0"/>
          <a:chOff x="0" y="0"/>
          <a:chExt cx="0" cy="0"/>
        </a:xfrm>
      </p:grpSpPr>
      <p:pic>
        <p:nvPicPr>
          <p:cNvPr id="2" name="Picture 1" descr="A bird standing on a branch&#10;&#10;AI-generated content may be incorrect.">
            <a:extLst>
              <a:ext uri="{FF2B5EF4-FFF2-40B4-BE49-F238E27FC236}">
                <a16:creationId xmlns:a16="http://schemas.microsoft.com/office/drawing/2014/main" id="{A5552B96-A3FE-D4E7-A7C8-D355BA7571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12508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2C41C-27B6-BD28-DFBA-4F857D410093}"/>
            </a:ext>
          </a:extLst>
        </p:cNvPr>
        <p:cNvGrpSpPr/>
        <p:nvPr/>
      </p:nvGrpSpPr>
      <p:grpSpPr>
        <a:xfrm>
          <a:off x="0" y="0"/>
          <a:ext cx="0" cy="0"/>
          <a:chOff x="0" y="0"/>
          <a:chExt cx="0" cy="0"/>
        </a:xfrm>
      </p:grpSpPr>
      <p:pic>
        <p:nvPicPr>
          <p:cNvPr id="2" name="Picture 1" descr="A bird on the ground&#10;&#10;AI-generated content may be incorrect.">
            <a:extLst>
              <a:ext uri="{FF2B5EF4-FFF2-40B4-BE49-F238E27FC236}">
                <a16:creationId xmlns:a16="http://schemas.microsoft.com/office/drawing/2014/main" id="{E824BE3F-A3FC-ED84-0B28-29CDDFDA7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334"/>
            <a:ext cx="9144000" cy="6079331"/>
          </a:xfrm>
          <a:prstGeom prst="rect">
            <a:avLst/>
          </a:prstGeom>
          <a:ln>
            <a:solidFill>
              <a:schemeClr val="tx1"/>
            </a:solidFill>
          </a:ln>
        </p:spPr>
      </p:pic>
    </p:spTree>
    <p:extLst>
      <p:ext uri="{BB962C8B-B14F-4D97-AF65-F5344CB8AC3E}">
        <p14:creationId xmlns:p14="http://schemas.microsoft.com/office/powerpoint/2010/main" val="36087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9055-4422-92D7-7533-B3E3DC995B17}"/>
            </a:ext>
          </a:extLst>
        </p:cNvPr>
        <p:cNvGrpSpPr/>
        <p:nvPr/>
      </p:nvGrpSpPr>
      <p:grpSpPr>
        <a:xfrm>
          <a:off x="0" y="0"/>
          <a:ext cx="0" cy="0"/>
          <a:chOff x="0" y="0"/>
          <a:chExt cx="0" cy="0"/>
        </a:xfrm>
      </p:grpSpPr>
      <p:pic>
        <p:nvPicPr>
          <p:cNvPr id="2" name="Picture 1" descr="A close up of a fishing net&#10;&#10;AI-generated content may be incorrect.">
            <a:extLst>
              <a:ext uri="{FF2B5EF4-FFF2-40B4-BE49-F238E27FC236}">
                <a16:creationId xmlns:a16="http://schemas.microsoft.com/office/drawing/2014/main" id="{581D2E89-DE98-AE66-9AB9-2ABD6114E8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808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E491E-8710-949F-36E9-F920891A75BB}"/>
            </a:ext>
          </a:extLst>
        </p:cNvPr>
        <p:cNvGrpSpPr/>
        <p:nvPr/>
      </p:nvGrpSpPr>
      <p:grpSpPr>
        <a:xfrm>
          <a:off x="0" y="0"/>
          <a:ext cx="0" cy="0"/>
          <a:chOff x="0" y="0"/>
          <a:chExt cx="0" cy="0"/>
        </a:xfrm>
      </p:grpSpPr>
      <p:pic>
        <p:nvPicPr>
          <p:cNvPr id="3" name="Picture 2" descr="A couple of quails in a field of purple flowers&#10;&#10;AI-generated content may be incorrect.">
            <a:extLst>
              <a:ext uri="{FF2B5EF4-FFF2-40B4-BE49-F238E27FC236}">
                <a16:creationId xmlns:a16="http://schemas.microsoft.com/office/drawing/2014/main" id="{AFEAFD1C-739B-ED74-7A05-591E19F594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3615"/>
            <a:ext cx="9144000" cy="6150769"/>
          </a:xfrm>
          <a:prstGeom prst="rect">
            <a:avLst/>
          </a:prstGeom>
          <a:ln>
            <a:solidFill>
              <a:schemeClr val="tx1"/>
            </a:solidFill>
          </a:ln>
        </p:spPr>
      </p:pic>
    </p:spTree>
    <p:extLst>
      <p:ext uri="{BB962C8B-B14F-4D97-AF65-F5344CB8AC3E}">
        <p14:creationId xmlns:p14="http://schemas.microsoft.com/office/powerpoint/2010/main" val="7494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2F3F-84F1-5D4C-2A88-595AF4EDD588}"/>
            </a:ext>
          </a:extLst>
        </p:cNvPr>
        <p:cNvGrpSpPr/>
        <p:nvPr/>
      </p:nvGrpSpPr>
      <p:grpSpPr>
        <a:xfrm>
          <a:off x="0" y="0"/>
          <a:ext cx="0" cy="0"/>
          <a:chOff x="0" y="0"/>
          <a:chExt cx="0" cy="0"/>
        </a:xfrm>
      </p:grpSpPr>
      <p:pic>
        <p:nvPicPr>
          <p:cNvPr id="2" name="Picture 1" descr="A bird standing on a branch&#10;&#10;AI-generated content may be incorrect.">
            <a:extLst>
              <a:ext uri="{FF2B5EF4-FFF2-40B4-BE49-F238E27FC236}">
                <a16:creationId xmlns:a16="http://schemas.microsoft.com/office/drawing/2014/main" id="{A3066AC4-24F3-59C8-0F5A-6E520299B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382190"/>
            <a:ext cx="9144000" cy="6093619"/>
          </a:xfrm>
          <a:prstGeom prst="rect">
            <a:avLst/>
          </a:prstGeom>
          <a:ln>
            <a:solidFill>
              <a:schemeClr val="tx1"/>
            </a:solidFill>
          </a:ln>
        </p:spPr>
      </p:pic>
    </p:spTree>
    <p:extLst>
      <p:ext uri="{BB962C8B-B14F-4D97-AF65-F5344CB8AC3E}">
        <p14:creationId xmlns:p14="http://schemas.microsoft.com/office/powerpoint/2010/main" val="388823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9CF84-48C5-6B5C-5491-D5CDADF1A64D}"/>
            </a:ext>
          </a:extLst>
        </p:cNvPr>
        <p:cNvGrpSpPr/>
        <p:nvPr/>
      </p:nvGrpSpPr>
      <p:grpSpPr>
        <a:xfrm>
          <a:off x="0" y="0"/>
          <a:ext cx="0" cy="0"/>
          <a:chOff x="0" y="0"/>
          <a:chExt cx="0" cy="0"/>
        </a:xfrm>
      </p:grpSpPr>
      <p:pic>
        <p:nvPicPr>
          <p:cNvPr id="2" name="Picture 1" descr="A close up of a fishing net&#10;&#10;AI-generated content may be incorrect.">
            <a:extLst>
              <a:ext uri="{FF2B5EF4-FFF2-40B4-BE49-F238E27FC236}">
                <a16:creationId xmlns:a16="http://schemas.microsoft.com/office/drawing/2014/main" id="{CF3CEFA8-6E53-0729-6FC6-5467837F76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0" y="0"/>
            <a:ext cx="9144000" cy="6858000"/>
          </a:xfrm>
          <a:prstGeom prst="rect">
            <a:avLst/>
          </a:prstGeom>
        </p:spPr>
      </p:pic>
    </p:spTree>
    <p:extLst>
      <p:ext uri="{BB962C8B-B14F-4D97-AF65-F5344CB8AC3E}">
        <p14:creationId xmlns:p14="http://schemas.microsoft.com/office/powerpoint/2010/main" val="29306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3A99-2D51-7D4D-8333-6129F93193B6}"/>
            </a:ext>
          </a:extLst>
        </p:cNvPr>
        <p:cNvGrpSpPr/>
        <p:nvPr/>
      </p:nvGrpSpPr>
      <p:grpSpPr>
        <a:xfrm>
          <a:off x="0" y="0"/>
          <a:ext cx="0" cy="0"/>
          <a:chOff x="0" y="0"/>
          <a:chExt cx="0" cy="0"/>
        </a:xfrm>
      </p:grpSpPr>
      <p:pic>
        <p:nvPicPr>
          <p:cNvPr id="2" name="Picture 1" descr="A statue of a buddha&#10;&#10;AI-generated content may be incorrect.">
            <a:extLst>
              <a:ext uri="{FF2B5EF4-FFF2-40B4-BE49-F238E27FC236}">
                <a16:creationId xmlns:a16="http://schemas.microsoft.com/office/drawing/2014/main" id="{CB5FF043-CD40-B2C6-9106-DBE6C4BF4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6">
            <a:extLst>
              <a:ext uri="{FF2B5EF4-FFF2-40B4-BE49-F238E27FC236}">
                <a16:creationId xmlns:a16="http://schemas.microsoft.com/office/drawing/2014/main" id="{48E3254A-65CB-D27C-F1DE-6DC157509B18}"/>
              </a:ext>
            </a:extLst>
          </p:cNvPr>
          <p:cNvSpPr txBox="1">
            <a:spLocks noChangeArrowheads="1"/>
          </p:cNvSpPr>
          <p:nvPr/>
        </p:nvSpPr>
        <p:spPr bwMode="auto">
          <a:xfrm>
            <a:off x="310550" y="2274838"/>
            <a:ext cx="3795623" cy="2308324"/>
          </a:xfrm>
          <a:prstGeom prst="rect">
            <a:avLst/>
          </a:prstGeom>
          <a:solidFill>
            <a:schemeClr val="tx1">
              <a:alpha val="46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800" b="1" dirty="0">
                <a:solidFill>
                  <a:srgbClr val="FF6600"/>
                </a:solidFill>
                <a:latin typeface="Century Gothic" panose="020B0502020202020204" pitchFamily="34" charset="0"/>
              </a:rPr>
              <a:t>What’s the wisdom in this story?</a:t>
            </a:r>
          </a:p>
        </p:txBody>
      </p:sp>
    </p:spTree>
    <p:extLst>
      <p:ext uri="{BB962C8B-B14F-4D97-AF65-F5344CB8AC3E}">
        <p14:creationId xmlns:p14="http://schemas.microsoft.com/office/powerpoint/2010/main" val="12726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olden statue on a pedestal&#10;&#10;Description automatically generated with low confidence">
            <a:extLst>
              <a:ext uri="{FF2B5EF4-FFF2-40B4-BE49-F238E27FC236}">
                <a16:creationId xmlns:a16="http://schemas.microsoft.com/office/drawing/2014/main" id="{292ACE5E-BED3-B437-3F31-8DFABD79A3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6" name="TextBox 5">
            <a:extLst>
              <a:ext uri="{FF2B5EF4-FFF2-40B4-BE49-F238E27FC236}">
                <a16:creationId xmlns:a16="http://schemas.microsoft.com/office/drawing/2014/main" id="{0A4818FF-4A14-B8A3-DE22-21988AE48B5B}"/>
              </a:ext>
            </a:extLst>
          </p:cNvPr>
          <p:cNvSpPr txBox="1">
            <a:spLocks noChangeArrowheads="1"/>
          </p:cNvSpPr>
          <p:nvPr/>
        </p:nvSpPr>
        <p:spPr bwMode="auto">
          <a:xfrm>
            <a:off x="2295695" y="1233860"/>
            <a:ext cx="6388275" cy="415498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b="1" i="0" u="none" strike="noStrike" kern="0" cap="none" spc="0" normalizeH="0" baseline="0" noProof="0" dirty="0">
                <a:ln>
                  <a:noFill/>
                </a:ln>
                <a:solidFill>
                  <a:srgbClr val="FF6600"/>
                </a:solidFill>
                <a:effectLst/>
                <a:uLnTx/>
                <a:uFillTx/>
                <a:latin typeface="Century Gothic" panose="020B0502020202020204" pitchFamily="34" charset="0"/>
                <a:ea typeface="MS Mincho" panose="02020609040205080304" pitchFamily="49" charset="-128"/>
                <a:cs typeface="Tahoma" panose="020B0604030504040204" pitchFamily="34" charset="0"/>
              </a:rPr>
              <a:t>….I </a:t>
            </a:r>
            <a:r>
              <a:rPr lang="en-US" altLang="en-US" b="1" kern="0" dirty="0">
                <a:solidFill>
                  <a:srgbClr val="FF6600"/>
                </a:solidFill>
                <a:latin typeface="Century Gothic" panose="020B0502020202020204" pitchFamily="34" charset="0"/>
                <a:ea typeface="MS Mincho" panose="02020609040205080304" pitchFamily="49" charset="-128"/>
                <a:cs typeface="Tahoma" panose="020B0604030504040204" pitchFamily="34" charset="0"/>
              </a:rPr>
              <a:t>wonder who has shared their wisdom with you this year?...</a:t>
            </a:r>
          </a:p>
          <a:p>
            <a:pPr lvl="0" algn="ctr" eaLnBrk="0" hangingPunct="0">
              <a:buNone/>
              <a:defRPr/>
            </a:pPr>
            <a:endParaRPr lang="en-GB" sz="2800"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hangingPunct="0">
              <a:buNone/>
              <a:defRPr/>
            </a:pPr>
            <a:r>
              <a:rPr lang="en-GB" b="1" dirty="0">
                <a:solidFill>
                  <a:srgbClr val="FF6600"/>
                </a:solidFill>
                <a:latin typeface="Century Gothic" panose="020B0502020202020204" pitchFamily="34" charset="0"/>
              </a:rPr>
              <a:t>….I </a:t>
            </a:r>
            <a:r>
              <a:rPr lang="en-US" b="1" dirty="0">
                <a:solidFill>
                  <a:srgbClr val="FF6600"/>
                </a:solidFill>
                <a:latin typeface="Century Gothic" panose="020B0502020202020204" pitchFamily="34" charset="0"/>
                <a:ea typeface="MS Mincho" panose="02020609040205080304" pitchFamily="49" charset="-128"/>
                <a:cs typeface="Times New Roman" panose="02020603050405020304" pitchFamily="18" charset="0"/>
              </a:rPr>
              <a:t>wonder how we might show our teachers, especially, that we are grateful for their wisdom?....</a:t>
            </a:r>
            <a:endParaRPr lang="en-GB" b="1" dirty="0">
              <a:solidFill>
                <a:srgbClr val="FF6600"/>
              </a:solidFill>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097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wd">
                                    <p:tmPct val="10000"/>
                                  </p:iterate>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9121A-F3AC-B68B-A30B-29C3ADC46E63}"/>
            </a:ext>
          </a:extLst>
        </p:cNvPr>
        <p:cNvGrpSpPr/>
        <p:nvPr/>
      </p:nvGrpSpPr>
      <p:grpSpPr>
        <a:xfrm>
          <a:off x="0" y="0"/>
          <a:ext cx="0" cy="0"/>
          <a:chOff x="0" y="0"/>
          <a:chExt cx="0" cy="0"/>
        </a:xfrm>
      </p:grpSpPr>
      <p:pic>
        <p:nvPicPr>
          <p:cNvPr id="5" name="Picture 4" descr="A silhouette of a mountain at night&#10;&#10;AI-generated content may be incorrect.">
            <a:extLst>
              <a:ext uri="{FF2B5EF4-FFF2-40B4-BE49-F238E27FC236}">
                <a16:creationId xmlns:a16="http://schemas.microsoft.com/office/drawing/2014/main" id="{EF62650A-1756-A6E2-A50A-EB3A2BD77C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3" name="TextBox 6">
            <a:extLst>
              <a:ext uri="{FF2B5EF4-FFF2-40B4-BE49-F238E27FC236}">
                <a16:creationId xmlns:a16="http://schemas.microsoft.com/office/drawing/2014/main" id="{82931C60-D1F5-2C1C-8256-0ACC3017D8EF}"/>
              </a:ext>
            </a:extLst>
          </p:cNvPr>
          <p:cNvSpPr txBox="1">
            <a:spLocks noChangeArrowheads="1"/>
          </p:cNvSpPr>
          <p:nvPr/>
        </p:nvSpPr>
        <p:spPr bwMode="auto">
          <a:xfrm>
            <a:off x="271731" y="264883"/>
            <a:ext cx="8600537" cy="3046988"/>
          </a:xfrm>
          <a:prstGeom prst="rect">
            <a:avLst/>
          </a:prstGeom>
          <a:solidFill>
            <a:srgbClr val="00B0F0">
              <a:alpha val="46000"/>
            </a:srgb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4000" b="1" dirty="0">
                <a:latin typeface="Century Gothic" panose="020B0502020202020204" pitchFamily="34" charset="0"/>
              </a:rPr>
              <a:t>The wise people will shine like the brightness of the sky. Those who teach others to live right will shine like stars forever and ever.</a:t>
            </a:r>
          </a:p>
          <a:p>
            <a:pPr algn="ctr"/>
            <a:r>
              <a:rPr lang="en-GB" altLang="en-US" sz="3200" b="1" i="1" dirty="0">
                <a:latin typeface="Century Gothic" panose="020B0502020202020204" pitchFamily="34" charset="0"/>
              </a:rPr>
              <a:t>(Daniel 12:3)</a:t>
            </a:r>
            <a:endParaRPr lang="en-US" altLang="en-US" sz="3200" b="1" i="1" dirty="0">
              <a:latin typeface="Century Gothic" panose="020B0502020202020204" pitchFamily="34" charset="0"/>
            </a:endParaRPr>
          </a:p>
        </p:txBody>
      </p:sp>
      <p:sp>
        <p:nvSpPr>
          <p:cNvPr id="2" name="TextBox 1">
            <a:extLst>
              <a:ext uri="{FF2B5EF4-FFF2-40B4-BE49-F238E27FC236}">
                <a16:creationId xmlns:a16="http://schemas.microsoft.com/office/drawing/2014/main" id="{91A0BF6B-C27D-8340-64FD-41969ECC2BC4}"/>
              </a:ext>
            </a:extLst>
          </p:cNvPr>
          <p:cNvSpPr txBox="1">
            <a:spLocks noChangeArrowheads="1"/>
          </p:cNvSpPr>
          <p:nvPr/>
        </p:nvSpPr>
        <p:spPr bwMode="auto">
          <a:xfrm>
            <a:off x="139091" y="5524520"/>
            <a:ext cx="8797875" cy="1138773"/>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sz="3400" b="1" i="0" u="none" strike="noStrike" kern="0" cap="none" spc="0" normalizeH="0" baseline="0" noProof="0" dirty="0">
                <a:ln>
                  <a:noFill/>
                </a:ln>
                <a:effectLst/>
                <a:uLnTx/>
                <a:uFillTx/>
                <a:latin typeface="Century Gothic" panose="020B0502020202020204" pitchFamily="34" charset="0"/>
                <a:ea typeface="MS Mincho" panose="02020609040205080304" pitchFamily="49" charset="-128"/>
                <a:cs typeface="Tahoma" panose="020B0604030504040204" pitchFamily="34" charset="0"/>
              </a:rPr>
              <a:t>….I </a:t>
            </a:r>
            <a:r>
              <a:rPr lang="en-US" altLang="en-US" sz="3400" b="1" kern="0" dirty="0">
                <a:latin typeface="Century Gothic" panose="020B0502020202020204" pitchFamily="34" charset="0"/>
                <a:ea typeface="MS Mincho" panose="02020609040205080304" pitchFamily="49" charset="-128"/>
                <a:cs typeface="Tahoma" panose="020B0604030504040204" pitchFamily="34" charset="0"/>
              </a:rPr>
              <a:t>wonder </a:t>
            </a:r>
            <a:r>
              <a:rPr lang="en-GB" altLang="en-US" sz="3400" b="1" kern="0" dirty="0">
                <a:latin typeface="Century Gothic" panose="020B0502020202020204" pitchFamily="34" charset="0"/>
                <a:ea typeface="MS Mincho" panose="02020609040205080304" pitchFamily="49" charset="-128"/>
                <a:cs typeface="Tahoma" panose="020B0604030504040204" pitchFamily="34" charset="0"/>
              </a:rPr>
              <a:t>how we might be wise people, who teach others to live right?...</a:t>
            </a:r>
            <a:endParaRPr lang="en-GB" sz="34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83845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F7CEA2-BF6B-04E2-3604-A88F92176D16}"/>
              </a:ext>
            </a:extLst>
          </p:cNvPr>
          <p:cNvSpPr>
            <a:spLocks noChangeArrowheads="1"/>
          </p:cNvSpPr>
          <p:nvPr/>
        </p:nvSpPr>
        <p:spPr bwMode="auto">
          <a:xfrm>
            <a:off x="150312" y="5652339"/>
            <a:ext cx="87932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6000" b="1" dirty="0">
                <a:latin typeface="Century Gothic" panose="020B0502020202020204" pitchFamily="34" charset="0"/>
              </a:rPr>
              <a:t>‘…we thank you God’</a:t>
            </a:r>
          </a:p>
        </p:txBody>
      </p:sp>
      <p:pic>
        <p:nvPicPr>
          <p:cNvPr id="5" name="Picture 4" descr="A group of children in a classroom&#10;&#10;Description automatically generated with medium confidence">
            <a:extLst>
              <a:ext uri="{FF2B5EF4-FFF2-40B4-BE49-F238E27FC236}">
                <a16:creationId xmlns:a16="http://schemas.microsoft.com/office/drawing/2014/main" id="{FBB45496-0FCF-C2C1-5DFC-32226E895C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6866"/>
            <a:ext cx="9144000" cy="5355921"/>
          </a:xfrm>
          <a:prstGeom prst="rect">
            <a:avLst/>
          </a:prstGeom>
          <a:ln>
            <a:solidFill>
              <a:schemeClr val="tx1"/>
            </a:solidFill>
          </a:ln>
        </p:spPr>
      </p:pic>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ACFDA71-750C-8DF9-742D-06C40EA8C315}"/>
              </a:ext>
            </a:extLst>
          </p:cNvPr>
          <p:cNvGrpSpPr/>
          <p:nvPr/>
        </p:nvGrpSpPr>
        <p:grpSpPr>
          <a:xfrm>
            <a:off x="-366373" y="0"/>
            <a:ext cx="9740767" cy="7225862"/>
            <a:chOff x="-366373" y="0"/>
            <a:chExt cx="9740767" cy="7225862"/>
          </a:xfrm>
        </p:grpSpPr>
        <p:pic>
          <p:nvPicPr>
            <p:cNvPr id="4" name="Picture 3" descr="A red flashlight with a black background&#10;&#10;AI-generated content may be incorrect.">
              <a:extLst>
                <a:ext uri="{FF2B5EF4-FFF2-40B4-BE49-F238E27FC236}">
                  <a16:creationId xmlns:a16="http://schemas.microsoft.com/office/drawing/2014/main" id="{E7C974DE-F628-DE98-97F3-5788A5CCF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0558" y="0"/>
              <a:ext cx="7493836" cy="5655504"/>
            </a:xfrm>
            <a:prstGeom prst="rect">
              <a:avLst/>
            </a:prstGeom>
          </p:spPr>
        </p:pic>
        <p:sp>
          <p:nvSpPr>
            <p:cNvPr id="5" name="Trapezium 4">
              <a:extLst>
                <a:ext uri="{FF2B5EF4-FFF2-40B4-BE49-F238E27FC236}">
                  <a16:creationId xmlns:a16="http://schemas.microsoft.com/office/drawing/2014/main" id="{BE226AE5-15FB-5A47-7410-AE404BC53AD2}"/>
                </a:ext>
              </a:extLst>
            </p:cNvPr>
            <p:cNvSpPr/>
            <p:nvPr/>
          </p:nvSpPr>
          <p:spPr>
            <a:xfrm rot="2911099">
              <a:off x="-663487" y="2874283"/>
              <a:ext cx="4648693" cy="4054466"/>
            </a:xfrm>
            <a:prstGeom prst="trapezoid">
              <a:avLst/>
            </a:prstGeom>
            <a:solidFill>
              <a:srgbClr val="FFFF00"/>
            </a:solidFill>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AEE9C-076F-3BE0-2A7E-32B152C7F7B3}"/>
            </a:ext>
          </a:extLst>
        </p:cNvPr>
        <p:cNvGrpSpPr/>
        <p:nvPr/>
      </p:nvGrpSpPr>
      <p:grpSpPr>
        <a:xfrm>
          <a:off x="0" y="0"/>
          <a:ext cx="0" cy="0"/>
          <a:chOff x="0" y="0"/>
          <a:chExt cx="0" cy="0"/>
        </a:xfrm>
      </p:grpSpPr>
      <p:pic>
        <p:nvPicPr>
          <p:cNvPr id="3" name="Picture 2" descr="A statue of a person&#10;&#10;Description automatically generated with medium confidence">
            <a:extLst>
              <a:ext uri="{FF2B5EF4-FFF2-40B4-BE49-F238E27FC236}">
                <a16:creationId xmlns:a16="http://schemas.microsoft.com/office/drawing/2014/main" id="{FCC223F7-F44E-595F-253C-7D05041366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5959"/>
            <a:ext cx="9144000" cy="5138738"/>
          </a:xfrm>
          <a:prstGeom prst="rect">
            <a:avLst/>
          </a:prstGeom>
          <a:ln>
            <a:solidFill>
              <a:schemeClr val="tx1"/>
            </a:solidFill>
          </a:ln>
        </p:spPr>
      </p:pic>
      <p:sp>
        <p:nvSpPr>
          <p:cNvPr id="4" name="TextBox 6">
            <a:extLst>
              <a:ext uri="{FF2B5EF4-FFF2-40B4-BE49-F238E27FC236}">
                <a16:creationId xmlns:a16="http://schemas.microsoft.com/office/drawing/2014/main" id="{F07C3722-CFB4-A4F2-9D6D-36E03C7D898A}"/>
              </a:ext>
            </a:extLst>
          </p:cNvPr>
          <p:cNvSpPr txBox="1">
            <a:spLocks noChangeArrowheads="1"/>
          </p:cNvSpPr>
          <p:nvPr/>
        </p:nvSpPr>
        <p:spPr bwMode="auto">
          <a:xfrm>
            <a:off x="0" y="5552358"/>
            <a:ext cx="9144000" cy="1077218"/>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‘Happiness will never come to those who don’t appreciate what they already have.’</a:t>
            </a:r>
          </a:p>
        </p:txBody>
      </p:sp>
    </p:spTree>
    <p:extLst>
      <p:ext uri="{BB962C8B-B14F-4D97-AF65-F5344CB8AC3E}">
        <p14:creationId xmlns:p14="http://schemas.microsoft.com/office/powerpoint/2010/main" val="168907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5552358"/>
            <a:ext cx="9144000" cy="1077218"/>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‘Every morning we are born again. What we do today is what matters most.’</a:t>
            </a:r>
          </a:p>
        </p:txBody>
      </p:sp>
      <p:pic>
        <p:nvPicPr>
          <p:cNvPr id="6" name="Picture 5" descr="A statue of a person&#10;&#10;Description automatically generated with medium confidence">
            <a:extLst>
              <a:ext uri="{FF2B5EF4-FFF2-40B4-BE49-F238E27FC236}">
                <a16:creationId xmlns:a16="http://schemas.microsoft.com/office/drawing/2014/main" id="{329F4316-6418-A794-89F6-0FA3E86E59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7"/>
          <a:stretch/>
        </p:blipFill>
        <p:spPr>
          <a:xfrm>
            <a:off x="0" y="225468"/>
            <a:ext cx="9144000" cy="5235880"/>
          </a:xfrm>
          <a:prstGeom prst="rect">
            <a:avLst/>
          </a:prstGeom>
          <a:ln>
            <a:solidFill>
              <a:schemeClr val="tx1"/>
            </a:solidFill>
          </a:ln>
        </p:spPr>
      </p:pic>
    </p:spTree>
    <p:extLst>
      <p:ext uri="{BB962C8B-B14F-4D97-AF65-F5344CB8AC3E}">
        <p14:creationId xmlns:p14="http://schemas.microsoft.com/office/powerpoint/2010/main" val="380411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5970005"/>
            <a:ext cx="9144000" cy="58477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‘Generosity brings happiness.’</a:t>
            </a:r>
          </a:p>
        </p:txBody>
      </p:sp>
      <p:pic>
        <p:nvPicPr>
          <p:cNvPr id="2" name="Picture 1" descr="A statue of a person&#10;&#10;Description automatically generated">
            <a:extLst>
              <a:ext uri="{FF2B5EF4-FFF2-40B4-BE49-F238E27FC236}">
                <a16:creationId xmlns:a16="http://schemas.microsoft.com/office/drawing/2014/main" id="{A9B5F1A2-2FEB-2656-6ACB-44EA815601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28424"/>
            <a:ext cx="9144000" cy="5486400"/>
          </a:xfrm>
          <a:prstGeom prst="rect">
            <a:avLst/>
          </a:prstGeom>
          <a:ln>
            <a:solidFill>
              <a:schemeClr val="tx1"/>
            </a:solidFill>
          </a:ln>
        </p:spPr>
      </p:pic>
    </p:spTree>
    <p:extLst>
      <p:ext uri="{BB962C8B-B14F-4D97-AF65-F5344CB8AC3E}">
        <p14:creationId xmlns:p14="http://schemas.microsoft.com/office/powerpoint/2010/main" val="259404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5963354"/>
            <a:ext cx="9144000" cy="58477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‘Train your mind to see good in everything.’</a:t>
            </a:r>
          </a:p>
        </p:txBody>
      </p:sp>
      <p:pic>
        <p:nvPicPr>
          <p:cNvPr id="7" name="Picture 6" descr="A picture containing person, indoor, wine, glass&#10;&#10;Description automatically generated">
            <a:extLst>
              <a:ext uri="{FF2B5EF4-FFF2-40B4-BE49-F238E27FC236}">
                <a16:creationId xmlns:a16="http://schemas.microsoft.com/office/drawing/2014/main" id="{D7BC5E59-D7E6-C12A-696F-3FBF606BA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6457"/>
            <a:ext cx="9144000" cy="5148263"/>
          </a:xfrm>
          <a:prstGeom prst="rect">
            <a:avLst/>
          </a:prstGeom>
          <a:ln>
            <a:solidFill>
              <a:schemeClr val="tx1"/>
            </a:solidFill>
          </a:ln>
        </p:spPr>
      </p:pic>
    </p:spTree>
    <p:extLst>
      <p:ext uri="{BB962C8B-B14F-4D97-AF65-F5344CB8AC3E}">
        <p14:creationId xmlns:p14="http://schemas.microsoft.com/office/powerpoint/2010/main" val="22199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0" y="6147344"/>
            <a:ext cx="9144000" cy="584775"/>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‘A smile is the way to solve many problems.’</a:t>
            </a:r>
          </a:p>
        </p:txBody>
      </p:sp>
      <p:pic>
        <p:nvPicPr>
          <p:cNvPr id="3" name="Picture 2" descr="A person smiling for the camera&#10;&#10;Description automatically generated with medium confidence">
            <a:extLst>
              <a:ext uri="{FF2B5EF4-FFF2-40B4-BE49-F238E27FC236}">
                <a16:creationId xmlns:a16="http://schemas.microsoft.com/office/drawing/2014/main" id="{E35D82D0-5DB7-566A-2A24-4C754D5D2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18162"/>
            <a:ext cx="9144000" cy="5769279"/>
          </a:xfrm>
          <a:prstGeom prst="rect">
            <a:avLst/>
          </a:prstGeom>
          <a:ln>
            <a:solidFill>
              <a:schemeClr val="tx1"/>
            </a:solidFill>
          </a:ln>
        </p:spPr>
      </p:pic>
    </p:spTree>
    <p:extLst>
      <p:ext uri="{BB962C8B-B14F-4D97-AF65-F5344CB8AC3E}">
        <p14:creationId xmlns:p14="http://schemas.microsoft.com/office/powerpoint/2010/main" val="39059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5E6E-3BCC-0907-5B79-F8C0698F9F92}"/>
            </a:ext>
          </a:extLst>
        </p:cNvPr>
        <p:cNvGrpSpPr/>
        <p:nvPr/>
      </p:nvGrpSpPr>
      <p:grpSpPr>
        <a:xfrm>
          <a:off x="0" y="0"/>
          <a:ext cx="0" cy="0"/>
          <a:chOff x="0" y="0"/>
          <a:chExt cx="0" cy="0"/>
        </a:xfrm>
      </p:grpSpPr>
      <p:pic>
        <p:nvPicPr>
          <p:cNvPr id="5" name="Picture 4" descr="A silhouette of a mountain at night&#10;&#10;AI-generated content may be incorrect.">
            <a:extLst>
              <a:ext uri="{FF2B5EF4-FFF2-40B4-BE49-F238E27FC236}">
                <a16:creationId xmlns:a16="http://schemas.microsoft.com/office/drawing/2014/main" id="{AEEC1110-2352-6F17-FEE0-E49CE5B02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3" name="TextBox 6">
            <a:extLst>
              <a:ext uri="{FF2B5EF4-FFF2-40B4-BE49-F238E27FC236}">
                <a16:creationId xmlns:a16="http://schemas.microsoft.com/office/drawing/2014/main" id="{2138A1E7-3A1D-C2B9-8EEA-14A59C994FD5}"/>
              </a:ext>
            </a:extLst>
          </p:cNvPr>
          <p:cNvSpPr txBox="1">
            <a:spLocks noChangeArrowheads="1"/>
          </p:cNvSpPr>
          <p:nvPr/>
        </p:nvSpPr>
        <p:spPr bwMode="auto">
          <a:xfrm>
            <a:off x="271731" y="264883"/>
            <a:ext cx="8600537" cy="3046988"/>
          </a:xfrm>
          <a:prstGeom prst="rect">
            <a:avLst/>
          </a:prstGeom>
          <a:solidFill>
            <a:srgbClr val="00B0F0">
              <a:alpha val="46000"/>
            </a:srgb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4000" b="1" dirty="0">
                <a:latin typeface="Century Gothic" panose="020B0502020202020204" pitchFamily="34" charset="0"/>
              </a:rPr>
              <a:t>The wise people will shine like the brightness of the sky. Those who teach others to live right will shine like stars forever and ever.</a:t>
            </a:r>
          </a:p>
          <a:p>
            <a:pPr algn="ctr"/>
            <a:r>
              <a:rPr lang="en-GB" altLang="en-US" sz="3200" b="1" i="1" dirty="0">
                <a:latin typeface="Century Gothic" panose="020B0502020202020204" pitchFamily="34" charset="0"/>
              </a:rPr>
              <a:t>(Daniel 12:3)</a:t>
            </a:r>
            <a:endParaRPr lang="en-US" altLang="en-US" sz="3200" b="1" i="1" dirty="0">
              <a:latin typeface="Century Gothic" panose="020B0502020202020204" pitchFamily="34" charset="0"/>
            </a:endParaRPr>
          </a:p>
        </p:txBody>
      </p:sp>
    </p:spTree>
    <p:extLst>
      <p:ext uri="{BB962C8B-B14F-4D97-AF65-F5344CB8AC3E}">
        <p14:creationId xmlns:p14="http://schemas.microsoft.com/office/powerpoint/2010/main" val="201289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CB5498D3-8A15-766D-C6D1-C7563EBD19A9}"/>
              </a:ext>
            </a:extLst>
          </p:cNvPr>
          <p:cNvSpPr txBox="1">
            <a:spLocks noChangeArrowheads="1"/>
          </p:cNvSpPr>
          <p:nvPr/>
        </p:nvSpPr>
        <p:spPr bwMode="auto">
          <a:xfrm>
            <a:off x="1681524" y="5940900"/>
            <a:ext cx="5780952" cy="584775"/>
          </a:xfrm>
          <a:prstGeom prst="rect">
            <a:avLst/>
          </a:prstGeom>
          <a:solidFill>
            <a:schemeClr val="bg1"/>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FFFF"/>
                </a:solidFill>
                <a:latin typeface="Century Gothic" panose="020B0502020202020204" pitchFamily="34" charset="0"/>
              </a:rPr>
              <a:t>Dharma Day: 10</a:t>
            </a:r>
            <a:r>
              <a:rPr lang="en-US" altLang="en-US" sz="3200" b="1" baseline="30000" dirty="0">
                <a:solidFill>
                  <a:srgbClr val="FFFFFF"/>
                </a:solidFill>
                <a:latin typeface="Century Gothic" panose="020B0502020202020204" pitchFamily="34" charset="0"/>
              </a:rPr>
              <a:t>th</a:t>
            </a:r>
            <a:r>
              <a:rPr lang="en-US" altLang="en-US" sz="3200" b="1" dirty="0">
                <a:solidFill>
                  <a:srgbClr val="FFFFFF"/>
                </a:solidFill>
                <a:latin typeface="Century Gothic" panose="020B0502020202020204" pitchFamily="34" charset="0"/>
              </a:rPr>
              <a:t> July 2025</a:t>
            </a:r>
          </a:p>
        </p:txBody>
      </p:sp>
      <p:pic>
        <p:nvPicPr>
          <p:cNvPr id="5" name="Picture 4" descr="A statue of a buddha in the clouds&#10;&#10;AI-generated content may be incorrect.">
            <a:extLst>
              <a:ext uri="{FF2B5EF4-FFF2-40B4-BE49-F238E27FC236}">
                <a16:creationId xmlns:a16="http://schemas.microsoft.com/office/drawing/2014/main" id="{5E0E6A3F-6CE0-724E-CBE4-F8679BFC7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2325"/>
            <a:ext cx="9144000" cy="5343525"/>
          </a:xfrm>
          <a:prstGeom prst="rect">
            <a:avLst/>
          </a:prstGeom>
          <a:ln>
            <a:solidFill>
              <a:schemeClr val="tx1"/>
            </a:solidFill>
          </a:ln>
        </p:spPr>
      </p:pic>
    </p:spTree>
    <p:extLst>
      <p:ext uri="{BB962C8B-B14F-4D97-AF65-F5344CB8AC3E}">
        <p14:creationId xmlns:p14="http://schemas.microsoft.com/office/powerpoint/2010/main" val="16723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decorated&#10;&#10;Description automatically generated">
            <a:extLst>
              <a:ext uri="{FF2B5EF4-FFF2-40B4-BE49-F238E27FC236}">
                <a16:creationId xmlns:a16="http://schemas.microsoft.com/office/drawing/2014/main" id="{B6801769-6F11-3EDB-2222-824924789C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88724"/>
            <a:ext cx="9144000" cy="4847996"/>
          </a:xfrm>
          <a:prstGeom prst="rect">
            <a:avLst/>
          </a:prstGeom>
          <a:ln>
            <a:solidFill>
              <a:schemeClr val="tx1"/>
            </a:solidFill>
          </a:ln>
        </p:spPr>
      </p:pic>
      <p:sp>
        <p:nvSpPr>
          <p:cNvPr id="4" name="TextBox 6">
            <a:extLst>
              <a:ext uri="{FF2B5EF4-FFF2-40B4-BE49-F238E27FC236}">
                <a16:creationId xmlns:a16="http://schemas.microsoft.com/office/drawing/2014/main" id="{C6B00AD2-01AF-7A7B-3A28-1419441D30A4}"/>
              </a:ext>
            </a:extLst>
          </p:cNvPr>
          <p:cNvSpPr txBox="1">
            <a:spLocks noChangeArrowheads="1"/>
          </p:cNvSpPr>
          <p:nvPr/>
        </p:nvSpPr>
        <p:spPr bwMode="auto">
          <a:xfrm>
            <a:off x="1681524" y="5802878"/>
            <a:ext cx="5780952" cy="584775"/>
          </a:xfrm>
          <a:prstGeom prst="rect">
            <a:avLst/>
          </a:prstGeom>
          <a:solidFill>
            <a:schemeClr val="bg1"/>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FFFF"/>
                </a:solidFill>
                <a:latin typeface="Century Gothic" panose="020B0502020202020204" pitchFamily="34" charset="0"/>
              </a:rPr>
              <a:t>Dharma Day: 10</a:t>
            </a:r>
            <a:r>
              <a:rPr lang="en-US" altLang="en-US" sz="3200" b="1" baseline="30000" dirty="0">
                <a:solidFill>
                  <a:srgbClr val="FFFFFF"/>
                </a:solidFill>
                <a:latin typeface="Century Gothic" panose="020B0502020202020204" pitchFamily="34" charset="0"/>
              </a:rPr>
              <a:t>th</a:t>
            </a:r>
            <a:r>
              <a:rPr lang="en-US" altLang="en-US" sz="3200" b="1" dirty="0">
                <a:solidFill>
                  <a:srgbClr val="FFFFFF"/>
                </a:solidFill>
                <a:latin typeface="Century Gothic" panose="020B0502020202020204" pitchFamily="34" charset="0"/>
              </a:rPr>
              <a:t> July 2025</a:t>
            </a:r>
          </a:p>
        </p:txBody>
      </p:sp>
    </p:spTree>
    <p:extLst>
      <p:ext uri="{BB962C8B-B14F-4D97-AF65-F5344CB8AC3E}">
        <p14:creationId xmlns:p14="http://schemas.microsoft.com/office/powerpoint/2010/main" val="15843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9C51E2C-D4B3-49B5-8A95-5A9F1A4922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12750"/>
            <a:ext cx="4862512" cy="581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C62DF5-8A51-4D7B-945D-6343092C44B3}"/>
              </a:ext>
            </a:extLst>
          </p:cNvPr>
          <p:cNvSpPr txBox="1"/>
          <p:nvPr/>
        </p:nvSpPr>
        <p:spPr>
          <a:xfrm>
            <a:off x="5240338" y="1536700"/>
            <a:ext cx="3800475" cy="3784600"/>
          </a:xfrm>
          <a:prstGeom prst="rect">
            <a:avLst/>
          </a:prstGeom>
          <a:noFill/>
        </p:spPr>
        <p:txBody>
          <a:bodyPr>
            <a:spAutoFit/>
          </a:bodyPr>
          <a:lstStyle/>
          <a:p>
            <a:pPr algn="ctr" eaLnBrk="1" fontAlgn="auto" hangingPunct="1">
              <a:spcBef>
                <a:spcPts val="0"/>
              </a:spcBef>
              <a:spcAft>
                <a:spcPts val="0"/>
              </a:spcAft>
              <a:defRPr/>
            </a:pPr>
            <a:r>
              <a:rPr lang="en-US" sz="6000" b="1" dirty="0">
                <a:solidFill>
                  <a:prstClr val="white"/>
                </a:solidFill>
                <a:latin typeface="Century Gothic"/>
                <a:ea typeface="+mn-ea"/>
                <a:cs typeface="Century Gothic"/>
              </a:rPr>
              <a:t>What’s in the rucksack today?</a:t>
            </a:r>
          </a:p>
        </p:txBody>
      </p:sp>
      <p:sp>
        <p:nvSpPr>
          <p:cNvPr id="8196" name="TextBox 1">
            <a:extLst>
              <a:ext uri="{FF2B5EF4-FFF2-40B4-BE49-F238E27FC236}">
                <a16:creationId xmlns:a16="http://schemas.microsoft.com/office/drawing/2014/main" id="{A5DD95E9-FCC8-44AC-A965-DEBA9EBE50D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buddha&#10;&#10;AI-generated content may be incorrect.">
            <a:extLst>
              <a:ext uri="{FF2B5EF4-FFF2-40B4-BE49-F238E27FC236}">
                <a16:creationId xmlns:a16="http://schemas.microsoft.com/office/drawing/2014/main" id="{938B4899-26FD-F5D5-E27A-63A542354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6">
            <a:extLst>
              <a:ext uri="{FF2B5EF4-FFF2-40B4-BE49-F238E27FC236}">
                <a16:creationId xmlns:a16="http://schemas.microsoft.com/office/drawing/2014/main" id="{CCBD3030-3287-1525-796A-0F396EC23FC8}"/>
              </a:ext>
            </a:extLst>
          </p:cNvPr>
          <p:cNvSpPr txBox="1">
            <a:spLocks noChangeArrowheads="1"/>
          </p:cNvSpPr>
          <p:nvPr/>
        </p:nvSpPr>
        <p:spPr bwMode="auto">
          <a:xfrm>
            <a:off x="310550" y="2213935"/>
            <a:ext cx="3795623" cy="2554545"/>
          </a:xfrm>
          <a:prstGeom prst="rect">
            <a:avLst/>
          </a:prstGeom>
          <a:solidFill>
            <a:schemeClr val="tx1">
              <a:alpha val="46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200" b="1" dirty="0">
                <a:solidFill>
                  <a:srgbClr val="FF6600"/>
                </a:solidFill>
                <a:latin typeface="Century Gothic" panose="020B0502020202020204" pitchFamily="34" charset="0"/>
              </a:rPr>
              <a:t>‘No light is brighter than wisdom. Wisdom is the light in the world.’</a:t>
            </a:r>
          </a:p>
        </p:txBody>
      </p:sp>
    </p:spTree>
    <p:extLst>
      <p:ext uri="{BB962C8B-B14F-4D97-AF65-F5344CB8AC3E}">
        <p14:creationId xmlns:p14="http://schemas.microsoft.com/office/powerpoint/2010/main" val="4746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8F38-CBA6-ADF0-7904-E8B4D337F8C1}"/>
            </a:ext>
          </a:extLst>
        </p:cNvPr>
        <p:cNvGrpSpPr/>
        <p:nvPr/>
      </p:nvGrpSpPr>
      <p:grpSpPr>
        <a:xfrm>
          <a:off x="0" y="0"/>
          <a:ext cx="0" cy="0"/>
          <a:chOff x="0" y="0"/>
          <a:chExt cx="0" cy="0"/>
        </a:xfrm>
      </p:grpSpPr>
      <p:sp>
        <p:nvSpPr>
          <p:cNvPr id="3" name="TextBox 6">
            <a:extLst>
              <a:ext uri="{FF2B5EF4-FFF2-40B4-BE49-F238E27FC236}">
                <a16:creationId xmlns:a16="http://schemas.microsoft.com/office/drawing/2014/main" id="{06011C6F-0F3E-6F1F-485B-AAEB8E6B2397}"/>
              </a:ext>
            </a:extLst>
          </p:cNvPr>
          <p:cNvSpPr txBox="1">
            <a:spLocks noChangeArrowheads="1"/>
          </p:cNvSpPr>
          <p:nvPr/>
        </p:nvSpPr>
        <p:spPr bwMode="auto">
          <a:xfrm>
            <a:off x="1095556" y="419641"/>
            <a:ext cx="7323828" cy="769441"/>
          </a:xfrm>
          <a:prstGeom prst="rect">
            <a:avLst/>
          </a:prstGeom>
          <a:solidFill>
            <a:schemeClr val="tx1">
              <a:alpha val="46000"/>
            </a:schemeClr>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400" b="1" dirty="0">
                <a:latin typeface="Century Gothic" panose="020B0502020202020204" pitchFamily="34" charset="0"/>
              </a:rPr>
              <a:t>The Jataka Tales</a:t>
            </a:r>
          </a:p>
        </p:txBody>
      </p:sp>
      <p:pic>
        <p:nvPicPr>
          <p:cNvPr id="1026" name="Picture 2">
            <a:extLst>
              <a:ext uri="{FF2B5EF4-FFF2-40B4-BE49-F238E27FC236}">
                <a16:creationId xmlns:a16="http://schemas.microsoft.com/office/drawing/2014/main" id="{30EB0A82-0333-F413-4E4C-F9ABFBF777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6" y="2015392"/>
            <a:ext cx="9144000" cy="386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standing on the ground&#10;&#10;AI-generated content may be incorrect.">
            <a:extLst>
              <a:ext uri="{FF2B5EF4-FFF2-40B4-BE49-F238E27FC236}">
                <a16:creationId xmlns:a16="http://schemas.microsoft.com/office/drawing/2014/main" id="{C09010D6-E732-AD5D-C82D-BB3430AD5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0"/>
            <a:ext cx="8572500" cy="6858000"/>
          </a:xfrm>
          <a:prstGeom prst="rect">
            <a:avLst/>
          </a:prstGeom>
          <a:ln>
            <a:solidFill>
              <a:schemeClr val="tx1"/>
            </a:solidFill>
          </a:ln>
        </p:spPr>
      </p:pic>
      <p:sp>
        <p:nvSpPr>
          <p:cNvPr id="3" name="TextBox 6">
            <a:extLst>
              <a:ext uri="{FF2B5EF4-FFF2-40B4-BE49-F238E27FC236}">
                <a16:creationId xmlns:a16="http://schemas.microsoft.com/office/drawing/2014/main" id="{A1909E69-BE39-44AC-02E2-A94858D2C399}"/>
              </a:ext>
            </a:extLst>
          </p:cNvPr>
          <p:cNvSpPr txBox="1">
            <a:spLocks noChangeArrowheads="1"/>
          </p:cNvSpPr>
          <p:nvPr/>
        </p:nvSpPr>
        <p:spPr bwMode="auto">
          <a:xfrm>
            <a:off x="5520906" y="419641"/>
            <a:ext cx="2898477" cy="1446550"/>
          </a:xfrm>
          <a:prstGeom prst="rect">
            <a:avLst/>
          </a:prstGeom>
          <a:solidFill>
            <a:schemeClr val="tx1">
              <a:alpha val="46000"/>
            </a:schemeClr>
          </a:solidFill>
          <a:ln>
            <a:solidFill>
              <a:schemeClr val="tx1"/>
            </a:solid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400" b="1" dirty="0">
                <a:solidFill>
                  <a:srgbClr val="FF6600"/>
                </a:solidFill>
                <a:latin typeface="Century Gothic" panose="020B0502020202020204" pitchFamily="34" charset="0"/>
              </a:rPr>
              <a:t>King of the Quails</a:t>
            </a:r>
          </a:p>
        </p:txBody>
      </p:sp>
    </p:spTree>
    <p:extLst>
      <p:ext uri="{BB962C8B-B14F-4D97-AF65-F5344CB8AC3E}">
        <p14:creationId xmlns:p14="http://schemas.microsoft.com/office/powerpoint/2010/main" val="266845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3200</TotalTime>
  <Words>2203</Words>
  <Application>Microsoft Office PowerPoint</Application>
  <PresentationFormat>On-screen Show (4:3)</PresentationFormat>
  <Paragraphs>156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Avenir Next LT Pro</vt:lpstr>
      <vt:lpstr>Calibri</vt:lpstr>
      <vt:lpstr>Cambria</vt:lpstr>
      <vt:lpstr>Century Gothic</vt:lpstr>
      <vt:lpstr>Symbol</vt:lpstr>
      <vt:lpstr>Times</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54</cp:revision>
  <dcterms:created xsi:type="dcterms:W3CDTF">2017-05-20T16:34:29Z</dcterms:created>
  <dcterms:modified xsi:type="dcterms:W3CDTF">2025-04-10T22:51:22Z</dcterms:modified>
</cp:coreProperties>
</file>