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2"/>
  </p:notesMasterIdLst>
  <p:sldIdLst>
    <p:sldId id="473" r:id="rId5"/>
    <p:sldId id="432" r:id="rId6"/>
    <p:sldId id="472" r:id="rId7"/>
    <p:sldId id="418" r:id="rId8"/>
    <p:sldId id="474" r:id="rId9"/>
    <p:sldId id="257" r:id="rId10"/>
    <p:sldId id="259" r:id="rId11"/>
    <p:sldId id="258" r:id="rId12"/>
    <p:sldId id="271" r:id="rId13"/>
    <p:sldId id="272" r:id="rId14"/>
    <p:sldId id="260" r:id="rId15"/>
    <p:sldId id="475" r:id="rId16"/>
    <p:sldId id="476" r:id="rId17"/>
    <p:sldId id="477" r:id="rId18"/>
    <p:sldId id="431" r:id="rId19"/>
    <p:sldId id="261" r:id="rId20"/>
    <p:sldId id="42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0B2BDE-1931-4108-BF1C-C499DD7F13FE}" v="22" dt="2025-01-27T11:23:20.506"/>
    <p1510:client id="{EEA2F15C-9129-4850-93C2-9EB7465A0FF6}" v="40" dt="2025-01-27T15:35:59.0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252" autoAdjust="0"/>
  </p:normalViewPr>
  <p:slideViewPr>
    <p:cSldViewPr>
      <p:cViewPr varScale="1">
        <p:scale>
          <a:sx n="59" d="100"/>
          <a:sy n="59" d="100"/>
        </p:scale>
        <p:origin x="1344" y="2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Boxer" userId="6da37c9f42e40059" providerId="LiveId" clId="{EEA2F15C-9129-4850-93C2-9EB7465A0FF6}"/>
    <pc:docChg chg="custSel addSld delSld modSld sldOrd modMainMaster">
      <pc:chgData name="Rachel Boxer" userId="6da37c9f42e40059" providerId="LiveId" clId="{EEA2F15C-9129-4850-93C2-9EB7465A0FF6}" dt="2025-01-27T15:45:16.790" v="680" actId="20577"/>
      <pc:docMkLst>
        <pc:docMk/>
      </pc:docMkLst>
      <pc:sldChg chg="modTransition">
        <pc:chgData name="Rachel Boxer" userId="6da37c9f42e40059" providerId="LiveId" clId="{EEA2F15C-9129-4850-93C2-9EB7465A0FF6}" dt="2025-01-27T15:34:43.921" v="672"/>
        <pc:sldMkLst>
          <pc:docMk/>
          <pc:sldMk cId="0" sldId="257"/>
        </pc:sldMkLst>
      </pc:sldChg>
      <pc:sldChg chg="modTransition">
        <pc:chgData name="Rachel Boxer" userId="6da37c9f42e40059" providerId="LiveId" clId="{EEA2F15C-9129-4850-93C2-9EB7465A0FF6}" dt="2025-01-27T15:34:43.921" v="672"/>
        <pc:sldMkLst>
          <pc:docMk/>
          <pc:sldMk cId="0" sldId="258"/>
        </pc:sldMkLst>
      </pc:sldChg>
      <pc:sldChg chg="modTransition">
        <pc:chgData name="Rachel Boxer" userId="6da37c9f42e40059" providerId="LiveId" clId="{EEA2F15C-9129-4850-93C2-9EB7465A0FF6}" dt="2025-01-27T15:34:43.921" v="672"/>
        <pc:sldMkLst>
          <pc:docMk/>
          <pc:sldMk cId="0" sldId="259"/>
        </pc:sldMkLst>
      </pc:sldChg>
      <pc:sldChg chg="modTransition modNotesTx">
        <pc:chgData name="Rachel Boxer" userId="6da37c9f42e40059" providerId="LiveId" clId="{EEA2F15C-9129-4850-93C2-9EB7465A0FF6}" dt="2025-01-27T15:34:43.921" v="672"/>
        <pc:sldMkLst>
          <pc:docMk/>
          <pc:sldMk cId="0" sldId="260"/>
        </pc:sldMkLst>
      </pc:sldChg>
      <pc:sldChg chg="modTransition modNotesTx">
        <pc:chgData name="Rachel Boxer" userId="6da37c9f42e40059" providerId="LiveId" clId="{EEA2F15C-9129-4850-93C2-9EB7465A0FF6}" dt="2025-01-27T15:34:43.921" v="672"/>
        <pc:sldMkLst>
          <pc:docMk/>
          <pc:sldMk cId="0" sldId="261"/>
        </pc:sldMkLst>
      </pc:sldChg>
      <pc:sldChg chg="del">
        <pc:chgData name="Rachel Boxer" userId="6da37c9f42e40059" providerId="LiveId" clId="{EEA2F15C-9129-4850-93C2-9EB7465A0FF6}" dt="2025-01-27T15:25:28.563" v="669" actId="47"/>
        <pc:sldMkLst>
          <pc:docMk/>
          <pc:sldMk cId="0" sldId="264"/>
        </pc:sldMkLst>
      </pc:sldChg>
      <pc:sldChg chg="modTransition">
        <pc:chgData name="Rachel Boxer" userId="6da37c9f42e40059" providerId="LiveId" clId="{EEA2F15C-9129-4850-93C2-9EB7465A0FF6}" dt="2025-01-27T15:34:43.921" v="672"/>
        <pc:sldMkLst>
          <pc:docMk/>
          <pc:sldMk cId="2235694601" sldId="271"/>
        </pc:sldMkLst>
      </pc:sldChg>
      <pc:sldChg chg="modTransition">
        <pc:chgData name="Rachel Boxer" userId="6da37c9f42e40059" providerId="LiveId" clId="{EEA2F15C-9129-4850-93C2-9EB7465A0FF6}" dt="2025-01-27T15:34:43.921" v="672"/>
        <pc:sldMkLst>
          <pc:docMk/>
          <pc:sldMk cId="1729360101" sldId="272"/>
        </pc:sldMkLst>
      </pc:sldChg>
      <pc:sldChg chg="modTransition">
        <pc:chgData name="Rachel Boxer" userId="6da37c9f42e40059" providerId="LiveId" clId="{EEA2F15C-9129-4850-93C2-9EB7465A0FF6}" dt="2025-01-27T15:34:43.921" v="672"/>
        <pc:sldMkLst>
          <pc:docMk/>
          <pc:sldMk cId="2898101825" sldId="418"/>
        </pc:sldMkLst>
      </pc:sldChg>
      <pc:sldChg chg="modTransition modNotesTx">
        <pc:chgData name="Rachel Boxer" userId="6da37c9f42e40059" providerId="LiveId" clId="{EEA2F15C-9129-4850-93C2-9EB7465A0FF6}" dt="2025-01-27T15:45:16.790" v="680" actId="20577"/>
        <pc:sldMkLst>
          <pc:docMk/>
          <pc:sldMk cId="4093315051" sldId="429"/>
        </pc:sldMkLst>
      </pc:sldChg>
      <pc:sldChg chg="ord modTransition">
        <pc:chgData name="Rachel Boxer" userId="6da37c9f42e40059" providerId="LiveId" clId="{EEA2F15C-9129-4850-93C2-9EB7465A0FF6}" dt="2025-01-27T15:34:43.921" v="672"/>
        <pc:sldMkLst>
          <pc:docMk/>
          <pc:sldMk cId="0" sldId="431"/>
        </pc:sldMkLst>
      </pc:sldChg>
      <pc:sldChg chg="modTransition">
        <pc:chgData name="Rachel Boxer" userId="6da37c9f42e40059" providerId="LiveId" clId="{EEA2F15C-9129-4850-93C2-9EB7465A0FF6}" dt="2025-01-27T15:34:43.921" v="672"/>
        <pc:sldMkLst>
          <pc:docMk/>
          <pc:sldMk cId="0" sldId="432"/>
        </pc:sldMkLst>
      </pc:sldChg>
      <pc:sldChg chg="modTransition">
        <pc:chgData name="Rachel Boxer" userId="6da37c9f42e40059" providerId="LiveId" clId="{EEA2F15C-9129-4850-93C2-9EB7465A0FF6}" dt="2025-01-27T15:34:43.921" v="672"/>
        <pc:sldMkLst>
          <pc:docMk/>
          <pc:sldMk cId="480641431" sldId="472"/>
        </pc:sldMkLst>
      </pc:sldChg>
      <pc:sldChg chg="modTransition">
        <pc:chgData name="Rachel Boxer" userId="6da37c9f42e40059" providerId="LiveId" clId="{EEA2F15C-9129-4850-93C2-9EB7465A0FF6}" dt="2025-01-27T15:34:43.921" v="672"/>
        <pc:sldMkLst>
          <pc:docMk/>
          <pc:sldMk cId="683262553" sldId="473"/>
        </pc:sldMkLst>
      </pc:sldChg>
      <pc:sldChg chg="modTransition">
        <pc:chgData name="Rachel Boxer" userId="6da37c9f42e40059" providerId="LiveId" clId="{EEA2F15C-9129-4850-93C2-9EB7465A0FF6}" dt="2025-01-27T15:34:43.921" v="672"/>
        <pc:sldMkLst>
          <pc:docMk/>
          <pc:sldMk cId="557438313" sldId="474"/>
        </pc:sldMkLst>
      </pc:sldChg>
      <pc:sldChg chg="addSp modSp mod modTransition modAnim modNotesTx">
        <pc:chgData name="Rachel Boxer" userId="6da37c9f42e40059" providerId="LiveId" clId="{EEA2F15C-9129-4850-93C2-9EB7465A0FF6}" dt="2025-01-27T15:35:59.081" v="676"/>
        <pc:sldMkLst>
          <pc:docMk/>
          <pc:sldMk cId="965821237" sldId="475"/>
        </pc:sldMkLst>
        <pc:spChg chg="add mod">
          <ac:chgData name="Rachel Boxer" userId="6da37c9f42e40059" providerId="LiveId" clId="{EEA2F15C-9129-4850-93C2-9EB7465A0FF6}" dt="2025-01-27T13:03:08.466" v="45" actId="1076"/>
          <ac:spMkLst>
            <pc:docMk/>
            <pc:sldMk cId="965821237" sldId="475"/>
            <ac:spMk id="4" creationId="{5175F6A9-A891-B537-B404-DF6FC7035D42}"/>
          </ac:spMkLst>
        </pc:spChg>
        <pc:picChg chg="add mod">
          <ac:chgData name="Rachel Boxer" userId="6da37c9f42e40059" providerId="LiveId" clId="{EEA2F15C-9129-4850-93C2-9EB7465A0FF6}" dt="2025-01-27T15:35:47.132" v="675" actId="12788"/>
          <ac:picMkLst>
            <pc:docMk/>
            <pc:sldMk cId="965821237" sldId="475"/>
            <ac:picMk id="3" creationId="{E050E054-5A09-FACC-DC44-8547C5107ED4}"/>
          </ac:picMkLst>
        </pc:picChg>
      </pc:sldChg>
      <pc:sldChg chg="addSp modSp new mod modTransition modNotesTx">
        <pc:chgData name="Rachel Boxer" userId="6da37c9f42e40059" providerId="LiveId" clId="{EEA2F15C-9129-4850-93C2-9EB7465A0FF6}" dt="2025-01-27T15:34:43.921" v="672"/>
        <pc:sldMkLst>
          <pc:docMk/>
          <pc:sldMk cId="2578761453" sldId="476"/>
        </pc:sldMkLst>
        <pc:spChg chg="add mod">
          <ac:chgData name="Rachel Boxer" userId="6da37c9f42e40059" providerId="LiveId" clId="{EEA2F15C-9129-4850-93C2-9EB7465A0FF6}" dt="2025-01-27T13:10:50.784" v="110" actId="1076"/>
          <ac:spMkLst>
            <pc:docMk/>
            <pc:sldMk cId="2578761453" sldId="476"/>
            <ac:spMk id="15" creationId="{AF85280C-A2BD-B150-BD73-A96B80B723C0}"/>
          </ac:spMkLst>
        </pc:spChg>
        <pc:picChg chg="add mod">
          <ac:chgData name="Rachel Boxer" userId="6da37c9f42e40059" providerId="LiveId" clId="{EEA2F15C-9129-4850-93C2-9EB7465A0FF6}" dt="2025-01-27T13:09:06.373" v="63" actId="14100"/>
          <ac:picMkLst>
            <pc:docMk/>
            <pc:sldMk cId="2578761453" sldId="476"/>
            <ac:picMk id="3" creationId="{BAF6CD7A-C1E5-6636-E6E2-D8A0448340C0}"/>
          </ac:picMkLst>
        </pc:picChg>
        <pc:cxnChg chg="add mod">
          <ac:chgData name="Rachel Boxer" userId="6da37c9f42e40059" providerId="LiveId" clId="{EEA2F15C-9129-4850-93C2-9EB7465A0FF6}" dt="2025-01-27T13:09:51.620" v="85" actId="692"/>
          <ac:cxnSpMkLst>
            <pc:docMk/>
            <pc:sldMk cId="2578761453" sldId="476"/>
            <ac:cxnSpMk id="5" creationId="{66B6B8D4-B302-7E96-F494-5DAE25697478}"/>
          </ac:cxnSpMkLst>
        </pc:cxnChg>
        <pc:cxnChg chg="add mod">
          <ac:chgData name="Rachel Boxer" userId="6da37c9f42e40059" providerId="LiveId" clId="{EEA2F15C-9129-4850-93C2-9EB7465A0FF6}" dt="2025-01-27T13:10:02.199" v="89" actId="14100"/>
          <ac:cxnSpMkLst>
            <pc:docMk/>
            <pc:sldMk cId="2578761453" sldId="476"/>
            <ac:cxnSpMk id="7" creationId="{378AAF5B-4DE0-87BD-D309-8DE36EBF16E6}"/>
          </ac:cxnSpMkLst>
        </pc:cxnChg>
        <pc:cxnChg chg="add mod">
          <ac:chgData name="Rachel Boxer" userId="6da37c9f42e40059" providerId="LiveId" clId="{EEA2F15C-9129-4850-93C2-9EB7465A0FF6}" dt="2025-01-27T13:10:12.425" v="93" actId="1076"/>
          <ac:cxnSpMkLst>
            <pc:docMk/>
            <pc:sldMk cId="2578761453" sldId="476"/>
            <ac:cxnSpMk id="10" creationId="{4ED42EEB-1B8B-D675-B401-686F110FF4A5}"/>
          </ac:cxnSpMkLst>
        </pc:cxnChg>
        <pc:cxnChg chg="add mod">
          <ac:chgData name="Rachel Boxer" userId="6da37c9f42e40059" providerId="LiveId" clId="{EEA2F15C-9129-4850-93C2-9EB7465A0FF6}" dt="2025-01-27T13:10:26.164" v="98" actId="14100"/>
          <ac:cxnSpMkLst>
            <pc:docMk/>
            <pc:sldMk cId="2578761453" sldId="476"/>
            <ac:cxnSpMk id="12" creationId="{C8213880-4149-13F6-3A2E-47EC3345E884}"/>
          </ac:cxnSpMkLst>
        </pc:cxnChg>
      </pc:sldChg>
      <pc:sldChg chg="addSp modSp new mod modTransition modAnim modNotesTx">
        <pc:chgData name="Rachel Boxer" userId="6da37c9f42e40059" providerId="LiveId" clId="{EEA2F15C-9129-4850-93C2-9EB7465A0FF6}" dt="2025-01-27T15:34:43.921" v="672"/>
        <pc:sldMkLst>
          <pc:docMk/>
          <pc:sldMk cId="3793789775" sldId="477"/>
        </pc:sldMkLst>
        <pc:spChg chg="add mod">
          <ac:chgData name="Rachel Boxer" userId="6da37c9f42e40059" providerId="LiveId" clId="{EEA2F15C-9129-4850-93C2-9EB7465A0FF6}" dt="2025-01-27T14:55:20.140" v="256" actId="12789"/>
          <ac:spMkLst>
            <pc:docMk/>
            <pc:sldMk cId="3793789775" sldId="477"/>
            <ac:spMk id="9" creationId="{01AED979-A5AD-137B-E7E4-479E38569FA8}"/>
          </ac:spMkLst>
        </pc:spChg>
        <pc:picChg chg="add mod">
          <ac:chgData name="Rachel Boxer" userId="6da37c9f42e40059" providerId="LiveId" clId="{EEA2F15C-9129-4850-93C2-9EB7465A0FF6}" dt="2025-01-27T14:52:51.267" v="158" actId="208"/>
          <ac:picMkLst>
            <pc:docMk/>
            <pc:sldMk cId="3793789775" sldId="477"/>
            <ac:picMk id="2" creationId="{ED56621D-B55F-5159-5884-6CEBB94FE8DE}"/>
          </ac:picMkLst>
        </pc:picChg>
        <pc:picChg chg="add mod ord">
          <ac:chgData name="Rachel Boxer" userId="6da37c9f42e40059" providerId="LiveId" clId="{EEA2F15C-9129-4850-93C2-9EB7465A0FF6}" dt="2025-01-27T14:52:51.267" v="158" actId="208"/>
          <ac:picMkLst>
            <pc:docMk/>
            <pc:sldMk cId="3793789775" sldId="477"/>
            <ac:picMk id="3" creationId="{2E8D68F2-E729-26E4-FE8E-39FA235AE65B}"/>
          </ac:picMkLst>
        </pc:picChg>
        <pc:picChg chg="add mod">
          <ac:chgData name="Rachel Boxer" userId="6da37c9f42e40059" providerId="LiveId" clId="{EEA2F15C-9129-4850-93C2-9EB7465A0FF6}" dt="2025-01-27T14:52:51.267" v="158" actId="208"/>
          <ac:picMkLst>
            <pc:docMk/>
            <pc:sldMk cId="3793789775" sldId="477"/>
            <ac:picMk id="4" creationId="{DF6A1BAF-5270-9F02-E2A8-6459458B60D9}"/>
          </ac:picMkLst>
        </pc:picChg>
        <pc:picChg chg="add mod">
          <ac:chgData name="Rachel Boxer" userId="6da37c9f42e40059" providerId="LiveId" clId="{EEA2F15C-9129-4850-93C2-9EB7465A0FF6}" dt="2025-01-27T14:52:51.267" v="158" actId="208"/>
          <ac:picMkLst>
            <pc:docMk/>
            <pc:sldMk cId="3793789775" sldId="477"/>
            <ac:picMk id="5" creationId="{6F41BE8E-0890-7A16-C4AC-6CCAE36ECD3A}"/>
          </ac:picMkLst>
        </pc:picChg>
        <pc:picChg chg="add mod ord">
          <ac:chgData name="Rachel Boxer" userId="6da37c9f42e40059" providerId="LiveId" clId="{EEA2F15C-9129-4850-93C2-9EB7465A0FF6}" dt="2025-01-27T14:52:51.267" v="158" actId="208"/>
          <ac:picMkLst>
            <pc:docMk/>
            <pc:sldMk cId="3793789775" sldId="477"/>
            <ac:picMk id="6" creationId="{AB80D65F-B07A-7513-E716-EADDC6C327AF}"/>
          </ac:picMkLst>
        </pc:picChg>
        <pc:picChg chg="add mod ord">
          <ac:chgData name="Rachel Boxer" userId="6da37c9f42e40059" providerId="LiveId" clId="{EEA2F15C-9129-4850-93C2-9EB7465A0FF6}" dt="2025-01-27T14:52:51.267" v="158" actId="208"/>
          <ac:picMkLst>
            <pc:docMk/>
            <pc:sldMk cId="3793789775" sldId="477"/>
            <ac:picMk id="7" creationId="{BA057648-60BD-FA42-2612-067140F5D67A}"/>
          </ac:picMkLst>
        </pc:picChg>
        <pc:picChg chg="add mod">
          <ac:chgData name="Rachel Boxer" userId="6da37c9f42e40059" providerId="LiveId" clId="{EEA2F15C-9129-4850-93C2-9EB7465A0FF6}" dt="2025-01-27T14:52:51.267" v="158" actId="208"/>
          <ac:picMkLst>
            <pc:docMk/>
            <pc:sldMk cId="3793789775" sldId="477"/>
            <ac:picMk id="8" creationId="{7503F6C2-8F8D-3732-D2A8-C8F007180D78}"/>
          </ac:picMkLst>
        </pc:picChg>
      </pc:sldChg>
      <pc:sldMasterChg chg="modTransition modSldLayout">
        <pc:chgData name="Rachel Boxer" userId="6da37c9f42e40059" providerId="LiveId" clId="{EEA2F15C-9129-4850-93C2-9EB7465A0FF6}" dt="2025-01-27T15:34:43.921" v="672"/>
        <pc:sldMasterMkLst>
          <pc:docMk/>
          <pc:sldMasterMk cId="0" sldId="2147483648"/>
        </pc:sldMasterMkLst>
        <pc:sldLayoutChg chg="modTransition">
          <pc:chgData name="Rachel Boxer" userId="6da37c9f42e40059" providerId="LiveId" clId="{EEA2F15C-9129-4850-93C2-9EB7465A0FF6}" dt="2025-01-27T15:34:43.921" v="672"/>
          <pc:sldLayoutMkLst>
            <pc:docMk/>
            <pc:sldMasterMk cId="0" sldId="2147483648"/>
            <pc:sldLayoutMk cId="0" sldId="2147483649"/>
          </pc:sldLayoutMkLst>
        </pc:sldLayoutChg>
        <pc:sldLayoutChg chg="modTransition">
          <pc:chgData name="Rachel Boxer" userId="6da37c9f42e40059" providerId="LiveId" clId="{EEA2F15C-9129-4850-93C2-9EB7465A0FF6}" dt="2025-01-27T15:34:43.921" v="672"/>
          <pc:sldLayoutMkLst>
            <pc:docMk/>
            <pc:sldMasterMk cId="0" sldId="2147483648"/>
            <pc:sldLayoutMk cId="0" sldId="2147483650"/>
          </pc:sldLayoutMkLst>
        </pc:sldLayoutChg>
        <pc:sldLayoutChg chg="modTransition">
          <pc:chgData name="Rachel Boxer" userId="6da37c9f42e40059" providerId="LiveId" clId="{EEA2F15C-9129-4850-93C2-9EB7465A0FF6}" dt="2025-01-27T15:34:43.921" v="672"/>
          <pc:sldLayoutMkLst>
            <pc:docMk/>
            <pc:sldMasterMk cId="0" sldId="2147483648"/>
            <pc:sldLayoutMk cId="0" sldId="2147483651"/>
          </pc:sldLayoutMkLst>
        </pc:sldLayoutChg>
        <pc:sldLayoutChg chg="modTransition">
          <pc:chgData name="Rachel Boxer" userId="6da37c9f42e40059" providerId="LiveId" clId="{EEA2F15C-9129-4850-93C2-9EB7465A0FF6}" dt="2025-01-27T15:34:43.921" v="672"/>
          <pc:sldLayoutMkLst>
            <pc:docMk/>
            <pc:sldMasterMk cId="0" sldId="2147483648"/>
            <pc:sldLayoutMk cId="0" sldId="2147483652"/>
          </pc:sldLayoutMkLst>
        </pc:sldLayoutChg>
        <pc:sldLayoutChg chg="modTransition">
          <pc:chgData name="Rachel Boxer" userId="6da37c9f42e40059" providerId="LiveId" clId="{EEA2F15C-9129-4850-93C2-9EB7465A0FF6}" dt="2025-01-27T15:34:43.921" v="672"/>
          <pc:sldLayoutMkLst>
            <pc:docMk/>
            <pc:sldMasterMk cId="0" sldId="2147483648"/>
            <pc:sldLayoutMk cId="0" sldId="2147483653"/>
          </pc:sldLayoutMkLst>
        </pc:sldLayoutChg>
        <pc:sldLayoutChg chg="modTransition">
          <pc:chgData name="Rachel Boxer" userId="6da37c9f42e40059" providerId="LiveId" clId="{EEA2F15C-9129-4850-93C2-9EB7465A0FF6}" dt="2025-01-27T15:34:43.921" v="672"/>
          <pc:sldLayoutMkLst>
            <pc:docMk/>
            <pc:sldMasterMk cId="0" sldId="2147483648"/>
            <pc:sldLayoutMk cId="0" sldId="2147483654"/>
          </pc:sldLayoutMkLst>
        </pc:sldLayoutChg>
        <pc:sldLayoutChg chg="modTransition">
          <pc:chgData name="Rachel Boxer" userId="6da37c9f42e40059" providerId="LiveId" clId="{EEA2F15C-9129-4850-93C2-9EB7465A0FF6}" dt="2025-01-27T15:34:43.921" v="672"/>
          <pc:sldLayoutMkLst>
            <pc:docMk/>
            <pc:sldMasterMk cId="0" sldId="2147483648"/>
            <pc:sldLayoutMk cId="0" sldId="2147483655"/>
          </pc:sldLayoutMkLst>
        </pc:sldLayoutChg>
        <pc:sldLayoutChg chg="modTransition">
          <pc:chgData name="Rachel Boxer" userId="6da37c9f42e40059" providerId="LiveId" clId="{EEA2F15C-9129-4850-93C2-9EB7465A0FF6}" dt="2025-01-27T15:34:43.921" v="672"/>
          <pc:sldLayoutMkLst>
            <pc:docMk/>
            <pc:sldMasterMk cId="0" sldId="2147483648"/>
            <pc:sldLayoutMk cId="0" sldId="2147483656"/>
          </pc:sldLayoutMkLst>
        </pc:sldLayoutChg>
        <pc:sldLayoutChg chg="modTransition">
          <pc:chgData name="Rachel Boxer" userId="6da37c9f42e40059" providerId="LiveId" clId="{EEA2F15C-9129-4850-93C2-9EB7465A0FF6}" dt="2025-01-27T15:34:43.921" v="672"/>
          <pc:sldLayoutMkLst>
            <pc:docMk/>
            <pc:sldMasterMk cId="0" sldId="2147483648"/>
            <pc:sldLayoutMk cId="0" sldId="2147483657"/>
          </pc:sldLayoutMkLst>
        </pc:sldLayoutChg>
        <pc:sldLayoutChg chg="modTransition">
          <pc:chgData name="Rachel Boxer" userId="6da37c9f42e40059" providerId="LiveId" clId="{EEA2F15C-9129-4850-93C2-9EB7465A0FF6}" dt="2025-01-27T15:34:43.921" v="672"/>
          <pc:sldLayoutMkLst>
            <pc:docMk/>
            <pc:sldMasterMk cId="0" sldId="2147483648"/>
            <pc:sldLayoutMk cId="0" sldId="2147483658"/>
          </pc:sldLayoutMkLst>
        </pc:sldLayoutChg>
        <pc:sldLayoutChg chg="modTransition">
          <pc:chgData name="Rachel Boxer" userId="6da37c9f42e40059" providerId="LiveId" clId="{EEA2F15C-9129-4850-93C2-9EB7465A0FF6}" dt="2025-01-27T15:34:43.921" v="672"/>
          <pc:sldLayoutMkLst>
            <pc:docMk/>
            <pc:sldMasterMk cId="0" sldId="2147483648"/>
            <pc:sldLayoutMk cId="0" sldId="2147483659"/>
          </pc:sldLayoutMkLst>
        </pc:sldLayoutChg>
      </pc:sldMasterChg>
      <pc:sldMasterChg chg="modTransition modSldLayout">
        <pc:chgData name="Rachel Boxer" userId="6da37c9f42e40059" providerId="LiveId" clId="{EEA2F15C-9129-4850-93C2-9EB7465A0FF6}" dt="2025-01-27T15:34:43.921" v="672"/>
        <pc:sldMasterMkLst>
          <pc:docMk/>
          <pc:sldMasterMk cId="4245827540" sldId="2147483660"/>
        </pc:sldMasterMkLst>
        <pc:sldLayoutChg chg="modTransition">
          <pc:chgData name="Rachel Boxer" userId="6da37c9f42e40059" providerId="LiveId" clId="{EEA2F15C-9129-4850-93C2-9EB7465A0FF6}" dt="2025-01-27T15:34:43.921" v="672"/>
          <pc:sldLayoutMkLst>
            <pc:docMk/>
            <pc:sldMasterMk cId="4245827540" sldId="2147483660"/>
            <pc:sldLayoutMk cId="102855287" sldId="2147483661"/>
          </pc:sldLayoutMkLst>
        </pc:sldLayoutChg>
        <pc:sldLayoutChg chg="modTransition">
          <pc:chgData name="Rachel Boxer" userId="6da37c9f42e40059" providerId="LiveId" clId="{EEA2F15C-9129-4850-93C2-9EB7465A0FF6}" dt="2025-01-27T15:34:43.921" v="672"/>
          <pc:sldLayoutMkLst>
            <pc:docMk/>
            <pc:sldMasterMk cId="4245827540" sldId="2147483660"/>
            <pc:sldLayoutMk cId="3936154208" sldId="2147483662"/>
          </pc:sldLayoutMkLst>
        </pc:sldLayoutChg>
        <pc:sldLayoutChg chg="modTransition">
          <pc:chgData name="Rachel Boxer" userId="6da37c9f42e40059" providerId="LiveId" clId="{EEA2F15C-9129-4850-93C2-9EB7465A0FF6}" dt="2025-01-27T15:34:43.921" v="672"/>
          <pc:sldLayoutMkLst>
            <pc:docMk/>
            <pc:sldMasterMk cId="4245827540" sldId="2147483660"/>
            <pc:sldLayoutMk cId="3656952811" sldId="2147483663"/>
          </pc:sldLayoutMkLst>
        </pc:sldLayoutChg>
        <pc:sldLayoutChg chg="modTransition">
          <pc:chgData name="Rachel Boxer" userId="6da37c9f42e40059" providerId="LiveId" clId="{EEA2F15C-9129-4850-93C2-9EB7465A0FF6}" dt="2025-01-27T15:34:43.921" v="672"/>
          <pc:sldLayoutMkLst>
            <pc:docMk/>
            <pc:sldMasterMk cId="4245827540" sldId="2147483660"/>
            <pc:sldLayoutMk cId="2741020141" sldId="2147483664"/>
          </pc:sldLayoutMkLst>
        </pc:sldLayoutChg>
        <pc:sldLayoutChg chg="modTransition">
          <pc:chgData name="Rachel Boxer" userId="6da37c9f42e40059" providerId="LiveId" clId="{EEA2F15C-9129-4850-93C2-9EB7465A0FF6}" dt="2025-01-27T15:34:43.921" v="672"/>
          <pc:sldLayoutMkLst>
            <pc:docMk/>
            <pc:sldMasterMk cId="4245827540" sldId="2147483660"/>
            <pc:sldLayoutMk cId="2844135785" sldId="2147483665"/>
          </pc:sldLayoutMkLst>
        </pc:sldLayoutChg>
        <pc:sldLayoutChg chg="modTransition">
          <pc:chgData name="Rachel Boxer" userId="6da37c9f42e40059" providerId="LiveId" clId="{EEA2F15C-9129-4850-93C2-9EB7465A0FF6}" dt="2025-01-27T15:34:43.921" v="672"/>
          <pc:sldLayoutMkLst>
            <pc:docMk/>
            <pc:sldMasterMk cId="4245827540" sldId="2147483660"/>
            <pc:sldLayoutMk cId="87774315" sldId="2147483666"/>
          </pc:sldLayoutMkLst>
        </pc:sldLayoutChg>
        <pc:sldLayoutChg chg="modTransition">
          <pc:chgData name="Rachel Boxer" userId="6da37c9f42e40059" providerId="LiveId" clId="{EEA2F15C-9129-4850-93C2-9EB7465A0FF6}" dt="2025-01-27T15:34:43.921" v="672"/>
          <pc:sldLayoutMkLst>
            <pc:docMk/>
            <pc:sldMasterMk cId="4245827540" sldId="2147483660"/>
            <pc:sldLayoutMk cId="611980831" sldId="2147483667"/>
          </pc:sldLayoutMkLst>
        </pc:sldLayoutChg>
        <pc:sldLayoutChg chg="modTransition">
          <pc:chgData name="Rachel Boxer" userId="6da37c9f42e40059" providerId="LiveId" clId="{EEA2F15C-9129-4850-93C2-9EB7465A0FF6}" dt="2025-01-27T15:34:43.921" v="672"/>
          <pc:sldLayoutMkLst>
            <pc:docMk/>
            <pc:sldMasterMk cId="4245827540" sldId="2147483660"/>
            <pc:sldLayoutMk cId="889066322" sldId="2147483668"/>
          </pc:sldLayoutMkLst>
        </pc:sldLayoutChg>
        <pc:sldLayoutChg chg="modTransition">
          <pc:chgData name="Rachel Boxer" userId="6da37c9f42e40059" providerId="LiveId" clId="{EEA2F15C-9129-4850-93C2-9EB7465A0FF6}" dt="2025-01-27T15:34:43.921" v="672"/>
          <pc:sldLayoutMkLst>
            <pc:docMk/>
            <pc:sldMasterMk cId="4245827540" sldId="2147483660"/>
            <pc:sldLayoutMk cId="625943484" sldId="2147483669"/>
          </pc:sldLayoutMkLst>
        </pc:sldLayoutChg>
        <pc:sldLayoutChg chg="modTransition">
          <pc:chgData name="Rachel Boxer" userId="6da37c9f42e40059" providerId="LiveId" clId="{EEA2F15C-9129-4850-93C2-9EB7465A0FF6}" dt="2025-01-27T15:34:43.921" v="672"/>
          <pc:sldLayoutMkLst>
            <pc:docMk/>
            <pc:sldMasterMk cId="4245827540" sldId="2147483660"/>
            <pc:sldLayoutMk cId="3687128863" sldId="2147483670"/>
          </pc:sldLayoutMkLst>
        </pc:sldLayoutChg>
        <pc:sldLayoutChg chg="modTransition">
          <pc:chgData name="Rachel Boxer" userId="6da37c9f42e40059" providerId="LiveId" clId="{EEA2F15C-9129-4850-93C2-9EB7465A0FF6}" dt="2025-01-27T15:34:43.921" v="672"/>
          <pc:sldLayoutMkLst>
            <pc:docMk/>
            <pc:sldMasterMk cId="4245827540" sldId="2147483660"/>
            <pc:sldLayoutMk cId="3769768370" sldId="2147483671"/>
          </pc:sldLayoutMkLst>
        </pc:sldLayoutChg>
      </pc:sldMasterChg>
      <pc:sldMasterChg chg="modTransition modSldLayout">
        <pc:chgData name="Rachel Boxer" userId="6da37c9f42e40059" providerId="LiveId" clId="{EEA2F15C-9129-4850-93C2-9EB7465A0FF6}" dt="2025-01-27T15:34:43.921" v="672"/>
        <pc:sldMasterMkLst>
          <pc:docMk/>
          <pc:sldMasterMk cId="383519861" sldId="2147483672"/>
        </pc:sldMasterMkLst>
        <pc:sldLayoutChg chg="modTransition">
          <pc:chgData name="Rachel Boxer" userId="6da37c9f42e40059" providerId="LiveId" clId="{EEA2F15C-9129-4850-93C2-9EB7465A0FF6}" dt="2025-01-27T15:34:43.921" v="672"/>
          <pc:sldLayoutMkLst>
            <pc:docMk/>
            <pc:sldMasterMk cId="383519861" sldId="2147483672"/>
            <pc:sldLayoutMk cId="3676332032" sldId="2147483673"/>
          </pc:sldLayoutMkLst>
        </pc:sldLayoutChg>
        <pc:sldLayoutChg chg="modTransition">
          <pc:chgData name="Rachel Boxer" userId="6da37c9f42e40059" providerId="LiveId" clId="{EEA2F15C-9129-4850-93C2-9EB7465A0FF6}" dt="2025-01-27T15:34:43.921" v="672"/>
          <pc:sldLayoutMkLst>
            <pc:docMk/>
            <pc:sldMasterMk cId="383519861" sldId="2147483672"/>
            <pc:sldLayoutMk cId="2446153585" sldId="2147483674"/>
          </pc:sldLayoutMkLst>
        </pc:sldLayoutChg>
        <pc:sldLayoutChg chg="modTransition">
          <pc:chgData name="Rachel Boxer" userId="6da37c9f42e40059" providerId="LiveId" clId="{EEA2F15C-9129-4850-93C2-9EB7465A0FF6}" dt="2025-01-27T15:34:43.921" v="672"/>
          <pc:sldLayoutMkLst>
            <pc:docMk/>
            <pc:sldMasterMk cId="383519861" sldId="2147483672"/>
            <pc:sldLayoutMk cId="3097707757" sldId="2147483675"/>
          </pc:sldLayoutMkLst>
        </pc:sldLayoutChg>
        <pc:sldLayoutChg chg="modTransition">
          <pc:chgData name="Rachel Boxer" userId="6da37c9f42e40059" providerId="LiveId" clId="{EEA2F15C-9129-4850-93C2-9EB7465A0FF6}" dt="2025-01-27T15:34:43.921" v="672"/>
          <pc:sldLayoutMkLst>
            <pc:docMk/>
            <pc:sldMasterMk cId="383519861" sldId="2147483672"/>
            <pc:sldLayoutMk cId="3445898057" sldId="2147483676"/>
          </pc:sldLayoutMkLst>
        </pc:sldLayoutChg>
        <pc:sldLayoutChg chg="modTransition">
          <pc:chgData name="Rachel Boxer" userId="6da37c9f42e40059" providerId="LiveId" clId="{EEA2F15C-9129-4850-93C2-9EB7465A0FF6}" dt="2025-01-27T15:34:43.921" v="672"/>
          <pc:sldLayoutMkLst>
            <pc:docMk/>
            <pc:sldMasterMk cId="383519861" sldId="2147483672"/>
            <pc:sldLayoutMk cId="2570414256" sldId="2147483677"/>
          </pc:sldLayoutMkLst>
        </pc:sldLayoutChg>
        <pc:sldLayoutChg chg="modTransition">
          <pc:chgData name="Rachel Boxer" userId="6da37c9f42e40059" providerId="LiveId" clId="{EEA2F15C-9129-4850-93C2-9EB7465A0FF6}" dt="2025-01-27T15:34:43.921" v="672"/>
          <pc:sldLayoutMkLst>
            <pc:docMk/>
            <pc:sldMasterMk cId="383519861" sldId="2147483672"/>
            <pc:sldLayoutMk cId="1064531929" sldId="2147483678"/>
          </pc:sldLayoutMkLst>
        </pc:sldLayoutChg>
        <pc:sldLayoutChg chg="modTransition">
          <pc:chgData name="Rachel Boxer" userId="6da37c9f42e40059" providerId="LiveId" clId="{EEA2F15C-9129-4850-93C2-9EB7465A0FF6}" dt="2025-01-27T15:34:43.921" v="672"/>
          <pc:sldLayoutMkLst>
            <pc:docMk/>
            <pc:sldMasterMk cId="383519861" sldId="2147483672"/>
            <pc:sldLayoutMk cId="3294015456" sldId="2147483679"/>
          </pc:sldLayoutMkLst>
        </pc:sldLayoutChg>
        <pc:sldLayoutChg chg="modTransition">
          <pc:chgData name="Rachel Boxer" userId="6da37c9f42e40059" providerId="LiveId" clId="{EEA2F15C-9129-4850-93C2-9EB7465A0FF6}" dt="2025-01-27T15:34:43.921" v="672"/>
          <pc:sldLayoutMkLst>
            <pc:docMk/>
            <pc:sldMasterMk cId="383519861" sldId="2147483672"/>
            <pc:sldLayoutMk cId="3959683337" sldId="2147483680"/>
          </pc:sldLayoutMkLst>
        </pc:sldLayoutChg>
        <pc:sldLayoutChg chg="modTransition">
          <pc:chgData name="Rachel Boxer" userId="6da37c9f42e40059" providerId="LiveId" clId="{EEA2F15C-9129-4850-93C2-9EB7465A0FF6}" dt="2025-01-27T15:34:43.921" v="672"/>
          <pc:sldLayoutMkLst>
            <pc:docMk/>
            <pc:sldMasterMk cId="383519861" sldId="2147483672"/>
            <pc:sldLayoutMk cId="3046694675" sldId="2147483681"/>
          </pc:sldLayoutMkLst>
        </pc:sldLayoutChg>
        <pc:sldLayoutChg chg="modTransition">
          <pc:chgData name="Rachel Boxer" userId="6da37c9f42e40059" providerId="LiveId" clId="{EEA2F15C-9129-4850-93C2-9EB7465A0FF6}" dt="2025-01-27T15:34:43.921" v="672"/>
          <pc:sldLayoutMkLst>
            <pc:docMk/>
            <pc:sldMasterMk cId="383519861" sldId="2147483672"/>
            <pc:sldLayoutMk cId="2328305398" sldId="2147483682"/>
          </pc:sldLayoutMkLst>
        </pc:sldLayoutChg>
        <pc:sldLayoutChg chg="modTransition">
          <pc:chgData name="Rachel Boxer" userId="6da37c9f42e40059" providerId="LiveId" clId="{EEA2F15C-9129-4850-93C2-9EB7465A0FF6}" dt="2025-01-27T15:34:43.921" v="672"/>
          <pc:sldLayoutMkLst>
            <pc:docMk/>
            <pc:sldMasterMk cId="383519861" sldId="2147483672"/>
            <pc:sldLayoutMk cId="3126746224" sldId="2147483683"/>
          </pc:sldLayoutMkLst>
        </pc:sldLayoutChg>
      </pc:sldMasterChg>
      <pc:sldMasterChg chg="modTransition modSldLayout">
        <pc:chgData name="Rachel Boxer" userId="6da37c9f42e40059" providerId="LiveId" clId="{EEA2F15C-9129-4850-93C2-9EB7465A0FF6}" dt="2025-01-27T15:34:43.921" v="672"/>
        <pc:sldMasterMkLst>
          <pc:docMk/>
          <pc:sldMasterMk cId="486741064" sldId="2147483684"/>
        </pc:sldMasterMkLst>
        <pc:sldLayoutChg chg="modTransition">
          <pc:chgData name="Rachel Boxer" userId="6da37c9f42e40059" providerId="LiveId" clId="{EEA2F15C-9129-4850-93C2-9EB7465A0FF6}" dt="2025-01-27T15:34:43.921" v="672"/>
          <pc:sldLayoutMkLst>
            <pc:docMk/>
            <pc:sldMasterMk cId="486741064" sldId="2147483684"/>
            <pc:sldLayoutMk cId="1303664927" sldId="2147483685"/>
          </pc:sldLayoutMkLst>
        </pc:sldLayoutChg>
        <pc:sldLayoutChg chg="modTransition">
          <pc:chgData name="Rachel Boxer" userId="6da37c9f42e40059" providerId="LiveId" clId="{EEA2F15C-9129-4850-93C2-9EB7465A0FF6}" dt="2025-01-27T15:34:43.921" v="672"/>
          <pc:sldLayoutMkLst>
            <pc:docMk/>
            <pc:sldMasterMk cId="486741064" sldId="2147483684"/>
            <pc:sldLayoutMk cId="2696817947" sldId="2147483686"/>
          </pc:sldLayoutMkLst>
        </pc:sldLayoutChg>
        <pc:sldLayoutChg chg="modTransition">
          <pc:chgData name="Rachel Boxer" userId="6da37c9f42e40059" providerId="LiveId" clId="{EEA2F15C-9129-4850-93C2-9EB7465A0FF6}" dt="2025-01-27T15:34:43.921" v="672"/>
          <pc:sldLayoutMkLst>
            <pc:docMk/>
            <pc:sldMasterMk cId="486741064" sldId="2147483684"/>
            <pc:sldLayoutMk cId="2546882808" sldId="2147483687"/>
          </pc:sldLayoutMkLst>
        </pc:sldLayoutChg>
        <pc:sldLayoutChg chg="modTransition">
          <pc:chgData name="Rachel Boxer" userId="6da37c9f42e40059" providerId="LiveId" clId="{EEA2F15C-9129-4850-93C2-9EB7465A0FF6}" dt="2025-01-27T15:34:43.921" v="672"/>
          <pc:sldLayoutMkLst>
            <pc:docMk/>
            <pc:sldMasterMk cId="486741064" sldId="2147483684"/>
            <pc:sldLayoutMk cId="3328887644" sldId="2147483688"/>
          </pc:sldLayoutMkLst>
        </pc:sldLayoutChg>
        <pc:sldLayoutChg chg="modTransition">
          <pc:chgData name="Rachel Boxer" userId="6da37c9f42e40059" providerId="LiveId" clId="{EEA2F15C-9129-4850-93C2-9EB7465A0FF6}" dt="2025-01-27T15:34:43.921" v="672"/>
          <pc:sldLayoutMkLst>
            <pc:docMk/>
            <pc:sldMasterMk cId="486741064" sldId="2147483684"/>
            <pc:sldLayoutMk cId="3942137484" sldId="2147483689"/>
          </pc:sldLayoutMkLst>
        </pc:sldLayoutChg>
        <pc:sldLayoutChg chg="modTransition">
          <pc:chgData name="Rachel Boxer" userId="6da37c9f42e40059" providerId="LiveId" clId="{EEA2F15C-9129-4850-93C2-9EB7465A0FF6}" dt="2025-01-27T15:34:43.921" v="672"/>
          <pc:sldLayoutMkLst>
            <pc:docMk/>
            <pc:sldMasterMk cId="486741064" sldId="2147483684"/>
            <pc:sldLayoutMk cId="1297230473" sldId="2147483690"/>
          </pc:sldLayoutMkLst>
        </pc:sldLayoutChg>
        <pc:sldLayoutChg chg="modTransition">
          <pc:chgData name="Rachel Boxer" userId="6da37c9f42e40059" providerId="LiveId" clId="{EEA2F15C-9129-4850-93C2-9EB7465A0FF6}" dt="2025-01-27T15:34:43.921" v="672"/>
          <pc:sldLayoutMkLst>
            <pc:docMk/>
            <pc:sldMasterMk cId="486741064" sldId="2147483684"/>
            <pc:sldLayoutMk cId="3506761033" sldId="2147483691"/>
          </pc:sldLayoutMkLst>
        </pc:sldLayoutChg>
        <pc:sldLayoutChg chg="modTransition">
          <pc:chgData name="Rachel Boxer" userId="6da37c9f42e40059" providerId="LiveId" clId="{EEA2F15C-9129-4850-93C2-9EB7465A0FF6}" dt="2025-01-27T15:34:43.921" v="672"/>
          <pc:sldLayoutMkLst>
            <pc:docMk/>
            <pc:sldMasterMk cId="486741064" sldId="2147483684"/>
            <pc:sldLayoutMk cId="3041218845" sldId="2147483692"/>
          </pc:sldLayoutMkLst>
        </pc:sldLayoutChg>
        <pc:sldLayoutChg chg="modTransition">
          <pc:chgData name="Rachel Boxer" userId="6da37c9f42e40059" providerId="LiveId" clId="{EEA2F15C-9129-4850-93C2-9EB7465A0FF6}" dt="2025-01-27T15:34:43.921" v="672"/>
          <pc:sldLayoutMkLst>
            <pc:docMk/>
            <pc:sldMasterMk cId="486741064" sldId="2147483684"/>
            <pc:sldLayoutMk cId="1526323545" sldId="2147483693"/>
          </pc:sldLayoutMkLst>
        </pc:sldLayoutChg>
        <pc:sldLayoutChg chg="modTransition">
          <pc:chgData name="Rachel Boxer" userId="6da37c9f42e40059" providerId="LiveId" clId="{EEA2F15C-9129-4850-93C2-9EB7465A0FF6}" dt="2025-01-27T15:34:43.921" v="672"/>
          <pc:sldLayoutMkLst>
            <pc:docMk/>
            <pc:sldMasterMk cId="486741064" sldId="2147483684"/>
            <pc:sldLayoutMk cId="3338160014" sldId="2147483694"/>
          </pc:sldLayoutMkLst>
        </pc:sldLayoutChg>
        <pc:sldLayoutChg chg="modTransition">
          <pc:chgData name="Rachel Boxer" userId="6da37c9f42e40059" providerId="LiveId" clId="{EEA2F15C-9129-4850-93C2-9EB7465A0FF6}" dt="2025-01-27T15:34:43.921" v="672"/>
          <pc:sldLayoutMkLst>
            <pc:docMk/>
            <pc:sldMasterMk cId="486741064" sldId="2147483684"/>
            <pc:sldLayoutMk cId="2755170885" sldId="2147483695"/>
          </pc:sldLayoutMkLst>
        </pc:sldLayoutChg>
      </pc:sldMasterChg>
    </pc:docChg>
  </pc:docChgLst>
  <pc:docChgLst>
    <pc:chgData name="Rachel Boxer" userId="6da37c9f42e40059" providerId="LiveId" clId="{BF0B2BDE-1931-4108-BF1C-C499DD7F13FE}"/>
    <pc:docChg chg="undo redo custSel addSld delSld modSld sldOrd">
      <pc:chgData name="Rachel Boxer" userId="6da37c9f42e40059" providerId="LiveId" clId="{BF0B2BDE-1931-4108-BF1C-C499DD7F13FE}" dt="2025-01-27T12:36:32.640" v="1325" actId="20577"/>
      <pc:docMkLst>
        <pc:docMk/>
      </pc:docMkLst>
      <pc:sldChg chg="del">
        <pc:chgData name="Rachel Boxer" userId="6da37c9f42e40059" providerId="LiveId" clId="{BF0B2BDE-1931-4108-BF1C-C499DD7F13FE}" dt="2025-01-27T11:03:26.159" v="405" actId="47"/>
        <pc:sldMkLst>
          <pc:docMk/>
          <pc:sldMk cId="0" sldId="256"/>
        </pc:sldMkLst>
      </pc:sldChg>
      <pc:sldChg chg="modSp mod modNotesTx">
        <pc:chgData name="Rachel Boxer" userId="6da37c9f42e40059" providerId="LiveId" clId="{BF0B2BDE-1931-4108-BF1C-C499DD7F13FE}" dt="2025-01-27T12:19:16.441" v="600" actId="6549"/>
        <pc:sldMkLst>
          <pc:docMk/>
          <pc:sldMk cId="0" sldId="257"/>
        </pc:sldMkLst>
        <pc:spChg chg="mod">
          <ac:chgData name="Rachel Boxer" userId="6da37c9f42e40059" providerId="LiveId" clId="{BF0B2BDE-1931-4108-BF1C-C499DD7F13FE}" dt="2025-01-27T11:09:58.989" v="427" actId="27636"/>
          <ac:spMkLst>
            <pc:docMk/>
            <pc:sldMk cId="0" sldId="257"/>
            <ac:spMk id="3" creationId="{00000000-0000-0000-0000-000000000000}"/>
          </ac:spMkLst>
        </pc:spChg>
        <pc:picChg chg="mod">
          <ac:chgData name="Rachel Boxer" userId="6da37c9f42e40059" providerId="LiveId" clId="{BF0B2BDE-1931-4108-BF1C-C499DD7F13FE}" dt="2025-01-27T11:17:22.991" v="527" actId="208"/>
          <ac:picMkLst>
            <pc:docMk/>
            <pc:sldMk cId="0" sldId="257"/>
            <ac:picMk id="4100" creationId="{00000000-0000-0000-0000-000000000000}"/>
          </ac:picMkLst>
        </pc:picChg>
      </pc:sldChg>
      <pc:sldChg chg="modSp mod modNotesTx">
        <pc:chgData name="Rachel Boxer" userId="6da37c9f42e40059" providerId="LiveId" clId="{BF0B2BDE-1931-4108-BF1C-C499DD7F13FE}" dt="2025-01-27T12:21:06.343" v="642"/>
        <pc:sldMkLst>
          <pc:docMk/>
          <pc:sldMk cId="0" sldId="258"/>
        </pc:sldMkLst>
        <pc:spChg chg="mod">
          <ac:chgData name="Rachel Boxer" userId="6da37c9f42e40059" providerId="LiveId" clId="{BF0B2BDE-1931-4108-BF1C-C499DD7F13FE}" dt="2025-01-27T11:10:59.975" v="489" actId="20577"/>
          <ac:spMkLst>
            <pc:docMk/>
            <pc:sldMk cId="0" sldId="258"/>
            <ac:spMk id="3" creationId="{00000000-0000-0000-0000-000000000000}"/>
          </ac:spMkLst>
        </pc:spChg>
        <pc:picChg chg="mod">
          <ac:chgData name="Rachel Boxer" userId="6da37c9f42e40059" providerId="LiveId" clId="{BF0B2BDE-1931-4108-BF1C-C499DD7F13FE}" dt="2025-01-27T11:17:28.586" v="529" actId="208"/>
          <ac:picMkLst>
            <pc:docMk/>
            <pc:sldMk cId="0" sldId="258"/>
            <ac:picMk id="3075" creationId="{00000000-0000-0000-0000-000000000000}"/>
          </ac:picMkLst>
        </pc:picChg>
      </pc:sldChg>
      <pc:sldChg chg="modSp mod modNotesTx">
        <pc:chgData name="Rachel Boxer" userId="6da37c9f42e40059" providerId="LiveId" clId="{BF0B2BDE-1931-4108-BF1C-C499DD7F13FE}" dt="2025-01-27T12:20:51.416" v="623" actId="20577"/>
        <pc:sldMkLst>
          <pc:docMk/>
          <pc:sldMk cId="0" sldId="259"/>
        </pc:sldMkLst>
        <pc:spChg chg="mod">
          <ac:chgData name="Rachel Boxer" userId="6da37c9f42e40059" providerId="LiveId" clId="{BF0B2BDE-1931-4108-BF1C-C499DD7F13FE}" dt="2025-01-27T11:10:28.276" v="474" actId="1036"/>
          <ac:spMkLst>
            <pc:docMk/>
            <pc:sldMk cId="0" sldId="259"/>
            <ac:spMk id="3" creationId="{00000000-0000-0000-0000-000000000000}"/>
          </ac:spMkLst>
        </pc:spChg>
        <pc:picChg chg="mod">
          <ac:chgData name="Rachel Boxer" userId="6da37c9f42e40059" providerId="LiveId" clId="{BF0B2BDE-1931-4108-BF1C-C499DD7F13FE}" dt="2025-01-27T11:17:26.230" v="528" actId="208"/>
          <ac:picMkLst>
            <pc:docMk/>
            <pc:sldMk cId="0" sldId="259"/>
            <ac:picMk id="2050" creationId="{00000000-0000-0000-0000-000000000000}"/>
          </ac:picMkLst>
        </pc:picChg>
      </pc:sldChg>
      <pc:sldChg chg="modSp mod modNotesTx">
        <pc:chgData name="Rachel Boxer" userId="6da37c9f42e40059" providerId="LiveId" clId="{BF0B2BDE-1931-4108-BF1C-C499DD7F13FE}" dt="2025-01-27T12:36:32.640" v="1325" actId="20577"/>
        <pc:sldMkLst>
          <pc:docMk/>
          <pc:sldMk cId="0" sldId="260"/>
        </pc:sldMkLst>
        <pc:spChg chg="mod">
          <ac:chgData name="Rachel Boxer" userId="6da37c9f42e40059" providerId="LiveId" clId="{BF0B2BDE-1931-4108-BF1C-C499DD7F13FE}" dt="2025-01-27T11:18:24.170" v="548" actId="1036"/>
          <ac:spMkLst>
            <pc:docMk/>
            <pc:sldMk cId="0" sldId="260"/>
            <ac:spMk id="3" creationId="{00000000-0000-0000-0000-000000000000}"/>
          </ac:spMkLst>
        </pc:spChg>
        <pc:picChg chg="mod">
          <ac:chgData name="Rachel Boxer" userId="6da37c9f42e40059" providerId="LiveId" clId="{BF0B2BDE-1931-4108-BF1C-C499DD7F13FE}" dt="2025-01-27T11:18:28.663" v="549" actId="208"/>
          <ac:picMkLst>
            <pc:docMk/>
            <pc:sldMk cId="0" sldId="260"/>
            <ac:picMk id="1028" creationId="{00000000-0000-0000-0000-000000000000}"/>
          </ac:picMkLst>
        </pc:picChg>
      </pc:sldChg>
      <pc:sldChg chg="addSp delSp modSp mod">
        <pc:chgData name="Rachel Boxer" userId="6da37c9f42e40059" providerId="LiveId" clId="{BF0B2BDE-1931-4108-BF1C-C499DD7F13FE}" dt="2025-01-27T11:20:44.327" v="572" actId="1076"/>
        <pc:sldMkLst>
          <pc:docMk/>
          <pc:sldMk cId="0" sldId="261"/>
        </pc:sldMkLst>
        <pc:spChg chg="mod">
          <ac:chgData name="Rachel Boxer" userId="6da37c9f42e40059" providerId="LiveId" clId="{BF0B2BDE-1931-4108-BF1C-C499DD7F13FE}" dt="2025-01-27T11:20:39.330" v="571" actId="1076"/>
          <ac:spMkLst>
            <pc:docMk/>
            <pc:sldMk cId="0" sldId="261"/>
            <ac:spMk id="3" creationId="{00000000-0000-0000-0000-000000000000}"/>
          </ac:spMkLst>
        </pc:spChg>
        <pc:spChg chg="add mod ord">
          <ac:chgData name="Rachel Boxer" userId="6da37c9f42e40059" providerId="LiveId" clId="{BF0B2BDE-1931-4108-BF1C-C499DD7F13FE}" dt="2025-01-27T11:20:19.557" v="567" actId="164"/>
          <ac:spMkLst>
            <pc:docMk/>
            <pc:sldMk cId="0" sldId="261"/>
            <ac:spMk id="5" creationId="{25E60E46-0602-B3EA-B9B4-F54BE7022E2A}"/>
          </ac:spMkLst>
        </pc:spChg>
        <pc:grpChg chg="add mod">
          <ac:chgData name="Rachel Boxer" userId="6da37c9f42e40059" providerId="LiveId" clId="{BF0B2BDE-1931-4108-BF1C-C499DD7F13FE}" dt="2025-01-27T11:20:44.327" v="572" actId="1076"/>
          <ac:grpSpMkLst>
            <pc:docMk/>
            <pc:sldMk cId="0" sldId="261"/>
            <ac:grpSpMk id="6" creationId="{2CCC3CFF-82AD-1F46-E804-D14637307296}"/>
          </ac:grpSpMkLst>
        </pc:grpChg>
        <pc:picChg chg="add mod">
          <ac:chgData name="Rachel Boxer" userId="6da37c9f42e40059" providerId="LiveId" clId="{BF0B2BDE-1931-4108-BF1C-C499DD7F13FE}" dt="2025-01-27T11:19:17.643" v="555"/>
          <ac:picMkLst>
            <pc:docMk/>
            <pc:sldMk cId="0" sldId="261"/>
            <ac:picMk id="2" creationId="{3D337831-6340-B962-98C1-F0EE7DCD9130}"/>
          </ac:picMkLst>
        </pc:picChg>
        <pc:picChg chg="add mod">
          <ac:chgData name="Rachel Boxer" userId="6da37c9f42e40059" providerId="LiveId" clId="{BF0B2BDE-1931-4108-BF1C-C499DD7F13FE}" dt="2025-01-27T11:20:25.568" v="568" actId="1076"/>
          <ac:picMkLst>
            <pc:docMk/>
            <pc:sldMk cId="0" sldId="261"/>
            <ac:picMk id="4" creationId="{67BE3BBC-4D9A-D059-F26B-F9836D1C380B}"/>
          </ac:picMkLst>
        </pc:picChg>
        <pc:picChg chg="del">
          <ac:chgData name="Rachel Boxer" userId="6da37c9f42e40059" providerId="LiveId" clId="{BF0B2BDE-1931-4108-BF1C-C499DD7F13FE}" dt="2025-01-27T11:19:17.167" v="554" actId="478"/>
          <ac:picMkLst>
            <pc:docMk/>
            <pc:sldMk cId="0" sldId="261"/>
            <ac:picMk id="19458" creationId="{00000000-0000-0000-0000-000000000000}"/>
          </ac:picMkLst>
        </pc:picChg>
      </pc:sldChg>
      <pc:sldChg chg="del">
        <pc:chgData name="Rachel Boxer" userId="6da37c9f42e40059" providerId="LiveId" clId="{BF0B2BDE-1931-4108-BF1C-C499DD7F13FE}" dt="2025-01-27T11:17:13.037" v="526" actId="47"/>
        <pc:sldMkLst>
          <pc:docMk/>
          <pc:sldMk cId="0" sldId="262"/>
        </pc:sldMkLst>
      </pc:sldChg>
      <pc:sldChg chg="del">
        <pc:chgData name="Rachel Boxer" userId="6da37c9f42e40059" providerId="LiveId" clId="{BF0B2BDE-1931-4108-BF1C-C499DD7F13FE}" dt="2025-01-27T11:05:54.423" v="408" actId="47"/>
        <pc:sldMkLst>
          <pc:docMk/>
          <pc:sldMk cId="0" sldId="263"/>
        </pc:sldMkLst>
      </pc:sldChg>
      <pc:sldChg chg="ord">
        <pc:chgData name="Rachel Boxer" userId="6da37c9f42e40059" providerId="LiveId" clId="{BF0B2BDE-1931-4108-BF1C-C499DD7F13FE}" dt="2025-01-27T11:22:49.015" v="578"/>
        <pc:sldMkLst>
          <pc:docMk/>
          <pc:sldMk cId="0" sldId="264"/>
        </pc:sldMkLst>
      </pc:sldChg>
      <pc:sldChg chg="del">
        <pc:chgData name="Rachel Boxer" userId="6da37c9f42e40059" providerId="LiveId" clId="{BF0B2BDE-1931-4108-BF1C-C499DD7F13FE}" dt="2025-01-27T11:22:43.188" v="573" actId="47"/>
        <pc:sldMkLst>
          <pc:docMk/>
          <pc:sldMk cId="0" sldId="265"/>
        </pc:sldMkLst>
      </pc:sldChg>
      <pc:sldChg chg="del">
        <pc:chgData name="Rachel Boxer" userId="6da37c9f42e40059" providerId="LiveId" clId="{BF0B2BDE-1931-4108-BF1C-C499DD7F13FE}" dt="2025-01-27T11:22:43.968" v="574" actId="47"/>
        <pc:sldMkLst>
          <pc:docMk/>
          <pc:sldMk cId="0" sldId="266"/>
        </pc:sldMkLst>
      </pc:sldChg>
      <pc:sldChg chg="del">
        <pc:chgData name="Rachel Boxer" userId="6da37c9f42e40059" providerId="LiveId" clId="{BF0B2BDE-1931-4108-BF1C-C499DD7F13FE}" dt="2025-01-27T11:22:51.097" v="579" actId="47"/>
        <pc:sldMkLst>
          <pc:docMk/>
          <pc:sldMk cId="0" sldId="268"/>
        </pc:sldMkLst>
      </pc:sldChg>
      <pc:sldChg chg="del">
        <pc:chgData name="Rachel Boxer" userId="6da37c9f42e40059" providerId="LiveId" clId="{BF0B2BDE-1931-4108-BF1C-C499DD7F13FE}" dt="2025-01-27T11:22:45.727" v="575" actId="47"/>
        <pc:sldMkLst>
          <pc:docMk/>
          <pc:sldMk cId="0" sldId="269"/>
        </pc:sldMkLst>
      </pc:sldChg>
      <pc:sldChg chg="del">
        <pc:chgData name="Rachel Boxer" userId="6da37c9f42e40059" providerId="LiveId" clId="{BF0B2BDE-1931-4108-BF1C-C499DD7F13FE}" dt="2025-01-27T11:22:47.167" v="576" actId="47"/>
        <pc:sldMkLst>
          <pc:docMk/>
          <pc:sldMk cId="0" sldId="270"/>
        </pc:sldMkLst>
      </pc:sldChg>
      <pc:sldChg chg="addSp delSp modSp new mod modNotesTx">
        <pc:chgData name="Rachel Boxer" userId="6da37c9f42e40059" providerId="LiveId" clId="{BF0B2BDE-1931-4108-BF1C-C499DD7F13FE}" dt="2025-01-27T12:21:31.376" v="669"/>
        <pc:sldMkLst>
          <pc:docMk/>
          <pc:sldMk cId="2235694601" sldId="271"/>
        </pc:sldMkLst>
        <pc:spChg chg="add del mod">
          <ac:chgData name="Rachel Boxer" userId="6da37c9f42e40059" providerId="LiveId" clId="{BF0B2BDE-1931-4108-BF1C-C499DD7F13FE}" dt="2025-01-27T11:11:45.336" v="498" actId="122"/>
          <ac:spMkLst>
            <pc:docMk/>
            <pc:sldMk cId="2235694601" sldId="271"/>
            <ac:spMk id="3" creationId="{5D3ADA01-731E-6FE1-7C20-9C82048C47F4}"/>
          </ac:spMkLst>
        </pc:spChg>
        <pc:picChg chg="add mod modCrop">
          <ac:chgData name="Rachel Boxer" userId="6da37c9f42e40059" providerId="LiveId" clId="{BF0B2BDE-1931-4108-BF1C-C499DD7F13FE}" dt="2025-01-27T11:17:40.894" v="533" actId="1036"/>
          <ac:picMkLst>
            <pc:docMk/>
            <pc:sldMk cId="2235694601" sldId="271"/>
            <ac:picMk id="5" creationId="{707E95C8-2BB8-8296-4A8A-FA21FE1D9C9E}"/>
          </ac:picMkLst>
        </pc:picChg>
      </pc:sldChg>
      <pc:sldChg chg="addSp modSp new mod modNotesTx">
        <pc:chgData name="Rachel Boxer" userId="6da37c9f42e40059" providerId="LiveId" clId="{BF0B2BDE-1931-4108-BF1C-C499DD7F13FE}" dt="2025-01-27T12:22:45.257" v="681"/>
        <pc:sldMkLst>
          <pc:docMk/>
          <pc:sldMk cId="1729360101" sldId="272"/>
        </pc:sldMkLst>
        <pc:spChg chg="add mod">
          <ac:chgData name="Rachel Boxer" userId="6da37c9f42e40059" providerId="LiveId" clId="{BF0B2BDE-1931-4108-BF1C-C499DD7F13FE}" dt="2025-01-27T11:17:08.791" v="525" actId="1076"/>
          <ac:spMkLst>
            <pc:docMk/>
            <pc:sldMk cId="1729360101" sldId="272"/>
            <ac:spMk id="3" creationId="{36CC83F6-E2BC-63E8-7FC1-A707E2418649}"/>
          </ac:spMkLst>
        </pc:spChg>
        <pc:picChg chg="add mod">
          <ac:chgData name="Rachel Boxer" userId="6da37c9f42e40059" providerId="LiveId" clId="{BF0B2BDE-1931-4108-BF1C-C499DD7F13FE}" dt="2025-01-27T11:17:02.009" v="524" actId="12788"/>
          <ac:picMkLst>
            <pc:docMk/>
            <pc:sldMk cId="1729360101" sldId="272"/>
            <ac:picMk id="5" creationId="{8106ABC2-B658-11BE-2362-A2EE242A85F0}"/>
          </ac:picMkLst>
        </pc:picChg>
      </pc:sldChg>
      <pc:sldChg chg="addSp delSp modSp add del mod modTransition modNotesTx">
        <pc:chgData name="Rachel Boxer" userId="6da37c9f42e40059" providerId="LiveId" clId="{BF0B2BDE-1931-4108-BF1C-C499DD7F13FE}" dt="2025-01-27T11:03:03.509" v="401" actId="1035"/>
        <pc:sldMkLst>
          <pc:docMk/>
          <pc:sldMk cId="2898101825" sldId="418"/>
        </pc:sldMkLst>
        <pc:spChg chg="mod">
          <ac:chgData name="Rachel Boxer" userId="6da37c9f42e40059" providerId="LiveId" clId="{BF0B2BDE-1931-4108-BF1C-C499DD7F13FE}" dt="2025-01-27T11:03:03.509" v="401" actId="1035"/>
          <ac:spMkLst>
            <pc:docMk/>
            <pc:sldMk cId="2898101825" sldId="418"/>
            <ac:spMk id="4" creationId="{6F7BE8D3-C9CB-49FE-863A-C5F3DA933171}"/>
          </ac:spMkLst>
        </pc:spChg>
        <pc:picChg chg="add mod modCrop">
          <ac:chgData name="Rachel Boxer" userId="6da37c9f42e40059" providerId="LiveId" clId="{BF0B2BDE-1931-4108-BF1C-C499DD7F13FE}" dt="2025-01-27T11:01:48.797" v="160" actId="208"/>
          <ac:picMkLst>
            <pc:docMk/>
            <pc:sldMk cId="2898101825" sldId="418"/>
            <ac:picMk id="2" creationId="{864E4D69-5216-C502-CAC4-22E32D5AF8F7}"/>
          </ac:picMkLst>
        </pc:picChg>
        <pc:picChg chg="del">
          <ac:chgData name="Rachel Boxer" userId="6da37c9f42e40059" providerId="LiveId" clId="{BF0B2BDE-1931-4108-BF1C-C499DD7F13FE}" dt="2025-01-27T11:01:20.015" v="155" actId="478"/>
          <ac:picMkLst>
            <pc:docMk/>
            <pc:sldMk cId="2898101825" sldId="418"/>
            <ac:picMk id="5" creationId="{4225CBC4-E231-3F71-6652-B3C894C17783}"/>
          </ac:picMkLst>
        </pc:picChg>
      </pc:sldChg>
      <pc:sldChg chg="add del">
        <pc:chgData name="Rachel Boxer" userId="6da37c9f42e40059" providerId="LiveId" clId="{BF0B2BDE-1931-4108-BF1C-C499DD7F13FE}" dt="2025-01-27T11:23:20.487" v="582"/>
        <pc:sldMkLst>
          <pc:docMk/>
          <pc:sldMk cId="4093315051" sldId="429"/>
        </pc:sldMkLst>
      </pc:sldChg>
      <pc:sldChg chg="add del">
        <pc:chgData name="Rachel Boxer" userId="6da37c9f42e40059" providerId="LiveId" clId="{BF0B2BDE-1931-4108-BF1C-C499DD7F13FE}" dt="2025-01-27T11:23:20.487" v="582"/>
        <pc:sldMkLst>
          <pc:docMk/>
          <pc:sldMk cId="0" sldId="431"/>
        </pc:sldMkLst>
      </pc:sldChg>
      <pc:sldChg chg="add del setBg">
        <pc:chgData name="Rachel Boxer" userId="6da37c9f42e40059" providerId="LiveId" clId="{BF0B2BDE-1931-4108-BF1C-C499DD7F13FE}" dt="2025-01-27T11:01:14.689" v="154"/>
        <pc:sldMkLst>
          <pc:docMk/>
          <pc:sldMk cId="0" sldId="432"/>
        </pc:sldMkLst>
      </pc:sldChg>
      <pc:sldChg chg="add del setBg">
        <pc:chgData name="Rachel Boxer" userId="6da37c9f42e40059" providerId="LiveId" clId="{BF0B2BDE-1931-4108-BF1C-C499DD7F13FE}" dt="2025-01-27T11:01:14.689" v="154"/>
        <pc:sldMkLst>
          <pc:docMk/>
          <pc:sldMk cId="480641431" sldId="472"/>
        </pc:sldMkLst>
      </pc:sldChg>
      <pc:sldChg chg="add del setBg">
        <pc:chgData name="Rachel Boxer" userId="6da37c9f42e40059" providerId="LiveId" clId="{BF0B2BDE-1931-4108-BF1C-C499DD7F13FE}" dt="2025-01-27T11:01:14.689" v="154"/>
        <pc:sldMkLst>
          <pc:docMk/>
          <pc:sldMk cId="683262553" sldId="473"/>
        </pc:sldMkLst>
      </pc:sldChg>
      <pc:sldChg chg="add del modNotesTx">
        <pc:chgData name="Rachel Boxer" userId="6da37c9f42e40059" providerId="LiveId" clId="{BF0B2BDE-1931-4108-BF1C-C499DD7F13FE}" dt="2025-01-27T12:20:27.297" v="604" actId="20577"/>
        <pc:sldMkLst>
          <pc:docMk/>
          <pc:sldMk cId="557438313" sldId="474"/>
        </pc:sldMkLst>
      </pc:sldChg>
      <pc:sldChg chg="new">
        <pc:chgData name="Rachel Boxer" userId="6da37c9f42e40059" providerId="LiveId" clId="{BF0B2BDE-1931-4108-BF1C-C499DD7F13FE}" dt="2025-01-27T12:29:17.829" v="682" actId="680"/>
        <pc:sldMkLst>
          <pc:docMk/>
          <pc:sldMk cId="965821237" sldId="4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8BB0D-34A4-4FD9-804D-CA36FCAEF753}" type="datetimeFigureOut">
              <a:rPr lang="en-GB" smtClean="0"/>
              <a:t>27/01/2025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2336A-640A-4383-8EB3-1E8BF0551ADC}" type="slidenum">
              <a:rPr lang="en-GB" smtClean="0"/>
              <a:t>‹#›</a:t>
            </a:fld>
            <a:endParaRPr lang="en-GB"/>
          </a:p>
        </p:txBody>
      </p:sp>
    </p:spTree>
    <p:extLst>
      <p:ext uri="{BB962C8B-B14F-4D97-AF65-F5344CB8AC3E}">
        <p14:creationId xmlns:p14="http://schemas.microsoft.com/office/powerpoint/2010/main" val="1026436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ignbsl.com/sign/heart"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signbsl.com/sign/thought"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ww.signbsl.com/sign/action" TargetMode="External"/><Relationship Id="rId4" Type="http://schemas.openxmlformats.org/officeDocument/2006/relationships/hyperlink" Target="https://www.signbsl.com/sign/word"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ignbsl.com/sign/thought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38DBF-8DD6-7392-6382-3ACC69590EBE}"/>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0709947E-5ACF-CF4C-9CFA-A36C44DDFB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C4AF2FE3-9426-CE30-0ADB-2FA8267B71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buFont typeface="Symbol" panose="05050102010706020507" pitchFamily="18" charset="2"/>
              <a:buNone/>
            </a:pPr>
            <a:r>
              <a:rPr lang="en-GB" altLang="en-US" sz="1800" b="1" dirty="0">
                <a:latin typeface="Avenir Next LT Pro" pitchFamily="34" charset="0"/>
                <a:ea typeface="MS Mincho" pitchFamily="49" charset="-128"/>
                <a:cs typeface="Times New Roman" panose="02020603050405020304" pitchFamily="18" charset="0"/>
              </a:rPr>
              <a:t>Slide 1: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Use the gathering words for this term, or your usual greeting if you prefer. The greeting comes with BSL signing; you can view the demos using links under the slide.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Leader:</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dirty="0">
                <a:solidFill>
                  <a:schemeClr val="bg1"/>
                </a:solidFill>
                <a:latin typeface="Century Gothic" panose="020B0502020202020204" pitchFamily="34" charset="0"/>
              </a:rPr>
              <a:t>As we gather together,</a:t>
            </a:r>
            <a:endParaRPr kumimoji="0" lang="en-GB" altLang="en-US" sz="1100" b="0" i="0" u="none" strike="noStrike" kern="1200" cap="none" spc="0" normalizeH="0" baseline="0" noProof="0" dirty="0">
              <a:ln>
                <a:noFill/>
              </a:ln>
              <a:solidFill>
                <a:schemeClr val="bg1"/>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ALL:</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b="1" dirty="0">
                <a:solidFill>
                  <a:schemeClr val="bg1"/>
                </a:solidFill>
                <a:latin typeface="Century Gothic" panose="020B0502020202020204" pitchFamily="34" charset="0"/>
              </a:rPr>
              <a:t>…w</a:t>
            </a: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e</a:t>
            </a:r>
            <a:r>
              <a:rPr kumimoji="0" lang="en-GB" altLang="en-US" sz="1800" b="1" i="0" u="none" strike="noStrike" kern="1200" cap="none" spc="0" normalizeH="0" noProof="0" dirty="0">
                <a:ln>
                  <a:noFill/>
                </a:ln>
                <a:solidFill>
                  <a:schemeClr val="bg1"/>
                </a:solidFill>
                <a:effectLst/>
                <a:uLnTx/>
                <a:uFillTx/>
                <a:latin typeface="Century Gothic" panose="020B0502020202020204" pitchFamily="34" charset="0"/>
              </a:rPr>
              <a:t> bring our hearts </a:t>
            </a:r>
          </a:p>
          <a:p>
            <a:pPr marL="0" marR="0" lvl="0" indent="0" algn="l" defTabSz="914400" rtl="0" eaLnBrk="1" fontAlgn="base" latinLnBrk="0" hangingPunct="1">
              <a:lnSpc>
                <a:spcPct val="100000"/>
              </a:lnSpc>
              <a:spcBef>
                <a:spcPct val="0"/>
              </a:spcBef>
              <a:spcAft>
                <a:spcPct val="0"/>
              </a:spcAft>
              <a:buClrTx/>
              <a:buSzTx/>
              <a:buFontTx/>
              <a:buNone/>
              <a:tabLst/>
              <a:defRPr/>
            </a:pPr>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Signs for greeting: click on links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Hearts: </a:t>
            </a:r>
            <a:r>
              <a:rPr lang="en-GB" sz="2800" dirty="0">
                <a:hlinkClick r:id="rId3"/>
              </a:rPr>
              <a:t>British Sign Language BSL Video Dictionary - heart</a:t>
            </a:r>
            <a:endParaRPr lang="en-GB" sz="1800" i="1" dirty="0">
              <a:effectLst/>
              <a:latin typeface="Avenir Next LT Pro" panose="020B0504020202020204" pitchFamily="34" charset="0"/>
              <a:ea typeface="MS Mincho" panose="02020609040205080304" pitchFamily="49" charset="-128"/>
              <a:cs typeface="Times New Roman" panose="02020603050405020304" pitchFamily="18" charset="0"/>
            </a:endParaRPr>
          </a:p>
        </p:txBody>
      </p:sp>
      <p:sp>
        <p:nvSpPr>
          <p:cNvPr id="9220" name="Slide Number Placeholder 3">
            <a:extLst>
              <a:ext uri="{FF2B5EF4-FFF2-40B4-BE49-F238E27FC236}">
                <a16:creationId xmlns:a16="http://schemas.microsoft.com/office/drawing/2014/main" id="{C19261D5-436A-2851-6214-F09E81BF89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500EAB-EF2B-4947-81B3-EEA690B6B010}"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865406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10: </a:t>
            </a:r>
            <a:r>
              <a:rPr lang="en-GB" sz="1200" b="1" i="0" dirty="0">
                <a:solidFill>
                  <a:schemeClr val="bg1"/>
                </a:solidFill>
                <a:effectLst/>
                <a:latin typeface="Century Gothic" panose="020B0502020202020204" pitchFamily="34" charset="0"/>
              </a:rPr>
              <a:t>The Lord’s voice is heard over the sea. The glorious God thunders. The Lord thunders over the great ocean.   </a:t>
            </a:r>
            <a:r>
              <a:rPr lang="en-GB" b="1" i="1" dirty="0">
                <a:solidFill>
                  <a:schemeClr val="bg1"/>
                </a:solidFill>
                <a:effectLst/>
                <a:latin typeface="Century Gothic" panose="020B0502020202020204" pitchFamily="34" charset="0"/>
              </a:rPr>
              <a:t>(Psalm 29:3)</a:t>
            </a:r>
            <a:endParaRPr lang="en-GB" b="1" i="1" dirty="0">
              <a:solidFill>
                <a:schemeClr val="bg1"/>
              </a:solidFill>
              <a:latin typeface="Century Gothic" panose="020B0502020202020204" pitchFamily="34" charset="0"/>
            </a:endParaRPr>
          </a:p>
          <a:p>
            <a:endParaRPr lang="en-GB" b="1" dirty="0"/>
          </a:p>
        </p:txBody>
      </p:sp>
      <p:sp>
        <p:nvSpPr>
          <p:cNvPr id="4" name="Slide Number Placeholder 3"/>
          <p:cNvSpPr>
            <a:spLocks noGrp="1"/>
          </p:cNvSpPr>
          <p:nvPr>
            <p:ph type="sldNum" sz="quarter" idx="5"/>
          </p:nvPr>
        </p:nvSpPr>
        <p:spPr/>
        <p:txBody>
          <a:bodyPr/>
          <a:lstStyle/>
          <a:p>
            <a:fld id="{9452336A-640A-4383-8EB3-1E8BF0551ADC}" type="slidenum">
              <a:rPr lang="en-GB" smtClean="0"/>
              <a:t>10</a:t>
            </a:fld>
            <a:endParaRPr lang="en-GB"/>
          </a:p>
        </p:txBody>
      </p:sp>
    </p:spTree>
    <p:extLst>
      <p:ext uri="{BB962C8B-B14F-4D97-AF65-F5344CB8AC3E}">
        <p14:creationId xmlns:p14="http://schemas.microsoft.com/office/powerpoint/2010/main" val="167323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b="1" dirty="0"/>
              <a:t>Slide 11: </a:t>
            </a:r>
            <a:r>
              <a:rPr lang="en-GB" sz="1200" b="1" dirty="0">
                <a:solidFill>
                  <a:schemeClr val="bg1"/>
                </a:solidFill>
                <a:latin typeface="Century Gothic" panose="020B0502020202020204" pitchFamily="34" charset="0"/>
              </a:rPr>
              <a:t>I sing for joy at the works of your hands…. </a:t>
            </a:r>
            <a:r>
              <a:rPr lang="en-GB" sz="900" b="1" i="1" dirty="0">
                <a:solidFill>
                  <a:schemeClr val="bg1"/>
                </a:solidFill>
                <a:latin typeface="Century Gothic" panose="020B0502020202020204" pitchFamily="34" charset="0"/>
              </a:rPr>
              <a:t>(Psalm 92:8) </a:t>
            </a:r>
          </a:p>
          <a:p>
            <a:pPr lvl="0"/>
            <a:r>
              <a:rPr lang="en-GB" sz="900" b="0" i="0" dirty="0">
                <a:solidFill>
                  <a:schemeClr val="bg1"/>
                </a:solidFill>
                <a:latin typeface="Century Gothic" panose="020B0502020202020204" pitchFamily="34" charset="0"/>
              </a:rPr>
              <a:t>This was David’s response to what he saw around him – to give praise to God whom he believed created it all. We’ll be using a song at the end of our time together which also does this. </a:t>
            </a:r>
            <a:endParaRPr lang="en-GB" b="1" dirty="0"/>
          </a:p>
        </p:txBody>
      </p:sp>
      <p:sp>
        <p:nvSpPr>
          <p:cNvPr id="4" name="Slide Number Placeholder 3"/>
          <p:cNvSpPr>
            <a:spLocks noGrp="1"/>
          </p:cNvSpPr>
          <p:nvPr>
            <p:ph type="sldNum" sz="quarter" idx="5"/>
          </p:nvPr>
        </p:nvSpPr>
        <p:spPr/>
        <p:txBody>
          <a:bodyPr/>
          <a:lstStyle/>
          <a:p>
            <a:fld id="{9452336A-640A-4383-8EB3-1E8BF0551ADC}" type="slidenum">
              <a:rPr lang="en-GB" smtClean="0"/>
              <a:t>11</a:t>
            </a:fld>
            <a:endParaRPr lang="en-GB"/>
          </a:p>
        </p:txBody>
      </p:sp>
    </p:spTree>
    <p:extLst>
      <p:ext uri="{BB962C8B-B14F-4D97-AF65-F5344CB8AC3E}">
        <p14:creationId xmlns:p14="http://schemas.microsoft.com/office/powerpoint/2010/main" val="3620599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dirty="0"/>
              <a:t>Slide 12: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As we reflect and wonder together today, we’re going to hear the words of another Psalm, and see some children from one of the churches in our Diocese as they show us their creative responses to the words. Let’s watch and wonder together (click on the image in the PPT)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i="1" dirty="0">
                <a:effectLst/>
                <a:latin typeface="Calibri" panose="020F0502020204030204" pitchFamily="34" charset="0"/>
                <a:ea typeface="MS Mincho" panose="02020609040205080304" pitchFamily="49" charset="-128"/>
                <a:cs typeface="Times New Roman" panose="02020603050405020304" pitchFamily="18" charset="0"/>
              </a:rPr>
              <a:t>[This was made during lockdown in 2020!]</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dirty="0">
                <a:effectLst/>
                <a:latin typeface="Calibri" panose="020F0502020204030204" pitchFamily="34" charset="0"/>
                <a:ea typeface="MS Mincho" panose="02020609040205080304" pitchFamily="49" charset="-128"/>
                <a:cs typeface="Times New Roman" panose="02020603050405020304" pitchFamily="18" charset="0"/>
              </a:rPr>
              <a:t>…I wonder what made you think as you heard the words and saw the children’s ideas?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kern="1200" dirty="0">
                <a:solidFill>
                  <a:srgbClr val="000000"/>
                </a:solidFill>
                <a:effectLst/>
                <a:latin typeface="Calibri" panose="020F0502020204030204" pitchFamily="34" charset="0"/>
                <a:ea typeface="+mn-ea"/>
                <a:cs typeface="+mn-cs"/>
              </a:rPr>
              <a:t>…I wonder what might make you want to give praise to God, or say ‘Wow!’?...</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fld id="{9452336A-640A-4383-8EB3-1E8BF0551ADC}" type="slidenum">
              <a:rPr lang="en-GB" smtClean="0"/>
              <a:t>12</a:t>
            </a:fld>
            <a:endParaRPr lang="en-GB"/>
          </a:p>
        </p:txBody>
      </p:sp>
    </p:spTree>
    <p:extLst>
      <p:ext uri="{BB962C8B-B14F-4D97-AF65-F5344CB8AC3E}">
        <p14:creationId xmlns:p14="http://schemas.microsoft.com/office/powerpoint/2010/main" val="3889918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Slide 13: </a:t>
            </a:r>
            <a:r>
              <a:rPr lang="en-GB"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We’ve heard how David often praised God when he saw something amazing, so now it’s your turn! In place of our prayer for today, we’re going to have a whole school shout out of thanks! This is not something we often encourage – shouting out, and all at once -but for today it gives us all a chance to say something. So now bring into your mind something in our world that makes you say ‘Wow!’: if you’re stuck for ideas, there are a few pictures here to get you going…</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13</a:t>
            </a:fld>
            <a:endParaRPr lang="en-GB"/>
          </a:p>
        </p:txBody>
      </p:sp>
    </p:spTree>
    <p:extLst>
      <p:ext uri="{BB962C8B-B14F-4D97-AF65-F5344CB8AC3E}">
        <p14:creationId xmlns:p14="http://schemas.microsoft.com/office/powerpoint/2010/main" val="3552659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Slide 14: [show pictures] </a:t>
            </a:r>
            <a:r>
              <a:rPr lang="en-GB"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Are you ready? I’m going to do a countdown and then all together, we are going to shout OUR praise. 3,2,1…..</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God, for all these things, we are grateful.</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452336A-640A-4383-8EB3-1E8BF0551ADC}" type="slidenum">
              <a:rPr lang="en-GB" smtClean="0"/>
              <a:t>14</a:t>
            </a:fld>
            <a:endParaRPr lang="en-GB"/>
          </a:p>
        </p:txBody>
      </p:sp>
    </p:spTree>
    <p:extLst>
      <p:ext uri="{BB962C8B-B14F-4D97-AF65-F5344CB8AC3E}">
        <p14:creationId xmlns:p14="http://schemas.microsoft.com/office/powerpoint/2010/main" val="3110856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7525487-6748-46B3-B383-EFEEDBDFAE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D4829C1B-4B2E-4A32-AA1C-4357E2A4F1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ea typeface="Calibri" panose="020F0502020204030204" pitchFamily="34" charset="0"/>
              <a:cs typeface="Times New Roman" panose="02020603050405020304" pitchFamily="18" charset="0"/>
            </a:endParaRPr>
          </a:p>
        </p:txBody>
      </p:sp>
      <p:sp>
        <p:nvSpPr>
          <p:cNvPr id="39940" name="Slide Number Placeholder 3">
            <a:extLst>
              <a:ext uri="{FF2B5EF4-FFF2-40B4-BE49-F238E27FC236}">
                <a16:creationId xmlns:a16="http://schemas.microsoft.com/office/drawing/2014/main" id="{C6BE6C52-3502-4F89-818B-B05A4075E7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AA98549-A5F1-449E-81FD-A654F5C5613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16: </a:t>
            </a:r>
            <a:r>
              <a:rPr lang="en-GB" b="0" dirty="0"/>
              <a:t>This week, in our classrooms, we are going to be continuing with this theme and having the chance to write our very own songs and poems in praise of our world / creation / God. And we’re really hoping that some of them we might even be able to sing!! </a:t>
            </a:r>
            <a:r>
              <a:rPr lang="en-GB" b="0" i="1" dirty="0"/>
              <a:t>[using the ‘Who made the twinkling stars?’ writing frame]</a:t>
            </a:r>
          </a:p>
        </p:txBody>
      </p:sp>
      <p:sp>
        <p:nvSpPr>
          <p:cNvPr id="4" name="Slide Number Placeholder 3"/>
          <p:cNvSpPr>
            <a:spLocks noGrp="1"/>
          </p:cNvSpPr>
          <p:nvPr>
            <p:ph type="sldNum" sz="quarter" idx="5"/>
          </p:nvPr>
        </p:nvSpPr>
        <p:spPr/>
        <p:txBody>
          <a:bodyPr/>
          <a:lstStyle/>
          <a:p>
            <a:fld id="{9452336A-640A-4383-8EB3-1E8BF0551ADC}" type="slidenum">
              <a:rPr lang="en-GB" smtClean="0"/>
              <a:t>16</a:t>
            </a:fld>
            <a:endParaRPr lang="en-GB"/>
          </a:p>
        </p:txBody>
      </p:sp>
    </p:spTree>
    <p:extLst>
      <p:ext uri="{BB962C8B-B14F-4D97-AF65-F5344CB8AC3E}">
        <p14:creationId xmlns:p14="http://schemas.microsoft.com/office/powerpoint/2010/main" val="163403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Sending: </a:t>
            </a:r>
            <a:r>
              <a:rPr lang="en-GB" sz="1800" b="1">
                <a:effectLst/>
                <a:latin typeface="Calibri" panose="020F0502020204030204" pitchFamily="34" charset="0"/>
                <a:ea typeface="MS Mincho" panose="02020609040205080304" pitchFamily="49" charset="-128"/>
                <a:cs typeface="Times New Roman" panose="02020603050405020304" pitchFamily="18" charset="0"/>
              </a:rPr>
              <a:t>Slide 17</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Leader:</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As we leave this place and time and go into the day ahead,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Calibri" panose="020F0502020204030204" pitchFamily="34" charset="0"/>
                <a:ea typeface="MS Mincho" panose="02020609040205080304" pitchFamily="49" charset="-128"/>
                <a:cs typeface="Times New Roman" panose="02020603050405020304" pitchFamily="18" charset="0"/>
              </a:rPr>
              <a:t>All:</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….may we serve one another in our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thoughts </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and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words</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and </a:t>
            </a:r>
            <a:r>
              <a:rPr lang="en-GB" sz="1800" b="1" dirty="0">
                <a:effectLst/>
                <a:latin typeface="Calibri" panose="020F0502020204030204" pitchFamily="34" charset="0"/>
                <a:ea typeface="MS Mincho" panose="02020609040205080304" pitchFamily="49" charset="-128"/>
                <a:cs typeface="Times New Roman" panose="02020603050405020304" pitchFamily="18" charset="0"/>
              </a:rPr>
              <a:t>actions.</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Calibri" panose="020F0502020204030204" pitchFamily="34" charset="0"/>
                <a:ea typeface="MS Mincho" panose="02020609040205080304" pitchFamily="49" charset="-128"/>
                <a:cs typeface="Times New Roman" panose="02020603050405020304" pitchFamily="18" charset="0"/>
              </a:rPr>
              <a:t>Signs for response: click on links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Calibri" panose="020F0502020204030204" pitchFamily="34" charset="0"/>
                <a:ea typeface="MS Mincho" panose="02020609040205080304" pitchFamily="49" charset="-128"/>
                <a:cs typeface="Times New Roman" panose="02020603050405020304" pitchFamily="18" charset="0"/>
              </a:rPr>
              <a:t>Thoughts: </a:t>
            </a:r>
            <a:r>
              <a:rPr lang="en-US" sz="1800" i="1"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3"/>
              </a:rPr>
              <a:t>British Sign Language BSL Video Dictionary - thought (signbsl.com)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Calibri" panose="020F0502020204030204" pitchFamily="34" charset="0"/>
                <a:ea typeface="MS Mincho" panose="02020609040205080304" pitchFamily="49" charset="-128"/>
                <a:cs typeface="Times New Roman" panose="02020603050405020304" pitchFamily="18" charset="0"/>
              </a:rPr>
              <a:t>Words (use 3</a:t>
            </a:r>
            <a:r>
              <a:rPr lang="en-GB" sz="1800" i="1" baseline="30000" dirty="0">
                <a:effectLst/>
                <a:latin typeface="Calibri" panose="020F0502020204030204" pitchFamily="34" charset="0"/>
                <a:ea typeface="MS Mincho" panose="02020609040205080304" pitchFamily="49" charset="-128"/>
                <a:cs typeface="Times New Roman" panose="02020603050405020304" pitchFamily="18" charset="0"/>
              </a:rPr>
              <a:t>rd</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 definition): </a:t>
            </a:r>
            <a:r>
              <a:rPr lang="en-US" sz="1800" i="1"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4"/>
              </a:rPr>
              <a:t>British Sign Language BSL Video Dictionary - word (signbsl.com)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Calibri" panose="020F0502020204030204" pitchFamily="34" charset="0"/>
                <a:ea typeface="MS Mincho" panose="02020609040205080304" pitchFamily="49" charset="-128"/>
              </a:rPr>
              <a:t>Actions: </a:t>
            </a:r>
            <a:r>
              <a:rPr lang="en-US" sz="1800" i="1" u="sng" dirty="0">
                <a:solidFill>
                  <a:srgbClr val="0000FF"/>
                </a:solidFill>
                <a:effectLst/>
                <a:latin typeface="Calibri" panose="020F0502020204030204" pitchFamily="34" charset="0"/>
                <a:ea typeface="MS Mincho" panose="02020609040205080304" pitchFamily="49" charset="-128"/>
                <a:hlinkClick r:id="rId5"/>
              </a:rPr>
              <a:t>British Sign Language BSL Video Dictionary - action (signbsl.com)</a:t>
            </a:r>
            <a:endPar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3A6D171-9D34-43A3-887A-C59325A451F1}"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692478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2CBC799-9C69-05F3-0DEA-22E2B51FE1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3D42ADB2-396F-A9FF-7D94-350031CDD3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buFont typeface="Symbol" panose="05050102010706020507" pitchFamily="18" charset="2"/>
              <a:buNone/>
            </a:pPr>
            <a:r>
              <a:rPr lang="en-GB" altLang="en-US" sz="1800" b="1" dirty="0">
                <a:latin typeface="Avenir Next LT Pro" pitchFamily="34" charset="0"/>
                <a:ea typeface="MS Mincho" pitchFamily="49" charset="-128"/>
                <a:cs typeface="Times New Roman" panose="02020603050405020304" pitchFamily="18" charset="0"/>
              </a:rPr>
              <a:t>Slide 2: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Use the gathering words for this term, or your usual greeting if you prefer. The greeting comes with BSL signing; you can view the demos using links under the slide.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Leader:</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dirty="0">
                <a:solidFill>
                  <a:schemeClr val="bg1"/>
                </a:solidFill>
                <a:latin typeface="Century Gothic" panose="020B0502020202020204" pitchFamily="34" charset="0"/>
              </a:rPr>
              <a:t>As we gather together,</a:t>
            </a:r>
            <a:endParaRPr kumimoji="0" lang="en-GB" altLang="en-US" sz="1100" b="0" i="0" u="none" strike="noStrike" kern="1200" cap="none" spc="0" normalizeH="0" baseline="0" noProof="0" dirty="0">
              <a:ln>
                <a:noFill/>
              </a:ln>
              <a:solidFill>
                <a:schemeClr val="bg1"/>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ALL:</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b="1" dirty="0">
                <a:solidFill>
                  <a:schemeClr val="bg1"/>
                </a:solidFill>
                <a:latin typeface="Century Gothic" panose="020B0502020202020204" pitchFamily="34" charset="0"/>
              </a:rPr>
              <a:t>…w</a:t>
            </a: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e</a:t>
            </a:r>
            <a:r>
              <a:rPr kumimoji="0" lang="en-GB" altLang="en-US" sz="1800" b="1" i="0" u="none" strike="noStrike" kern="1200" cap="none" spc="0" normalizeH="0" noProof="0" dirty="0">
                <a:ln>
                  <a:noFill/>
                </a:ln>
                <a:solidFill>
                  <a:schemeClr val="bg1"/>
                </a:solidFill>
                <a:effectLst/>
                <a:uLnTx/>
                <a:uFillTx/>
                <a:latin typeface="Century Gothic" panose="020B0502020202020204" pitchFamily="34" charset="0"/>
              </a:rPr>
              <a:t> share our thoughts.</a:t>
            </a:r>
            <a:endParaRPr lang="en-GB" altLang="en-US" sz="1800" b="1" dirty="0">
              <a:solidFill>
                <a:schemeClr val="bg1"/>
              </a:solidFill>
              <a:latin typeface="Century Gothic" panose="020B0502020202020204" pitchFamily="34"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Signs for greeting: click on links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Thoughts: </a:t>
            </a:r>
            <a:r>
              <a:rPr lang="en-GB" sz="1800" i="1" u="sng" dirty="0">
                <a:solidFill>
                  <a:srgbClr val="0000FF"/>
                </a:solidFill>
                <a:effectLst/>
                <a:latin typeface="Calibri" panose="020F0502020204030204" pitchFamily="34" charset="0"/>
                <a:ea typeface="MS Mincho" panose="02020609040205080304" pitchFamily="49" charset="-128"/>
                <a:cs typeface="Times New Roman" panose="02020603050405020304" pitchFamily="18" charset="0"/>
                <a:hlinkClick r:id="rId3"/>
              </a:rPr>
              <a:t>British Sign Language BSL Video Dictionary - thought</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9220" name="Slide Number Placeholder 3">
            <a:extLst>
              <a:ext uri="{FF2B5EF4-FFF2-40B4-BE49-F238E27FC236}">
                <a16:creationId xmlns:a16="http://schemas.microsoft.com/office/drawing/2014/main" id="{981C554D-4965-3D96-5465-460635830F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500EAB-EF2B-4947-81B3-EEA690B6B010}"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2DA55-53CB-3123-22BE-24FE3A5E96C8}"/>
            </a:ext>
          </a:extLst>
        </p:cNvPr>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F4E362BA-8D6B-AB87-E8A1-A3A9BA6D80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02EDD3E7-4F35-0E3F-7180-1D913AEF6C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algn="l">
              <a:buFont typeface="Symbol" panose="05050102010706020507" pitchFamily="18" charset="2"/>
              <a:buNone/>
            </a:pPr>
            <a:r>
              <a:rPr lang="en-GB" altLang="en-US" sz="1800" b="1" dirty="0">
                <a:latin typeface="Avenir Next LT Pro" pitchFamily="34" charset="0"/>
                <a:ea typeface="MS Mincho" pitchFamily="49" charset="-128"/>
                <a:cs typeface="Times New Roman" panose="02020603050405020304" pitchFamily="18" charset="0"/>
              </a:rPr>
              <a:t>Slide 3: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Use the gathering words for this term, or your usual greeting if you prefer. The greeting comes with BSL signing; you can view the demos using links under the slide.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Leader:</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dirty="0">
                <a:solidFill>
                  <a:schemeClr val="bg1"/>
                </a:solidFill>
                <a:latin typeface="Century Gothic" panose="020B0502020202020204" pitchFamily="34" charset="0"/>
              </a:rPr>
              <a:t>As community together,</a:t>
            </a:r>
            <a:endParaRPr kumimoji="0" lang="en-GB" altLang="en-US" sz="1100" b="0" i="0" u="none" strike="noStrike" kern="1200" cap="none" spc="0" normalizeH="0" baseline="0" noProof="0" dirty="0">
              <a:ln>
                <a:noFill/>
              </a:ln>
              <a:solidFill>
                <a:schemeClr val="bg1"/>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ALL:</a:t>
            </a:r>
            <a:r>
              <a:rPr kumimoji="0" lang="en-GB" altLang="en-US" sz="1800" b="0" i="0" u="none" strike="noStrike" kern="1200" cap="none" spc="0" normalizeH="0" baseline="0" noProof="0" dirty="0">
                <a:ln>
                  <a:noFill/>
                </a:ln>
                <a:solidFill>
                  <a:schemeClr val="bg1"/>
                </a:solidFill>
                <a:effectLst/>
                <a:uLnTx/>
                <a:uFillTx/>
                <a:latin typeface="Century Gothic" panose="020B0502020202020204" pitchFamily="34" charset="0"/>
              </a:rPr>
              <a:t> </a:t>
            </a:r>
            <a:r>
              <a:rPr lang="en-GB" altLang="en-US" sz="1800" b="1" dirty="0">
                <a:solidFill>
                  <a:schemeClr val="bg1"/>
                </a:solidFill>
                <a:latin typeface="Century Gothic" panose="020B0502020202020204" pitchFamily="34" charset="0"/>
              </a:rPr>
              <a:t>…w</a:t>
            </a:r>
            <a:r>
              <a:rPr kumimoji="0" lang="en-GB" altLang="en-US" sz="1800" b="1" i="0" u="none" strike="noStrike" kern="1200" cap="none" spc="0" normalizeH="0" baseline="0" noProof="0" dirty="0">
                <a:ln>
                  <a:noFill/>
                </a:ln>
                <a:solidFill>
                  <a:schemeClr val="bg1"/>
                </a:solidFill>
                <a:effectLst/>
                <a:uLnTx/>
                <a:uFillTx/>
                <a:latin typeface="Century Gothic" panose="020B0502020202020204" pitchFamily="34" charset="0"/>
              </a:rPr>
              <a:t>e serve one another.</a:t>
            </a:r>
          </a:p>
        </p:txBody>
      </p:sp>
      <p:sp>
        <p:nvSpPr>
          <p:cNvPr id="9220" name="Slide Number Placeholder 3">
            <a:extLst>
              <a:ext uri="{FF2B5EF4-FFF2-40B4-BE49-F238E27FC236}">
                <a16:creationId xmlns:a16="http://schemas.microsoft.com/office/drawing/2014/main" id="{79A76D3B-4F12-FDD9-B28E-20912349F9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500EAB-EF2B-4947-81B3-EEA690B6B010}"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821292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i="0" dirty="0">
                <a:effectLst/>
                <a:latin typeface="Avenir Next LT Pro" panose="020B0504020202020204" pitchFamily="34" charset="0"/>
                <a:ea typeface="MS Mincho" panose="02020609040205080304" pitchFamily="49" charset="-128"/>
                <a:cs typeface="Tahoma" panose="020B0604030504040204" pitchFamily="34" charset="0"/>
              </a:rPr>
              <a:t>Slide 4: Hide and seek</a:t>
            </a:r>
          </a:p>
          <a:p>
            <a:r>
              <a:rPr lang="en-GB" sz="1800" b="0" i="0" dirty="0">
                <a:effectLst/>
                <a:latin typeface="Avenir Next LT Pro" panose="020B0504020202020204" pitchFamily="34" charset="0"/>
                <a:ea typeface="MS Mincho" panose="02020609040205080304" pitchFamily="49" charset="-128"/>
                <a:cs typeface="Tahoma" panose="020B0604030504040204" pitchFamily="34" charset="0"/>
              </a:rPr>
              <a:t>Share some of the wonderful natural hiding places that you may have spotted last week, and if you can, share any photos you took across your school – it will help children connect last week with this week’s materials.</a:t>
            </a:r>
            <a:endParaRPr lang="en-GB" b="0"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2A51ED-6BC5-4CFB-89D2-E1A1420AF81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1068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Calibri" panose="020F0502020204030204" pitchFamily="34" charset="0"/>
                <a:ea typeface="MS Mincho" panose="02020609040205080304" pitchFamily="49" charset="-128"/>
                <a:cs typeface="Times New Roman" panose="02020603050405020304" pitchFamily="18" charset="0"/>
              </a:rPr>
              <a:t>Slide 5: Songs from the heart</a:t>
            </a:r>
            <a:endParaRPr lang="en-GB" sz="1800" b="1" dirty="0">
              <a:effectLst/>
              <a:latin typeface="Cambria" panose="02040503050406030204" pitchFamily="18" charset="0"/>
              <a:ea typeface="MS Mincho" panose="02020609040205080304" pitchFamily="49" charset="-128"/>
              <a:cs typeface="Times New Roman" panose="02020603050405020304" pitchFamily="18" charset="0"/>
            </a:endParaRPr>
          </a:p>
          <a:p>
            <a:pPr marL="0" lvl="0" indent="0">
              <a:buFont typeface="Symbol" panose="05050102010706020507" pitchFamily="18" charset="2"/>
              <a:buNone/>
            </a:pPr>
            <a:r>
              <a:rPr lang="en-GB" sz="1800" dirty="0">
                <a:effectLst/>
                <a:latin typeface="Calibri" panose="020F0502020204030204" pitchFamily="34" charset="0"/>
                <a:ea typeface="MS Mincho" panose="02020609040205080304" pitchFamily="49" charset="-128"/>
                <a:cs typeface="Times New Roman" panose="02020603050405020304" pitchFamily="18" charset="0"/>
              </a:rPr>
              <a:t>Today’s words come from across many of David’s psalms about the beauty of creation/the natural world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[use whichever term you feel more comfortable with]</a:t>
            </a:r>
            <a:r>
              <a:rPr lang="en-GB" sz="1800" dirty="0">
                <a:effectLst/>
                <a:latin typeface="Calibri" panose="020F0502020204030204" pitchFamily="34" charset="0"/>
                <a:ea typeface="MS Mincho" panose="02020609040205080304" pitchFamily="49" charset="-128"/>
                <a:cs typeface="Times New Roman" panose="02020603050405020304" pitchFamily="18" charset="0"/>
              </a:rPr>
              <a:t> They are brilliant examples of great descriptive writing (which we might learn from!), but also show how David found God through his experience of nature. I wonder if any of you can identify with this? Let’s have a look at what he said. </a:t>
            </a:r>
            <a:r>
              <a:rPr lang="en-GB" sz="1800" i="1" dirty="0">
                <a:effectLst/>
                <a:latin typeface="Calibri" panose="020F0502020204030204" pitchFamily="34" charset="0"/>
                <a:ea typeface="MS Mincho" panose="02020609040205080304" pitchFamily="49" charset="-128"/>
                <a:cs typeface="Times New Roman" panose="02020603050405020304" pitchFamily="18" charset="0"/>
              </a:rPr>
              <a:t>[use some/all of slides 6-10 to explore with your children, asking them to say what they think David is meaning.]</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2782C-B553-4424-931B-E1317D12195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S PGothic" panose="020B0600070205080204" pitchFamily="34" charset="-128"/>
              <a:cs typeface="+mn-cs"/>
            </a:endParaRPr>
          </a:p>
        </p:txBody>
      </p:sp>
    </p:spTree>
    <p:extLst>
      <p:ext uri="{BB962C8B-B14F-4D97-AF65-F5344CB8AC3E}">
        <p14:creationId xmlns:p14="http://schemas.microsoft.com/office/powerpoint/2010/main" val="4291573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b="1" dirty="0"/>
              <a:t>Slide 6: </a:t>
            </a:r>
            <a:r>
              <a:rPr lang="en-GB" sz="1200" b="1" dirty="0">
                <a:solidFill>
                  <a:schemeClr val="bg1"/>
                </a:solidFill>
                <a:latin typeface="Century Gothic" panose="020B0502020202020204" pitchFamily="34" charset="0"/>
              </a:rPr>
              <a:t>God stretches out the heavens like a tent. </a:t>
            </a:r>
            <a:r>
              <a:rPr lang="en-GB" sz="800" b="1" i="1" dirty="0">
                <a:solidFill>
                  <a:schemeClr val="bg1"/>
                </a:solidFill>
                <a:latin typeface="Century Gothic" panose="020B0502020202020204" pitchFamily="34" charset="0"/>
              </a:rPr>
              <a:t>(Psalm 104:2)</a:t>
            </a:r>
            <a:endParaRPr lang="en-GB" sz="1200" b="1" i="1" dirty="0">
              <a:solidFill>
                <a:schemeClr val="bg1"/>
              </a:solidFill>
              <a:latin typeface="Century Gothic" panose="020B0502020202020204" pitchFamily="34" charset="0"/>
            </a:endParaRPr>
          </a:p>
          <a:p>
            <a:endParaRPr lang="en-GB" b="1" dirty="0"/>
          </a:p>
        </p:txBody>
      </p:sp>
      <p:sp>
        <p:nvSpPr>
          <p:cNvPr id="4" name="Slide Number Placeholder 3"/>
          <p:cNvSpPr>
            <a:spLocks noGrp="1"/>
          </p:cNvSpPr>
          <p:nvPr>
            <p:ph type="sldNum" sz="quarter" idx="5"/>
          </p:nvPr>
        </p:nvSpPr>
        <p:spPr/>
        <p:txBody>
          <a:bodyPr/>
          <a:lstStyle/>
          <a:p>
            <a:fld id="{9452336A-640A-4383-8EB3-1E8BF0551ADC}" type="slidenum">
              <a:rPr lang="en-GB" smtClean="0"/>
              <a:t>6</a:t>
            </a:fld>
            <a:endParaRPr lang="en-GB"/>
          </a:p>
        </p:txBody>
      </p:sp>
    </p:spTree>
    <p:extLst>
      <p:ext uri="{BB962C8B-B14F-4D97-AF65-F5344CB8AC3E}">
        <p14:creationId xmlns:p14="http://schemas.microsoft.com/office/powerpoint/2010/main" val="3584305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b="1" dirty="0"/>
              <a:t>Slide 7: </a:t>
            </a:r>
            <a:r>
              <a:rPr lang="en-GB" sz="1200" b="1" dirty="0">
                <a:solidFill>
                  <a:schemeClr val="bg1"/>
                </a:solidFill>
                <a:latin typeface="Century Gothic" panose="020B0502020202020204" pitchFamily="34" charset="0"/>
              </a:rPr>
              <a:t>You are strong, O God, and your mighty power put the mountains in place.</a:t>
            </a:r>
          </a:p>
          <a:p>
            <a:pPr lvl="0"/>
            <a:r>
              <a:rPr lang="en-GB" sz="900" b="1" i="1" dirty="0">
                <a:solidFill>
                  <a:schemeClr val="bg1"/>
                </a:solidFill>
                <a:latin typeface="Century Gothic" panose="020B0502020202020204" pitchFamily="34" charset="0"/>
              </a:rPr>
              <a:t>(Psalm 65:6)</a:t>
            </a:r>
            <a:endParaRPr lang="en-GB" sz="1200" b="1" i="1" dirty="0">
              <a:solidFill>
                <a:schemeClr val="bg1"/>
              </a:solidFill>
              <a:latin typeface="Century Gothic" panose="020B0502020202020204" pitchFamily="34" charset="0"/>
            </a:endParaRPr>
          </a:p>
          <a:p>
            <a:endParaRPr lang="en-GB" b="1" dirty="0"/>
          </a:p>
        </p:txBody>
      </p:sp>
      <p:sp>
        <p:nvSpPr>
          <p:cNvPr id="4" name="Slide Number Placeholder 3"/>
          <p:cNvSpPr>
            <a:spLocks noGrp="1"/>
          </p:cNvSpPr>
          <p:nvPr>
            <p:ph type="sldNum" sz="quarter" idx="5"/>
          </p:nvPr>
        </p:nvSpPr>
        <p:spPr/>
        <p:txBody>
          <a:bodyPr/>
          <a:lstStyle/>
          <a:p>
            <a:fld id="{9452336A-640A-4383-8EB3-1E8BF0551ADC}" type="slidenum">
              <a:rPr lang="en-GB" smtClean="0"/>
              <a:t>7</a:t>
            </a:fld>
            <a:endParaRPr lang="en-GB"/>
          </a:p>
        </p:txBody>
      </p:sp>
    </p:spTree>
    <p:extLst>
      <p:ext uri="{BB962C8B-B14F-4D97-AF65-F5344CB8AC3E}">
        <p14:creationId xmlns:p14="http://schemas.microsoft.com/office/powerpoint/2010/main" val="1105781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20000"/>
              </a:lnSpc>
            </a:pPr>
            <a:r>
              <a:rPr lang="en-GB" b="1" dirty="0"/>
              <a:t>Slide 8: </a:t>
            </a:r>
            <a:r>
              <a:rPr lang="en-GB" sz="1200" b="1" dirty="0">
                <a:solidFill>
                  <a:schemeClr val="bg1"/>
                </a:solidFill>
                <a:latin typeface="Century Gothic" panose="020B0502020202020204" pitchFamily="34" charset="0"/>
              </a:rPr>
              <a:t>You are clothed with glory and majesty. You wear light like a robe….The clouds are your chariot with the wind as its wings.</a:t>
            </a:r>
          </a:p>
          <a:p>
            <a:pPr lvl="0">
              <a:lnSpc>
                <a:spcPct val="120000"/>
              </a:lnSpc>
            </a:pPr>
            <a:r>
              <a:rPr lang="en-GB" sz="900" b="1" i="1" dirty="0">
                <a:solidFill>
                  <a:schemeClr val="bg1"/>
                </a:solidFill>
                <a:latin typeface="Century Gothic" panose="020B0502020202020204" pitchFamily="34" charset="0"/>
              </a:rPr>
              <a:t>(Psalm 104:1-3)</a:t>
            </a:r>
            <a:endParaRPr lang="en-GB" sz="1200" b="1" i="1" dirty="0">
              <a:solidFill>
                <a:schemeClr val="bg1"/>
              </a:solidFill>
              <a:latin typeface="Century Gothic" panose="020B0502020202020204" pitchFamily="34" charset="0"/>
            </a:endParaRPr>
          </a:p>
          <a:p>
            <a:endParaRPr lang="en-GB" b="1" dirty="0"/>
          </a:p>
        </p:txBody>
      </p:sp>
      <p:sp>
        <p:nvSpPr>
          <p:cNvPr id="4" name="Slide Number Placeholder 3"/>
          <p:cNvSpPr>
            <a:spLocks noGrp="1"/>
          </p:cNvSpPr>
          <p:nvPr>
            <p:ph type="sldNum" sz="quarter" idx="5"/>
          </p:nvPr>
        </p:nvSpPr>
        <p:spPr/>
        <p:txBody>
          <a:bodyPr/>
          <a:lstStyle/>
          <a:p>
            <a:fld id="{9452336A-640A-4383-8EB3-1E8BF0551ADC}" type="slidenum">
              <a:rPr lang="en-GB" smtClean="0"/>
              <a:t>8</a:t>
            </a:fld>
            <a:endParaRPr lang="en-GB"/>
          </a:p>
        </p:txBody>
      </p:sp>
    </p:spTree>
    <p:extLst>
      <p:ext uri="{BB962C8B-B14F-4D97-AF65-F5344CB8AC3E}">
        <p14:creationId xmlns:p14="http://schemas.microsoft.com/office/powerpoint/2010/main" val="862606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Slide 9: </a:t>
            </a:r>
            <a:r>
              <a:rPr lang="en-GB" sz="1200" b="1" i="0" dirty="0">
                <a:solidFill>
                  <a:schemeClr val="bg1"/>
                </a:solidFill>
                <a:effectLst/>
                <a:latin typeface="Century Gothic" panose="020B0502020202020204" pitchFamily="34" charset="0"/>
              </a:rPr>
              <a:t>I praise you because you made me in an amazing and wonderful way. You saw my bones being formed as I took shape in my mother’s body. When I was put together there, you saw my body as it was formed.   </a:t>
            </a:r>
            <a:r>
              <a:rPr lang="en-GB" sz="1100" b="1" i="1" dirty="0">
                <a:solidFill>
                  <a:schemeClr val="bg1"/>
                </a:solidFill>
                <a:effectLst/>
                <a:latin typeface="Century Gothic" panose="020B0502020202020204" pitchFamily="34" charset="0"/>
              </a:rPr>
              <a:t>(Psalm 139:14-16)</a:t>
            </a:r>
            <a:endParaRPr lang="en-GB" sz="1100" b="1" i="1" dirty="0">
              <a:solidFill>
                <a:schemeClr val="bg1"/>
              </a:solidFill>
              <a:latin typeface="Century Gothic" panose="020B0502020202020204" pitchFamily="34" charset="0"/>
            </a:endParaRPr>
          </a:p>
          <a:p>
            <a:endParaRPr lang="en-GB" b="1" dirty="0"/>
          </a:p>
        </p:txBody>
      </p:sp>
      <p:sp>
        <p:nvSpPr>
          <p:cNvPr id="4" name="Slide Number Placeholder 3"/>
          <p:cNvSpPr>
            <a:spLocks noGrp="1"/>
          </p:cNvSpPr>
          <p:nvPr>
            <p:ph type="sldNum" sz="quarter" idx="5"/>
          </p:nvPr>
        </p:nvSpPr>
        <p:spPr/>
        <p:txBody>
          <a:bodyPr/>
          <a:lstStyle/>
          <a:p>
            <a:fld id="{9452336A-640A-4383-8EB3-1E8BF0551ADC}" type="slidenum">
              <a:rPr lang="en-GB" smtClean="0"/>
              <a:t>9</a:t>
            </a:fld>
            <a:endParaRPr lang="en-GB"/>
          </a:p>
        </p:txBody>
      </p:sp>
    </p:spTree>
    <p:extLst>
      <p:ext uri="{BB962C8B-B14F-4D97-AF65-F5344CB8AC3E}">
        <p14:creationId xmlns:p14="http://schemas.microsoft.com/office/powerpoint/2010/main" val="825268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10D24BA-F076-400E-BBD9-C5B7A2D389C1}" type="datetimeFigureOut">
              <a:rPr lang="en-US" smtClean="0"/>
              <a:pPr/>
              <a:t>1/27/2025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BE25B6-A3EB-4F5E-B1EE-434AF861978C}" type="slidenum">
              <a:rPr lang="en-GB" smtClean="0"/>
              <a:pPr/>
              <a:t>‹#›</a:t>
            </a:fld>
            <a:endParaRPr lang="en-GB"/>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10D24BA-F076-400E-BBD9-C5B7A2D389C1}" type="datetimeFigureOut">
              <a:rPr lang="en-US" smtClean="0"/>
              <a:pPr/>
              <a:t>1/27/2025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BE25B6-A3EB-4F5E-B1EE-434AF861978C}" type="slidenum">
              <a:rPr lang="en-GB" smtClean="0"/>
              <a:pPr/>
              <a:t>‹#›</a:t>
            </a:fld>
            <a:endParaRPr lang="en-GB"/>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10D24BA-F076-400E-BBD9-C5B7A2D389C1}" type="datetimeFigureOut">
              <a:rPr lang="en-US" smtClean="0"/>
              <a:pPr/>
              <a:t>1/27/2025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BE25B6-A3EB-4F5E-B1EE-434AF861978C}" type="slidenum">
              <a:rPr lang="en-GB" smtClean="0"/>
              <a:pPr/>
              <a:t>‹#›</a:t>
            </a:fld>
            <a:endParaRPr lang="en-GB"/>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28552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9361542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569528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410201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8441357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877743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119808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8890663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10D24BA-F076-400E-BBD9-C5B7A2D389C1}" type="datetimeFigureOut">
              <a:rPr lang="en-US" smtClean="0"/>
              <a:pPr/>
              <a:t>1/27/2025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BE25B6-A3EB-4F5E-B1EE-434AF861978C}" type="slidenum">
              <a:rPr lang="en-GB" smtClean="0"/>
              <a:pPr/>
              <a:t>‹#›</a:t>
            </a:fld>
            <a:endParaRPr lang="en-GB"/>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259434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871288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7697683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786D2E3-7B79-4A1E-8516-A4136301D691}"/>
              </a:ext>
            </a:extLst>
          </p:cNvPr>
          <p:cNvSpPr>
            <a:spLocks noGrp="1"/>
          </p:cNvSpPr>
          <p:nvPr>
            <p:ph type="dt" sz="half" idx="10"/>
          </p:nvPr>
        </p:nvSpPr>
        <p:spPr/>
        <p:txBody>
          <a:bodyPr/>
          <a:lstStyle>
            <a:lvl1pPr algn="ctr" eaLnBrk="0" hangingPunct="0">
              <a:defRPr/>
            </a:lvl1pPr>
          </a:lstStyle>
          <a:p>
            <a:pPr>
              <a:defRPr/>
            </a:pPr>
            <a:fld id="{AB15DC86-F227-4824-8B50-1AB6FEBB2E07}" type="datetimeFigureOut">
              <a:rPr lang="en-US" altLang="en-US"/>
              <a:pPr>
                <a:defRPr/>
              </a:pPr>
              <a:t>1/27/2025</a:t>
            </a:fld>
            <a:endParaRPr lang="en-GB" altLang="en-US"/>
          </a:p>
        </p:txBody>
      </p:sp>
      <p:sp>
        <p:nvSpPr>
          <p:cNvPr id="5" name="Footer Placeholder 4">
            <a:extLst>
              <a:ext uri="{FF2B5EF4-FFF2-40B4-BE49-F238E27FC236}">
                <a16:creationId xmlns:a16="http://schemas.microsoft.com/office/drawing/2014/main" id="{2AE01201-6769-4EE1-AEFB-B15FB5A22CF4}"/>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98E22B7F-FE3A-4CC9-A418-978DA968DA62}"/>
              </a:ext>
            </a:extLst>
          </p:cNvPr>
          <p:cNvSpPr>
            <a:spLocks noGrp="1"/>
          </p:cNvSpPr>
          <p:nvPr>
            <p:ph type="sldNum" sz="quarter" idx="12"/>
          </p:nvPr>
        </p:nvSpPr>
        <p:spPr/>
        <p:txBody>
          <a:bodyPr/>
          <a:lstStyle>
            <a:lvl1pPr eaLnBrk="0" hangingPunct="0">
              <a:defRPr smtClean="0"/>
            </a:lvl1pPr>
          </a:lstStyle>
          <a:p>
            <a:pPr>
              <a:defRPr/>
            </a:pPr>
            <a:fld id="{02F21B0B-5DCA-4216-8E2C-802005D11A02}" type="slidenum">
              <a:rPr lang="en-GB" altLang="en-US"/>
              <a:pPr>
                <a:defRPr/>
              </a:pPr>
              <a:t>‹#›</a:t>
            </a:fld>
            <a:endParaRPr lang="en-GB" altLang="en-US"/>
          </a:p>
        </p:txBody>
      </p:sp>
    </p:spTree>
    <p:extLst>
      <p:ext uri="{BB962C8B-B14F-4D97-AF65-F5344CB8AC3E}">
        <p14:creationId xmlns:p14="http://schemas.microsoft.com/office/powerpoint/2010/main" val="36763320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F3231C2-F86B-4EC7-8CC3-9B79640D6D5F}"/>
              </a:ext>
            </a:extLst>
          </p:cNvPr>
          <p:cNvSpPr>
            <a:spLocks noGrp="1"/>
          </p:cNvSpPr>
          <p:nvPr>
            <p:ph type="dt" sz="half" idx="10"/>
          </p:nvPr>
        </p:nvSpPr>
        <p:spPr/>
        <p:txBody>
          <a:bodyPr/>
          <a:lstStyle>
            <a:lvl1pPr algn="ctr" eaLnBrk="0" hangingPunct="0">
              <a:defRPr/>
            </a:lvl1pPr>
          </a:lstStyle>
          <a:p>
            <a:pPr>
              <a:defRPr/>
            </a:pPr>
            <a:fld id="{62B684AB-0D26-41CE-97CE-487B7E669EBD}" type="datetimeFigureOut">
              <a:rPr lang="en-US" altLang="en-US"/>
              <a:pPr>
                <a:defRPr/>
              </a:pPr>
              <a:t>1/27/2025</a:t>
            </a:fld>
            <a:endParaRPr lang="en-GB" altLang="en-US"/>
          </a:p>
        </p:txBody>
      </p:sp>
      <p:sp>
        <p:nvSpPr>
          <p:cNvPr id="5" name="Footer Placeholder 4">
            <a:extLst>
              <a:ext uri="{FF2B5EF4-FFF2-40B4-BE49-F238E27FC236}">
                <a16:creationId xmlns:a16="http://schemas.microsoft.com/office/drawing/2014/main" id="{D0A9EE2B-D4DD-4D8A-98DB-D4951AEA6189}"/>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65B05989-B94B-46CE-8304-E2CEB166FD95}"/>
              </a:ext>
            </a:extLst>
          </p:cNvPr>
          <p:cNvSpPr>
            <a:spLocks noGrp="1"/>
          </p:cNvSpPr>
          <p:nvPr>
            <p:ph type="sldNum" sz="quarter" idx="12"/>
          </p:nvPr>
        </p:nvSpPr>
        <p:spPr/>
        <p:txBody>
          <a:bodyPr/>
          <a:lstStyle>
            <a:lvl1pPr eaLnBrk="0" hangingPunct="0">
              <a:defRPr smtClean="0"/>
            </a:lvl1pPr>
          </a:lstStyle>
          <a:p>
            <a:pPr>
              <a:defRPr/>
            </a:pPr>
            <a:fld id="{5FECB0FE-C028-4FA4-A310-A21D46B74881}" type="slidenum">
              <a:rPr lang="en-GB" altLang="en-US"/>
              <a:pPr>
                <a:defRPr/>
              </a:pPr>
              <a:t>‹#›</a:t>
            </a:fld>
            <a:endParaRPr lang="en-GB" altLang="en-US"/>
          </a:p>
        </p:txBody>
      </p:sp>
    </p:spTree>
    <p:extLst>
      <p:ext uri="{BB962C8B-B14F-4D97-AF65-F5344CB8AC3E}">
        <p14:creationId xmlns:p14="http://schemas.microsoft.com/office/powerpoint/2010/main" val="24461535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F94C5E-35AF-4792-886E-CA7B5EF0FF61}"/>
              </a:ext>
            </a:extLst>
          </p:cNvPr>
          <p:cNvSpPr>
            <a:spLocks noGrp="1"/>
          </p:cNvSpPr>
          <p:nvPr>
            <p:ph type="dt" sz="half" idx="10"/>
          </p:nvPr>
        </p:nvSpPr>
        <p:spPr/>
        <p:txBody>
          <a:bodyPr/>
          <a:lstStyle>
            <a:lvl1pPr algn="ctr" eaLnBrk="0" hangingPunct="0">
              <a:defRPr/>
            </a:lvl1pPr>
          </a:lstStyle>
          <a:p>
            <a:pPr>
              <a:defRPr/>
            </a:pPr>
            <a:fld id="{D858CD31-3FEA-4B71-B3C5-38B204DD8116}" type="datetimeFigureOut">
              <a:rPr lang="en-US" altLang="en-US"/>
              <a:pPr>
                <a:defRPr/>
              </a:pPr>
              <a:t>1/27/2025</a:t>
            </a:fld>
            <a:endParaRPr lang="en-GB" altLang="en-US"/>
          </a:p>
        </p:txBody>
      </p:sp>
      <p:sp>
        <p:nvSpPr>
          <p:cNvPr id="5" name="Footer Placeholder 4">
            <a:extLst>
              <a:ext uri="{FF2B5EF4-FFF2-40B4-BE49-F238E27FC236}">
                <a16:creationId xmlns:a16="http://schemas.microsoft.com/office/drawing/2014/main" id="{1B0B2816-ABDA-4C42-A6C8-2AC33D620249}"/>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24BE93CD-CA60-487C-8469-CED07D3D69AC}"/>
              </a:ext>
            </a:extLst>
          </p:cNvPr>
          <p:cNvSpPr>
            <a:spLocks noGrp="1"/>
          </p:cNvSpPr>
          <p:nvPr>
            <p:ph type="sldNum" sz="quarter" idx="12"/>
          </p:nvPr>
        </p:nvSpPr>
        <p:spPr/>
        <p:txBody>
          <a:bodyPr/>
          <a:lstStyle>
            <a:lvl1pPr eaLnBrk="0" hangingPunct="0">
              <a:defRPr smtClean="0"/>
            </a:lvl1pPr>
          </a:lstStyle>
          <a:p>
            <a:pPr>
              <a:defRPr/>
            </a:pPr>
            <a:fld id="{4DE1E5B7-3677-45B4-82FE-C39485E41D09}" type="slidenum">
              <a:rPr lang="en-GB" altLang="en-US"/>
              <a:pPr>
                <a:defRPr/>
              </a:pPr>
              <a:t>‹#›</a:t>
            </a:fld>
            <a:endParaRPr lang="en-GB" altLang="en-US"/>
          </a:p>
        </p:txBody>
      </p:sp>
    </p:spTree>
    <p:extLst>
      <p:ext uri="{BB962C8B-B14F-4D97-AF65-F5344CB8AC3E}">
        <p14:creationId xmlns:p14="http://schemas.microsoft.com/office/powerpoint/2010/main" val="30977077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879EB761-B28E-4D1A-9CC8-F6C0698EB2CD}"/>
              </a:ext>
            </a:extLst>
          </p:cNvPr>
          <p:cNvSpPr>
            <a:spLocks noGrp="1"/>
          </p:cNvSpPr>
          <p:nvPr>
            <p:ph type="dt" sz="half" idx="10"/>
          </p:nvPr>
        </p:nvSpPr>
        <p:spPr/>
        <p:txBody>
          <a:bodyPr/>
          <a:lstStyle>
            <a:lvl1pPr algn="ctr" eaLnBrk="0" hangingPunct="0">
              <a:defRPr/>
            </a:lvl1pPr>
          </a:lstStyle>
          <a:p>
            <a:pPr>
              <a:defRPr/>
            </a:pPr>
            <a:fld id="{5F934910-5638-4DE0-BF8F-09948A6A62AA}" type="datetimeFigureOut">
              <a:rPr lang="en-US" altLang="en-US"/>
              <a:pPr>
                <a:defRPr/>
              </a:pPr>
              <a:t>1/27/2025</a:t>
            </a:fld>
            <a:endParaRPr lang="en-GB" altLang="en-US"/>
          </a:p>
        </p:txBody>
      </p:sp>
      <p:sp>
        <p:nvSpPr>
          <p:cNvPr id="6" name="Footer Placeholder 4">
            <a:extLst>
              <a:ext uri="{FF2B5EF4-FFF2-40B4-BE49-F238E27FC236}">
                <a16:creationId xmlns:a16="http://schemas.microsoft.com/office/drawing/2014/main" id="{84338162-062D-4714-AFBE-D78F8DEA065A}"/>
              </a:ext>
            </a:extLst>
          </p:cNvPr>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a:extLst>
              <a:ext uri="{FF2B5EF4-FFF2-40B4-BE49-F238E27FC236}">
                <a16:creationId xmlns:a16="http://schemas.microsoft.com/office/drawing/2014/main" id="{34D193B6-1B88-4925-BCEE-FBAF1BCD8B02}"/>
              </a:ext>
            </a:extLst>
          </p:cNvPr>
          <p:cNvSpPr>
            <a:spLocks noGrp="1"/>
          </p:cNvSpPr>
          <p:nvPr>
            <p:ph type="sldNum" sz="quarter" idx="12"/>
          </p:nvPr>
        </p:nvSpPr>
        <p:spPr/>
        <p:txBody>
          <a:bodyPr/>
          <a:lstStyle>
            <a:lvl1pPr eaLnBrk="0" hangingPunct="0">
              <a:defRPr smtClean="0"/>
            </a:lvl1pPr>
          </a:lstStyle>
          <a:p>
            <a:pPr>
              <a:defRPr/>
            </a:pPr>
            <a:fld id="{A27DA9C1-F97B-4362-93D1-8347790AAA8B}" type="slidenum">
              <a:rPr lang="en-GB" altLang="en-US"/>
              <a:pPr>
                <a:defRPr/>
              </a:pPr>
              <a:t>‹#›</a:t>
            </a:fld>
            <a:endParaRPr lang="en-GB" altLang="en-US"/>
          </a:p>
        </p:txBody>
      </p:sp>
    </p:spTree>
    <p:extLst>
      <p:ext uri="{BB962C8B-B14F-4D97-AF65-F5344CB8AC3E}">
        <p14:creationId xmlns:p14="http://schemas.microsoft.com/office/powerpoint/2010/main" val="34458980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EF74E417-2767-48EE-BDC4-F6909555642A}"/>
              </a:ext>
            </a:extLst>
          </p:cNvPr>
          <p:cNvSpPr>
            <a:spLocks noGrp="1"/>
          </p:cNvSpPr>
          <p:nvPr>
            <p:ph type="dt" sz="half" idx="10"/>
          </p:nvPr>
        </p:nvSpPr>
        <p:spPr/>
        <p:txBody>
          <a:bodyPr/>
          <a:lstStyle>
            <a:lvl1pPr algn="ctr" eaLnBrk="0" hangingPunct="0">
              <a:defRPr/>
            </a:lvl1pPr>
          </a:lstStyle>
          <a:p>
            <a:pPr>
              <a:defRPr/>
            </a:pPr>
            <a:fld id="{0015DB95-D991-45F0-984B-FC5AE48FC4F6}" type="datetimeFigureOut">
              <a:rPr lang="en-US" altLang="en-US"/>
              <a:pPr>
                <a:defRPr/>
              </a:pPr>
              <a:t>1/27/2025</a:t>
            </a:fld>
            <a:endParaRPr lang="en-GB" altLang="en-US"/>
          </a:p>
        </p:txBody>
      </p:sp>
      <p:sp>
        <p:nvSpPr>
          <p:cNvPr id="8" name="Footer Placeholder 4">
            <a:extLst>
              <a:ext uri="{FF2B5EF4-FFF2-40B4-BE49-F238E27FC236}">
                <a16:creationId xmlns:a16="http://schemas.microsoft.com/office/drawing/2014/main" id="{BCFD7FAC-3276-49B9-B182-AF7B69E2D170}"/>
              </a:ext>
            </a:extLst>
          </p:cNvPr>
          <p:cNvSpPr>
            <a:spLocks noGrp="1"/>
          </p:cNvSpPr>
          <p:nvPr>
            <p:ph type="ftr" sz="quarter" idx="11"/>
          </p:nvPr>
        </p:nvSpPr>
        <p:spPr/>
        <p:txBody>
          <a:bodyPr/>
          <a:lstStyle>
            <a:lvl1pPr eaLnBrk="0" hangingPunct="0">
              <a:defRPr/>
            </a:lvl1pPr>
          </a:lstStyle>
          <a:p>
            <a:pPr>
              <a:defRPr/>
            </a:pPr>
            <a:endParaRPr lang="en-GB"/>
          </a:p>
        </p:txBody>
      </p:sp>
      <p:sp>
        <p:nvSpPr>
          <p:cNvPr id="9" name="Slide Number Placeholder 5">
            <a:extLst>
              <a:ext uri="{FF2B5EF4-FFF2-40B4-BE49-F238E27FC236}">
                <a16:creationId xmlns:a16="http://schemas.microsoft.com/office/drawing/2014/main" id="{0EED1A9E-DFF2-4300-A49C-8167AE0A249C}"/>
              </a:ext>
            </a:extLst>
          </p:cNvPr>
          <p:cNvSpPr>
            <a:spLocks noGrp="1"/>
          </p:cNvSpPr>
          <p:nvPr>
            <p:ph type="sldNum" sz="quarter" idx="12"/>
          </p:nvPr>
        </p:nvSpPr>
        <p:spPr/>
        <p:txBody>
          <a:bodyPr/>
          <a:lstStyle>
            <a:lvl1pPr eaLnBrk="0" hangingPunct="0">
              <a:defRPr smtClean="0"/>
            </a:lvl1pPr>
          </a:lstStyle>
          <a:p>
            <a:pPr>
              <a:defRPr/>
            </a:pPr>
            <a:fld id="{562853B3-5A62-4A00-9125-EE20677CCFBB}" type="slidenum">
              <a:rPr lang="en-GB" altLang="en-US"/>
              <a:pPr>
                <a:defRPr/>
              </a:pPr>
              <a:t>‹#›</a:t>
            </a:fld>
            <a:endParaRPr lang="en-GB" altLang="en-US"/>
          </a:p>
        </p:txBody>
      </p:sp>
    </p:spTree>
    <p:extLst>
      <p:ext uri="{BB962C8B-B14F-4D97-AF65-F5344CB8AC3E}">
        <p14:creationId xmlns:p14="http://schemas.microsoft.com/office/powerpoint/2010/main" val="25704142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B58F6887-EA89-4833-BB90-795B76E31EC9}"/>
              </a:ext>
            </a:extLst>
          </p:cNvPr>
          <p:cNvSpPr>
            <a:spLocks noGrp="1"/>
          </p:cNvSpPr>
          <p:nvPr>
            <p:ph type="dt" sz="half" idx="10"/>
          </p:nvPr>
        </p:nvSpPr>
        <p:spPr/>
        <p:txBody>
          <a:bodyPr/>
          <a:lstStyle>
            <a:lvl1pPr algn="ctr" eaLnBrk="0" hangingPunct="0">
              <a:defRPr/>
            </a:lvl1pPr>
          </a:lstStyle>
          <a:p>
            <a:pPr>
              <a:defRPr/>
            </a:pPr>
            <a:fld id="{221A7084-38EF-4CB1-B608-B9FCB1EED06C}" type="datetimeFigureOut">
              <a:rPr lang="en-US" altLang="en-US"/>
              <a:pPr>
                <a:defRPr/>
              </a:pPr>
              <a:t>1/27/2025</a:t>
            </a:fld>
            <a:endParaRPr lang="en-GB" altLang="en-US"/>
          </a:p>
        </p:txBody>
      </p:sp>
      <p:sp>
        <p:nvSpPr>
          <p:cNvPr id="4" name="Footer Placeholder 4">
            <a:extLst>
              <a:ext uri="{FF2B5EF4-FFF2-40B4-BE49-F238E27FC236}">
                <a16:creationId xmlns:a16="http://schemas.microsoft.com/office/drawing/2014/main" id="{E588FDDD-2DB1-495E-875E-133F969434E1}"/>
              </a:ext>
            </a:extLst>
          </p:cNvPr>
          <p:cNvSpPr>
            <a:spLocks noGrp="1"/>
          </p:cNvSpPr>
          <p:nvPr>
            <p:ph type="ftr" sz="quarter" idx="11"/>
          </p:nvPr>
        </p:nvSpPr>
        <p:spPr/>
        <p:txBody>
          <a:bodyPr/>
          <a:lstStyle>
            <a:lvl1pPr eaLnBrk="0" hangingPunct="0">
              <a:defRPr/>
            </a:lvl1pPr>
          </a:lstStyle>
          <a:p>
            <a:pPr>
              <a:defRPr/>
            </a:pPr>
            <a:endParaRPr lang="en-GB"/>
          </a:p>
        </p:txBody>
      </p:sp>
      <p:sp>
        <p:nvSpPr>
          <p:cNvPr id="5" name="Slide Number Placeholder 5">
            <a:extLst>
              <a:ext uri="{FF2B5EF4-FFF2-40B4-BE49-F238E27FC236}">
                <a16:creationId xmlns:a16="http://schemas.microsoft.com/office/drawing/2014/main" id="{B4439F5C-E7C3-44AE-8E8D-0F1F72308ADD}"/>
              </a:ext>
            </a:extLst>
          </p:cNvPr>
          <p:cNvSpPr>
            <a:spLocks noGrp="1"/>
          </p:cNvSpPr>
          <p:nvPr>
            <p:ph type="sldNum" sz="quarter" idx="12"/>
          </p:nvPr>
        </p:nvSpPr>
        <p:spPr/>
        <p:txBody>
          <a:bodyPr/>
          <a:lstStyle>
            <a:lvl1pPr eaLnBrk="0" hangingPunct="0">
              <a:defRPr smtClean="0"/>
            </a:lvl1pPr>
          </a:lstStyle>
          <a:p>
            <a:pPr>
              <a:defRPr/>
            </a:pPr>
            <a:fld id="{181CF1F2-4277-4AA3-93BF-5A89F0F1194F}" type="slidenum">
              <a:rPr lang="en-GB" altLang="en-US"/>
              <a:pPr>
                <a:defRPr/>
              </a:pPr>
              <a:t>‹#›</a:t>
            </a:fld>
            <a:endParaRPr lang="en-GB" altLang="en-US"/>
          </a:p>
        </p:txBody>
      </p:sp>
    </p:spTree>
    <p:extLst>
      <p:ext uri="{BB962C8B-B14F-4D97-AF65-F5344CB8AC3E}">
        <p14:creationId xmlns:p14="http://schemas.microsoft.com/office/powerpoint/2010/main" val="10645319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D4D6F19-B011-49DF-86D0-80FD0BBF3BE3}"/>
              </a:ext>
            </a:extLst>
          </p:cNvPr>
          <p:cNvSpPr>
            <a:spLocks noGrp="1"/>
          </p:cNvSpPr>
          <p:nvPr>
            <p:ph type="dt" sz="half" idx="10"/>
          </p:nvPr>
        </p:nvSpPr>
        <p:spPr/>
        <p:txBody>
          <a:bodyPr/>
          <a:lstStyle>
            <a:lvl1pPr algn="ctr" eaLnBrk="0" hangingPunct="0">
              <a:defRPr/>
            </a:lvl1pPr>
          </a:lstStyle>
          <a:p>
            <a:pPr>
              <a:defRPr/>
            </a:pPr>
            <a:fld id="{C83FD1EB-46A8-415C-AD64-BC7E2A6AA6C3}" type="datetimeFigureOut">
              <a:rPr lang="en-US" altLang="en-US"/>
              <a:pPr>
                <a:defRPr/>
              </a:pPr>
              <a:t>1/27/2025</a:t>
            </a:fld>
            <a:endParaRPr lang="en-GB" altLang="en-US"/>
          </a:p>
        </p:txBody>
      </p:sp>
      <p:sp>
        <p:nvSpPr>
          <p:cNvPr id="3" name="Footer Placeholder 4">
            <a:extLst>
              <a:ext uri="{FF2B5EF4-FFF2-40B4-BE49-F238E27FC236}">
                <a16:creationId xmlns:a16="http://schemas.microsoft.com/office/drawing/2014/main" id="{B824A055-59C0-4734-A805-ECA4728A1EE8}"/>
              </a:ext>
            </a:extLst>
          </p:cNvPr>
          <p:cNvSpPr>
            <a:spLocks noGrp="1"/>
          </p:cNvSpPr>
          <p:nvPr>
            <p:ph type="ftr" sz="quarter" idx="11"/>
          </p:nvPr>
        </p:nvSpPr>
        <p:spPr/>
        <p:txBody>
          <a:bodyPr/>
          <a:lstStyle>
            <a:lvl1pPr eaLnBrk="0" hangingPunct="0">
              <a:defRPr/>
            </a:lvl1pPr>
          </a:lstStyle>
          <a:p>
            <a:pPr>
              <a:defRPr/>
            </a:pPr>
            <a:endParaRPr lang="en-GB"/>
          </a:p>
        </p:txBody>
      </p:sp>
      <p:sp>
        <p:nvSpPr>
          <p:cNvPr id="4" name="Slide Number Placeholder 5">
            <a:extLst>
              <a:ext uri="{FF2B5EF4-FFF2-40B4-BE49-F238E27FC236}">
                <a16:creationId xmlns:a16="http://schemas.microsoft.com/office/drawing/2014/main" id="{6C04D484-1C2F-4480-A0D9-7215028F638F}"/>
              </a:ext>
            </a:extLst>
          </p:cNvPr>
          <p:cNvSpPr>
            <a:spLocks noGrp="1"/>
          </p:cNvSpPr>
          <p:nvPr>
            <p:ph type="sldNum" sz="quarter" idx="12"/>
          </p:nvPr>
        </p:nvSpPr>
        <p:spPr/>
        <p:txBody>
          <a:bodyPr/>
          <a:lstStyle>
            <a:lvl1pPr eaLnBrk="0" hangingPunct="0">
              <a:defRPr smtClean="0"/>
            </a:lvl1pPr>
          </a:lstStyle>
          <a:p>
            <a:pPr>
              <a:defRPr/>
            </a:pPr>
            <a:fld id="{150CC4EF-0A1B-4E29-B66C-DACF10B9497D}" type="slidenum">
              <a:rPr lang="en-GB" altLang="en-US"/>
              <a:pPr>
                <a:defRPr/>
              </a:pPr>
              <a:t>‹#›</a:t>
            </a:fld>
            <a:endParaRPr lang="en-GB" altLang="en-US"/>
          </a:p>
        </p:txBody>
      </p:sp>
    </p:spTree>
    <p:extLst>
      <p:ext uri="{BB962C8B-B14F-4D97-AF65-F5344CB8AC3E}">
        <p14:creationId xmlns:p14="http://schemas.microsoft.com/office/powerpoint/2010/main" val="32940154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0D24BA-F076-400E-BBD9-C5B7A2D389C1}" type="datetimeFigureOut">
              <a:rPr lang="en-US" smtClean="0"/>
              <a:pPr/>
              <a:t>1/27/2025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BE25B6-A3EB-4F5E-B1EE-434AF861978C}" type="slidenum">
              <a:rPr lang="en-GB" smtClean="0"/>
              <a:pPr/>
              <a:t>‹#›</a:t>
            </a:fld>
            <a:endParaRPr lang="en-GB"/>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191AA3D-F7CE-485E-BD8F-C0F447F23176}"/>
              </a:ext>
            </a:extLst>
          </p:cNvPr>
          <p:cNvSpPr>
            <a:spLocks noGrp="1"/>
          </p:cNvSpPr>
          <p:nvPr>
            <p:ph type="dt" sz="half" idx="10"/>
          </p:nvPr>
        </p:nvSpPr>
        <p:spPr/>
        <p:txBody>
          <a:bodyPr/>
          <a:lstStyle>
            <a:lvl1pPr algn="ctr" eaLnBrk="0" hangingPunct="0">
              <a:defRPr/>
            </a:lvl1pPr>
          </a:lstStyle>
          <a:p>
            <a:pPr>
              <a:defRPr/>
            </a:pPr>
            <a:fld id="{4D98A6E5-B1DA-4A1D-B855-91C1F21C5D9B}" type="datetimeFigureOut">
              <a:rPr lang="en-US" altLang="en-US"/>
              <a:pPr>
                <a:defRPr/>
              </a:pPr>
              <a:t>1/27/2025</a:t>
            </a:fld>
            <a:endParaRPr lang="en-GB" altLang="en-US"/>
          </a:p>
        </p:txBody>
      </p:sp>
      <p:sp>
        <p:nvSpPr>
          <p:cNvPr id="6" name="Footer Placeholder 4">
            <a:extLst>
              <a:ext uri="{FF2B5EF4-FFF2-40B4-BE49-F238E27FC236}">
                <a16:creationId xmlns:a16="http://schemas.microsoft.com/office/drawing/2014/main" id="{91724FD5-8052-4060-B37B-14B1E0EAE848}"/>
              </a:ext>
            </a:extLst>
          </p:cNvPr>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a:extLst>
              <a:ext uri="{FF2B5EF4-FFF2-40B4-BE49-F238E27FC236}">
                <a16:creationId xmlns:a16="http://schemas.microsoft.com/office/drawing/2014/main" id="{DA53C05B-C3CF-4AF8-9398-32AD819BD1B1}"/>
              </a:ext>
            </a:extLst>
          </p:cNvPr>
          <p:cNvSpPr>
            <a:spLocks noGrp="1"/>
          </p:cNvSpPr>
          <p:nvPr>
            <p:ph type="sldNum" sz="quarter" idx="12"/>
          </p:nvPr>
        </p:nvSpPr>
        <p:spPr/>
        <p:txBody>
          <a:bodyPr/>
          <a:lstStyle>
            <a:lvl1pPr eaLnBrk="0" hangingPunct="0">
              <a:defRPr smtClean="0"/>
            </a:lvl1pPr>
          </a:lstStyle>
          <a:p>
            <a:pPr>
              <a:defRPr/>
            </a:pPr>
            <a:fld id="{F991304A-5FF9-4758-9D36-24CFAC366515}" type="slidenum">
              <a:rPr lang="en-GB" altLang="en-US"/>
              <a:pPr>
                <a:defRPr/>
              </a:pPr>
              <a:t>‹#›</a:t>
            </a:fld>
            <a:endParaRPr lang="en-GB" altLang="en-US"/>
          </a:p>
        </p:txBody>
      </p:sp>
    </p:spTree>
    <p:extLst>
      <p:ext uri="{BB962C8B-B14F-4D97-AF65-F5344CB8AC3E}">
        <p14:creationId xmlns:p14="http://schemas.microsoft.com/office/powerpoint/2010/main" val="39596833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41F5207-D513-45B7-9D2A-3C4067A57F7F}"/>
              </a:ext>
            </a:extLst>
          </p:cNvPr>
          <p:cNvSpPr>
            <a:spLocks noGrp="1"/>
          </p:cNvSpPr>
          <p:nvPr>
            <p:ph type="dt" sz="half" idx="10"/>
          </p:nvPr>
        </p:nvSpPr>
        <p:spPr/>
        <p:txBody>
          <a:bodyPr/>
          <a:lstStyle>
            <a:lvl1pPr algn="ctr" eaLnBrk="0" hangingPunct="0">
              <a:defRPr/>
            </a:lvl1pPr>
          </a:lstStyle>
          <a:p>
            <a:pPr>
              <a:defRPr/>
            </a:pPr>
            <a:fld id="{A834E0C6-9A5B-488B-95AF-A8C32D8D12A2}" type="datetimeFigureOut">
              <a:rPr lang="en-US" altLang="en-US"/>
              <a:pPr>
                <a:defRPr/>
              </a:pPr>
              <a:t>1/27/2025</a:t>
            </a:fld>
            <a:endParaRPr lang="en-GB" altLang="en-US"/>
          </a:p>
        </p:txBody>
      </p:sp>
      <p:sp>
        <p:nvSpPr>
          <p:cNvPr id="6" name="Footer Placeholder 4">
            <a:extLst>
              <a:ext uri="{FF2B5EF4-FFF2-40B4-BE49-F238E27FC236}">
                <a16:creationId xmlns:a16="http://schemas.microsoft.com/office/drawing/2014/main" id="{37191F43-C3C7-494B-96DB-0774D6478296}"/>
              </a:ext>
            </a:extLst>
          </p:cNvPr>
          <p:cNvSpPr>
            <a:spLocks noGrp="1"/>
          </p:cNvSpPr>
          <p:nvPr>
            <p:ph type="ftr" sz="quarter" idx="11"/>
          </p:nvPr>
        </p:nvSpPr>
        <p:spPr/>
        <p:txBody>
          <a:bodyPr/>
          <a:lstStyle>
            <a:lvl1pPr eaLnBrk="0" hangingPunct="0">
              <a:defRPr/>
            </a:lvl1pPr>
          </a:lstStyle>
          <a:p>
            <a:pPr>
              <a:defRPr/>
            </a:pPr>
            <a:endParaRPr lang="en-GB"/>
          </a:p>
        </p:txBody>
      </p:sp>
      <p:sp>
        <p:nvSpPr>
          <p:cNvPr id="7" name="Slide Number Placeholder 5">
            <a:extLst>
              <a:ext uri="{FF2B5EF4-FFF2-40B4-BE49-F238E27FC236}">
                <a16:creationId xmlns:a16="http://schemas.microsoft.com/office/drawing/2014/main" id="{7C13159B-FFC8-4C86-93AB-B7B3747BC17F}"/>
              </a:ext>
            </a:extLst>
          </p:cNvPr>
          <p:cNvSpPr>
            <a:spLocks noGrp="1"/>
          </p:cNvSpPr>
          <p:nvPr>
            <p:ph type="sldNum" sz="quarter" idx="12"/>
          </p:nvPr>
        </p:nvSpPr>
        <p:spPr/>
        <p:txBody>
          <a:bodyPr/>
          <a:lstStyle>
            <a:lvl1pPr eaLnBrk="0" hangingPunct="0">
              <a:defRPr smtClean="0"/>
            </a:lvl1pPr>
          </a:lstStyle>
          <a:p>
            <a:pPr>
              <a:defRPr/>
            </a:pPr>
            <a:fld id="{F2BE0C10-206D-4A8F-AC5A-1E4991674808}" type="slidenum">
              <a:rPr lang="en-GB" altLang="en-US"/>
              <a:pPr>
                <a:defRPr/>
              </a:pPr>
              <a:t>‹#›</a:t>
            </a:fld>
            <a:endParaRPr lang="en-GB" altLang="en-US"/>
          </a:p>
        </p:txBody>
      </p:sp>
    </p:spTree>
    <p:extLst>
      <p:ext uri="{BB962C8B-B14F-4D97-AF65-F5344CB8AC3E}">
        <p14:creationId xmlns:p14="http://schemas.microsoft.com/office/powerpoint/2010/main" val="30466946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7ACDF1-7707-4CE6-AFF3-D4010B1F008A}"/>
              </a:ext>
            </a:extLst>
          </p:cNvPr>
          <p:cNvSpPr>
            <a:spLocks noGrp="1"/>
          </p:cNvSpPr>
          <p:nvPr>
            <p:ph type="dt" sz="half" idx="10"/>
          </p:nvPr>
        </p:nvSpPr>
        <p:spPr/>
        <p:txBody>
          <a:bodyPr/>
          <a:lstStyle>
            <a:lvl1pPr algn="ctr" eaLnBrk="0" hangingPunct="0">
              <a:defRPr/>
            </a:lvl1pPr>
          </a:lstStyle>
          <a:p>
            <a:pPr>
              <a:defRPr/>
            </a:pPr>
            <a:fld id="{0A9BD33C-DEAA-4F95-86AA-2A66232FF752}" type="datetimeFigureOut">
              <a:rPr lang="en-US" altLang="en-US"/>
              <a:pPr>
                <a:defRPr/>
              </a:pPr>
              <a:t>1/27/2025</a:t>
            </a:fld>
            <a:endParaRPr lang="en-GB" altLang="en-US"/>
          </a:p>
        </p:txBody>
      </p:sp>
      <p:sp>
        <p:nvSpPr>
          <p:cNvPr id="5" name="Footer Placeholder 4">
            <a:extLst>
              <a:ext uri="{FF2B5EF4-FFF2-40B4-BE49-F238E27FC236}">
                <a16:creationId xmlns:a16="http://schemas.microsoft.com/office/drawing/2014/main" id="{A4122A24-96F0-4BDA-B483-A9F3B926EBE1}"/>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1C046343-284B-4E01-A348-D0508BC1AD39}"/>
              </a:ext>
            </a:extLst>
          </p:cNvPr>
          <p:cNvSpPr>
            <a:spLocks noGrp="1"/>
          </p:cNvSpPr>
          <p:nvPr>
            <p:ph type="sldNum" sz="quarter" idx="12"/>
          </p:nvPr>
        </p:nvSpPr>
        <p:spPr/>
        <p:txBody>
          <a:bodyPr/>
          <a:lstStyle>
            <a:lvl1pPr eaLnBrk="0" hangingPunct="0">
              <a:defRPr smtClean="0"/>
            </a:lvl1pPr>
          </a:lstStyle>
          <a:p>
            <a:pPr>
              <a:defRPr/>
            </a:pPr>
            <a:fld id="{2944CA71-E45E-431B-9ECA-3DED384FC791}" type="slidenum">
              <a:rPr lang="en-GB" altLang="en-US"/>
              <a:pPr>
                <a:defRPr/>
              </a:pPr>
              <a:t>‹#›</a:t>
            </a:fld>
            <a:endParaRPr lang="en-GB" altLang="en-US"/>
          </a:p>
        </p:txBody>
      </p:sp>
    </p:spTree>
    <p:extLst>
      <p:ext uri="{BB962C8B-B14F-4D97-AF65-F5344CB8AC3E}">
        <p14:creationId xmlns:p14="http://schemas.microsoft.com/office/powerpoint/2010/main" val="23283053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391D08-4041-4882-BBF5-AA0BDBED8021}"/>
              </a:ext>
            </a:extLst>
          </p:cNvPr>
          <p:cNvSpPr>
            <a:spLocks noGrp="1"/>
          </p:cNvSpPr>
          <p:nvPr>
            <p:ph type="dt" sz="half" idx="10"/>
          </p:nvPr>
        </p:nvSpPr>
        <p:spPr/>
        <p:txBody>
          <a:bodyPr/>
          <a:lstStyle>
            <a:lvl1pPr algn="ctr" eaLnBrk="0" hangingPunct="0">
              <a:defRPr/>
            </a:lvl1pPr>
          </a:lstStyle>
          <a:p>
            <a:pPr>
              <a:defRPr/>
            </a:pPr>
            <a:fld id="{A15F8B8A-745A-446B-AA2F-49D8CDFBD0A2}" type="datetimeFigureOut">
              <a:rPr lang="en-US" altLang="en-US"/>
              <a:pPr>
                <a:defRPr/>
              </a:pPr>
              <a:t>1/27/2025</a:t>
            </a:fld>
            <a:endParaRPr lang="en-GB" altLang="en-US"/>
          </a:p>
        </p:txBody>
      </p:sp>
      <p:sp>
        <p:nvSpPr>
          <p:cNvPr id="5" name="Footer Placeholder 4">
            <a:extLst>
              <a:ext uri="{FF2B5EF4-FFF2-40B4-BE49-F238E27FC236}">
                <a16:creationId xmlns:a16="http://schemas.microsoft.com/office/drawing/2014/main" id="{7D24F99F-0589-4DA1-BE28-7B190ECFCD29}"/>
              </a:ext>
            </a:extLst>
          </p:cNvPr>
          <p:cNvSpPr>
            <a:spLocks noGrp="1"/>
          </p:cNvSpPr>
          <p:nvPr>
            <p:ph type="ftr" sz="quarter" idx="11"/>
          </p:nvPr>
        </p:nvSpPr>
        <p:spPr/>
        <p:txBody>
          <a:bodyPr/>
          <a:lstStyle>
            <a:lvl1pPr eaLnBrk="0" hangingPunct="0">
              <a:defRPr/>
            </a:lvl1pPr>
          </a:lstStyle>
          <a:p>
            <a:pPr>
              <a:defRPr/>
            </a:pPr>
            <a:endParaRPr lang="en-GB"/>
          </a:p>
        </p:txBody>
      </p:sp>
      <p:sp>
        <p:nvSpPr>
          <p:cNvPr id="6" name="Slide Number Placeholder 5">
            <a:extLst>
              <a:ext uri="{FF2B5EF4-FFF2-40B4-BE49-F238E27FC236}">
                <a16:creationId xmlns:a16="http://schemas.microsoft.com/office/drawing/2014/main" id="{F4FA8C61-E5E0-4095-ABB4-6309E6ABEC89}"/>
              </a:ext>
            </a:extLst>
          </p:cNvPr>
          <p:cNvSpPr>
            <a:spLocks noGrp="1"/>
          </p:cNvSpPr>
          <p:nvPr>
            <p:ph type="sldNum" sz="quarter" idx="12"/>
          </p:nvPr>
        </p:nvSpPr>
        <p:spPr/>
        <p:txBody>
          <a:bodyPr/>
          <a:lstStyle>
            <a:lvl1pPr eaLnBrk="0" hangingPunct="0">
              <a:defRPr smtClean="0"/>
            </a:lvl1pPr>
          </a:lstStyle>
          <a:p>
            <a:pPr>
              <a:defRPr/>
            </a:pPr>
            <a:fld id="{DE47E770-8543-4A11-BDAD-35D1DF3A8219}" type="slidenum">
              <a:rPr lang="en-GB" altLang="en-US"/>
              <a:pPr>
                <a:defRPr/>
              </a:pPr>
              <a:t>‹#›</a:t>
            </a:fld>
            <a:endParaRPr lang="en-GB" altLang="en-US"/>
          </a:p>
        </p:txBody>
      </p:sp>
    </p:spTree>
    <p:extLst>
      <p:ext uri="{BB962C8B-B14F-4D97-AF65-F5344CB8AC3E}">
        <p14:creationId xmlns:p14="http://schemas.microsoft.com/office/powerpoint/2010/main" val="31267462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4C4657C-33D7-4A77-B110-F954C0022125}"/>
              </a:ext>
            </a:extLst>
          </p:cNvPr>
          <p:cNvSpPr>
            <a:spLocks noGrp="1"/>
          </p:cNvSpPr>
          <p:nvPr>
            <p:ph type="dt" sz="half" idx="10"/>
          </p:nvPr>
        </p:nvSpPr>
        <p:spPr/>
        <p:txBody>
          <a:bodyPr/>
          <a:lstStyle>
            <a:lvl1pPr>
              <a:defRPr/>
            </a:lvl1pPr>
          </a:lstStyle>
          <a:p>
            <a:fld id="{8300435E-397E-45BF-8003-7AC07634AD1A}" type="datetimeFigureOut">
              <a:rPr lang="en-US" altLang="en-US"/>
              <a:pPr/>
              <a:t>1/27/2025</a:t>
            </a:fld>
            <a:endParaRPr lang="en-US" altLang="en-US"/>
          </a:p>
        </p:txBody>
      </p:sp>
      <p:sp>
        <p:nvSpPr>
          <p:cNvPr id="5" name="Footer Placeholder 4">
            <a:extLst>
              <a:ext uri="{FF2B5EF4-FFF2-40B4-BE49-F238E27FC236}">
                <a16:creationId xmlns:a16="http://schemas.microsoft.com/office/drawing/2014/main" id="{7AABBE64-D348-47A6-B868-EE4EAC55B97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1428674-167A-4837-A153-C22F1FBCE667}"/>
              </a:ext>
            </a:extLst>
          </p:cNvPr>
          <p:cNvSpPr>
            <a:spLocks noGrp="1"/>
          </p:cNvSpPr>
          <p:nvPr>
            <p:ph type="sldNum" sz="quarter" idx="12"/>
          </p:nvPr>
        </p:nvSpPr>
        <p:spPr/>
        <p:txBody>
          <a:bodyPr/>
          <a:lstStyle>
            <a:lvl1pPr>
              <a:defRPr/>
            </a:lvl1pPr>
          </a:lstStyle>
          <a:p>
            <a:fld id="{ACAE1BCB-D614-497F-9345-111F41BC7886}" type="slidenum">
              <a:rPr lang="en-US" altLang="en-US"/>
              <a:pPr/>
              <a:t>‹#›</a:t>
            </a:fld>
            <a:endParaRPr lang="en-US" altLang="en-US"/>
          </a:p>
        </p:txBody>
      </p:sp>
    </p:spTree>
    <p:extLst>
      <p:ext uri="{BB962C8B-B14F-4D97-AF65-F5344CB8AC3E}">
        <p14:creationId xmlns:p14="http://schemas.microsoft.com/office/powerpoint/2010/main" val="13036649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E7404EA-2D44-4927-B35C-D6C249564639}"/>
              </a:ext>
            </a:extLst>
          </p:cNvPr>
          <p:cNvSpPr>
            <a:spLocks noGrp="1"/>
          </p:cNvSpPr>
          <p:nvPr>
            <p:ph type="dt" sz="half" idx="10"/>
          </p:nvPr>
        </p:nvSpPr>
        <p:spPr/>
        <p:txBody>
          <a:bodyPr/>
          <a:lstStyle>
            <a:lvl1pPr>
              <a:defRPr/>
            </a:lvl1pPr>
          </a:lstStyle>
          <a:p>
            <a:fld id="{8A9C9CDA-0276-46AD-9ACE-3907DBCE8DC7}" type="datetimeFigureOut">
              <a:rPr lang="en-US" altLang="en-US"/>
              <a:pPr/>
              <a:t>1/27/2025</a:t>
            </a:fld>
            <a:endParaRPr lang="en-US" altLang="en-US"/>
          </a:p>
        </p:txBody>
      </p:sp>
      <p:sp>
        <p:nvSpPr>
          <p:cNvPr id="5" name="Footer Placeholder 4">
            <a:extLst>
              <a:ext uri="{FF2B5EF4-FFF2-40B4-BE49-F238E27FC236}">
                <a16:creationId xmlns:a16="http://schemas.microsoft.com/office/drawing/2014/main" id="{6E281236-DA7D-40D8-9BE4-E9F87A3D60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9477744-65EB-4FE5-866B-AF6186D712CC}"/>
              </a:ext>
            </a:extLst>
          </p:cNvPr>
          <p:cNvSpPr>
            <a:spLocks noGrp="1"/>
          </p:cNvSpPr>
          <p:nvPr>
            <p:ph type="sldNum" sz="quarter" idx="12"/>
          </p:nvPr>
        </p:nvSpPr>
        <p:spPr/>
        <p:txBody>
          <a:bodyPr/>
          <a:lstStyle>
            <a:lvl1pPr>
              <a:defRPr/>
            </a:lvl1pPr>
          </a:lstStyle>
          <a:p>
            <a:fld id="{1848EB6C-5CB0-4B23-B379-FFC977371819}" type="slidenum">
              <a:rPr lang="en-US" altLang="en-US"/>
              <a:pPr/>
              <a:t>‹#›</a:t>
            </a:fld>
            <a:endParaRPr lang="en-US" altLang="en-US"/>
          </a:p>
        </p:txBody>
      </p:sp>
    </p:spTree>
    <p:extLst>
      <p:ext uri="{BB962C8B-B14F-4D97-AF65-F5344CB8AC3E}">
        <p14:creationId xmlns:p14="http://schemas.microsoft.com/office/powerpoint/2010/main" val="26968179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49E33A4-4761-4586-92E5-78F857BBB1F3}"/>
              </a:ext>
            </a:extLst>
          </p:cNvPr>
          <p:cNvSpPr>
            <a:spLocks noGrp="1"/>
          </p:cNvSpPr>
          <p:nvPr>
            <p:ph type="dt" sz="half" idx="10"/>
          </p:nvPr>
        </p:nvSpPr>
        <p:spPr/>
        <p:txBody>
          <a:bodyPr/>
          <a:lstStyle>
            <a:lvl1pPr>
              <a:defRPr/>
            </a:lvl1pPr>
          </a:lstStyle>
          <a:p>
            <a:fld id="{6D7059CB-8594-477B-B272-F5656126F306}" type="datetimeFigureOut">
              <a:rPr lang="en-US" altLang="en-US"/>
              <a:pPr/>
              <a:t>1/27/2025</a:t>
            </a:fld>
            <a:endParaRPr lang="en-US" altLang="en-US"/>
          </a:p>
        </p:txBody>
      </p:sp>
      <p:sp>
        <p:nvSpPr>
          <p:cNvPr id="5" name="Footer Placeholder 4">
            <a:extLst>
              <a:ext uri="{FF2B5EF4-FFF2-40B4-BE49-F238E27FC236}">
                <a16:creationId xmlns:a16="http://schemas.microsoft.com/office/drawing/2014/main" id="{2DA9E1DB-5097-483C-8C32-C63AACB2634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202B2F-281F-4725-8470-E0ED75C5A398}"/>
              </a:ext>
            </a:extLst>
          </p:cNvPr>
          <p:cNvSpPr>
            <a:spLocks noGrp="1"/>
          </p:cNvSpPr>
          <p:nvPr>
            <p:ph type="sldNum" sz="quarter" idx="12"/>
          </p:nvPr>
        </p:nvSpPr>
        <p:spPr/>
        <p:txBody>
          <a:bodyPr/>
          <a:lstStyle>
            <a:lvl1pPr>
              <a:defRPr/>
            </a:lvl1pPr>
          </a:lstStyle>
          <a:p>
            <a:fld id="{B37CA439-CD42-4122-98FF-1C30E6674086}" type="slidenum">
              <a:rPr lang="en-US" altLang="en-US"/>
              <a:pPr/>
              <a:t>‹#›</a:t>
            </a:fld>
            <a:endParaRPr lang="en-US" altLang="en-US"/>
          </a:p>
        </p:txBody>
      </p:sp>
    </p:spTree>
    <p:extLst>
      <p:ext uri="{BB962C8B-B14F-4D97-AF65-F5344CB8AC3E}">
        <p14:creationId xmlns:p14="http://schemas.microsoft.com/office/powerpoint/2010/main" val="25468828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AE3E22F1-C56B-4EA0-B2B7-CFE88F407974}"/>
              </a:ext>
            </a:extLst>
          </p:cNvPr>
          <p:cNvSpPr>
            <a:spLocks noGrp="1"/>
          </p:cNvSpPr>
          <p:nvPr>
            <p:ph type="dt" sz="half" idx="10"/>
          </p:nvPr>
        </p:nvSpPr>
        <p:spPr/>
        <p:txBody>
          <a:bodyPr/>
          <a:lstStyle>
            <a:lvl1pPr>
              <a:defRPr/>
            </a:lvl1pPr>
          </a:lstStyle>
          <a:p>
            <a:fld id="{6B39FA61-73DF-4B10-91B5-F9CF27A799EA}" type="datetimeFigureOut">
              <a:rPr lang="en-US" altLang="en-US"/>
              <a:pPr/>
              <a:t>1/27/2025</a:t>
            </a:fld>
            <a:endParaRPr lang="en-US" altLang="en-US"/>
          </a:p>
        </p:txBody>
      </p:sp>
      <p:sp>
        <p:nvSpPr>
          <p:cNvPr id="6" name="Footer Placeholder 4">
            <a:extLst>
              <a:ext uri="{FF2B5EF4-FFF2-40B4-BE49-F238E27FC236}">
                <a16:creationId xmlns:a16="http://schemas.microsoft.com/office/drawing/2014/main" id="{AA6D0B42-4383-4096-A0C6-F3E145211C2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4EF3EA0-CC87-43C4-8372-C088EFB685D4}"/>
              </a:ext>
            </a:extLst>
          </p:cNvPr>
          <p:cNvSpPr>
            <a:spLocks noGrp="1"/>
          </p:cNvSpPr>
          <p:nvPr>
            <p:ph type="sldNum" sz="quarter" idx="12"/>
          </p:nvPr>
        </p:nvSpPr>
        <p:spPr/>
        <p:txBody>
          <a:bodyPr/>
          <a:lstStyle>
            <a:lvl1pPr>
              <a:defRPr/>
            </a:lvl1pPr>
          </a:lstStyle>
          <a:p>
            <a:fld id="{AE7A3D6E-7D21-4E1B-B84D-27BB8706C4CE}" type="slidenum">
              <a:rPr lang="en-US" altLang="en-US"/>
              <a:pPr/>
              <a:t>‹#›</a:t>
            </a:fld>
            <a:endParaRPr lang="en-US" altLang="en-US"/>
          </a:p>
        </p:txBody>
      </p:sp>
    </p:spTree>
    <p:extLst>
      <p:ext uri="{BB962C8B-B14F-4D97-AF65-F5344CB8AC3E}">
        <p14:creationId xmlns:p14="http://schemas.microsoft.com/office/powerpoint/2010/main" val="33288876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31DB1823-33C1-446A-8E64-72E1C70DEC0D}"/>
              </a:ext>
            </a:extLst>
          </p:cNvPr>
          <p:cNvSpPr>
            <a:spLocks noGrp="1"/>
          </p:cNvSpPr>
          <p:nvPr>
            <p:ph type="dt" sz="half" idx="10"/>
          </p:nvPr>
        </p:nvSpPr>
        <p:spPr/>
        <p:txBody>
          <a:bodyPr/>
          <a:lstStyle>
            <a:lvl1pPr>
              <a:defRPr/>
            </a:lvl1pPr>
          </a:lstStyle>
          <a:p>
            <a:fld id="{53D92143-FDC6-4D65-A85D-3CBF5170B06E}" type="datetimeFigureOut">
              <a:rPr lang="en-US" altLang="en-US"/>
              <a:pPr/>
              <a:t>1/27/2025</a:t>
            </a:fld>
            <a:endParaRPr lang="en-US" altLang="en-US"/>
          </a:p>
        </p:txBody>
      </p:sp>
      <p:sp>
        <p:nvSpPr>
          <p:cNvPr id="8" name="Footer Placeholder 4">
            <a:extLst>
              <a:ext uri="{FF2B5EF4-FFF2-40B4-BE49-F238E27FC236}">
                <a16:creationId xmlns:a16="http://schemas.microsoft.com/office/drawing/2014/main" id="{3F1AA52D-0379-49BA-AFCE-AA773605C2E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2345C8A-6582-4E52-9861-74EEF4E46366}"/>
              </a:ext>
            </a:extLst>
          </p:cNvPr>
          <p:cNvSpPr>
            <a:spLocks noGrp="1"/>
          </p:cNvSpPr>
          <p:nvPr>
            <p:ph type="sldNum" sz="quarter" idx="12"/>
          </p:nvPr>
        </p:nvSpPr>
        <p:spPr/>
        <p:txBody>
          <a:bodyPr/>
          <a:lstStyle>
            <a:lvl1pPr>
              <a:defRPr/>
            </a:lvl1pPr>
          </a:lstStyle>
          <a:p>
            <a:fld id="{944744A7-2964-4A10-A5D5-6F312EE29DB6}" type="slidenum">
              <a:rPr lang="en-US" altLang="en-US"/>
              <a:pPr/>
              <a:t>‹#›</a:t>
            </a:fld>
            <a:endParaRPr lang="en-US" altLang="en-US"/>
          </a:p>
        </p:txBody>
      </p:sp>
    </p:spTree>
    <p:extLst>
      <p:ext uri="{BB962C8B-B14F-4D97-AF65-F5344CB8AC3E}">
        <p14:creationId xmlns:p14="http://schemas.microsoft.com/office/powerpoint/2010/main" val="39421374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A4894D92-8838-4CD6-9952-32492403C34D}"/>
              </a:ext>
            </a:extLst>
          </p:cNvPr>
          <p:cNvSpPr>
            <a:spLocks noGrp="1"/>
          </p:cNvSpPr>
          <p:nvPr>
            <p:ph type="dt" sz="half" idx="10"/>
          </p:nvPr>
        </p:nvSpPr>
        <p:spPr/>
        <p:txBody>
          <a:bodyPr/>
          <a:lstStyle>
            <a:lvl1pPr>
              <a:defRPr/>
            </a:lvl1pPr>
          </a:lstStyle>
          <a:p>
            <a:fld id="{A9FD34EA-E21F-4024-88F3-12FED55C93A9}" type="datetimeFigureOut">
              <a:rPr lang="en-US" altLang="en-US"/>
              <a:pPr/>
              <a:t>1/27/2025</a:t>
            </a:fld>
            <a:endParaRPr lang="en-US" altLang="en-US"/>
          </a:p>
        </p:txBody>
      </p:sp>
      <p:sp>
        <p:nvSpPr>
          <p:cNvPr id="4" name="Footer Placeholder 4">
            <a:extLst>
              <a:ext uri="{FF2B5EF4-FFF2-40B4-BE49-F238E27FC236}">
                <a16:creationId xmlns:a16="http://schemas.microsoft.com/office/drawing/2014/main" id="{FEEE0C9B-7720-4AB0-9AC9-C470CB8A636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9524E7A-985B-46B8-B891-6AC81D5EAB3E}"/>
              </a:ext>
            </a:extLst>
          </p:cNvPr>
          <p:cNvSpPr>
            <a:spLocks noGrp="1"/>
          </p:cNvSpPr>
          <p:nvPr>
            <p:ph type="sldNum" sz="quarter" idx="12"/>
          </p:nvPr>
        </p:nvSpPr>
        <p:spPr/>
        <p:txBody>
          <a:bodyPr/>
          <a:lstStyle>
            <a:lvl1pPr>
              <a:defRPr/>
            </a:lvl1pPr>
          </a:lstStyle>
          <a:p>
            <a:fld id="{EE269F5F-1A19-4580-A810-85FDA431201E}" type="slidenum">
              <a:rPr lang="en-US" altLang="en-US"/>
              <a:pPr/>
              <a:t>‹#›</a:t>
            </a:fld>
            <a:endParaRPr lang="en-US" altLang="en-US"/>
          </a:p>
        </p:txBody>
      </p:sp>
    </p:spTree>
    <p:extLst>
      <p:ext uri="{BB962C8B-B14F-4D97-AF65-F5344CB8AC3E}">
        <p14:creationId xmlns:p14="http://schemas.microsoft.com/office/powerpoint/2010/main" val="12972304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10D24BA-F076-400E-BBD9-C5B7A2D389C1}" type="datetimeFigureOut">
              <a:rPr lang="en-US" smtClean="0"/>
              <a:pPr/>
              <a:t>1/27/2025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BE25B6-A3EB-4F5E-B1EE-434AF861978C}" type="slidenum">
              <a:rPr lang="en-GB" smtClean="0"/>
              <a:pPr/>
              <a:t>‹#›</a:t>
            </a:fld>
            <a:endParaRPr lang="en-GB"/>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615DB6A-906F-49DD-A19A-61515D808A4C}"/>
              </a:ext>
            </a:extLst>
          </p:cNvPr>
          <p:cNvSpPr>
            <a:spLocks noGrp="1"/>
          </p:cNvSpPr>
          <p:nvPr>
            <p:ph type="dt" sz="half" idx="10"/>
          </p:nvPr>
        </p:nvSpPr>
        <p:spPr/>
        <p:txBody>
          <a:bodyPr/>
          <a:lstStyle>
            <a:lvl1pPr>
              <a:defRPr/>
            </a:lvl1pPr>
          </a:lstStyle>
          <a:p>
            <a:fld id="{3684F0EC-DDA0-4B89-BB35-D275CF99257C}" type="datetimeFigureOut">
              <a:rPr lang="en-US" altLang="en-US"/>
              <a:pPr/>
              <a:t>1/27/2025</a:t>
            </a:fld>
            <a:endParaRPr lang="en-US" altLang="en-US"/>
          </a:p>
        </p:txBody>
      </p:sp>
      <p:sp>
        <p:nvSpPr>
          <p:cNvPr id="3" name="Footer Placeholder 4">
            <a:extLst>
              <a:ext uri="{FF2B5EF4-FFF2-40B4-BE49-F238E27FC236}">
                <a16:creationId xmlns:a16="http://schemas.microsoft.com/office/drawing/2014/main" id="{DE32CE00-3E59-448E-A0BD-16797058210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F07AF8F-9957-4552-88EA-AC4223AF8D53}"/>
              </a:ext>
            </a:extLst>
          </p:cNvPr>
          <p:cNvSpPr>
            <a:spLocks noGrp="1"/>
          </p:cNvSpPr>
          <p:nvPr>
            <p:ph type="sldNum" sz="quarter" idx="12"/>
          </p:nvPr>
        </p:nvSpPr>
        <p:spPr/>
        <p:txBody>
          <a:bodyPr/>
          <a:lstStyle>
            <a:lvl1pPr>
              <a:defRPr/>
            </a:lvl1pPr>
          </a:lstStyle>
          <a:p>
            <a:fld id="{21F19AFE-85C4-466A-950C-0C0E1332BADD}" type="slidenum">
              <a:rPr lang="en-US" altLang="en-US"/>
              <a:pPr/>
              <a:t>‹#›</a:t>
            </a:fld>
            <a:endParaRPr lang="en-US" altLang="en-US"/>
          </a:p>
        </p:txBody>
      </p:sp>
    </p:spTree>
    <p:extLst>
      <p:ext uri="{BB962C8B-B14F-4D97-AF65-F5344CB8AC3E}">
        <p14:creationId xmlns:p14="http://schemas.microsoft.com/office/powerpoint/2010/main" val="35067610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129E0155-71FB-4E76-9F4A-6192F94EA39D}"/>
              </a:ext>
            </a:extLst>
          </p:cNvPr>
          <p:cNvSpPr>
            <a:spLocks noGrp="1"/>
          </p:cNvSpPr>
          <p:nvPr>
            <p:ph type="dt" sz="half" idx="10"/>
          </p:nvPr>
        </p:nvSpPr>
        <p:spPr/>
        <p:txBody>
          <a:bodyPr/>
          <a:lstStyle>
            <a:lvl1pPr>
              <a:defRPr/>
            </a:lvl1pPr>
          </a:lstStyle>
          <a:p>
            <a:fld id="{6146CF68-F29B-4941-91BE-1B7BC91BC67E}" type="datetimeFigureOut">
              <a:rPr lang="en-US" altLang="en-US"/>
              <a:pPr/>
              <a:t>1/27/2025</a:t>
            </a:fld>
            <a:endParaRPr lang="en-US" altLang="en-US"/>
          </a:p>
        </p:txBody>
      </p:sp>
      <p:sp>
        <p:nvSpPr>
          <p:cNvPr id="6" name="Footer Placeholder 4">
            <a:extLst>
              <a:ext uri="{FF2B5EF4-FFF2-40B4-BE49-F238E27FC236}">
                <a16:creationId xmlns:a16="http://schemas.microsoft.com/office/drawing/2014/main" id="{3DB79DBC-471C-4721-AAA4-7E66143CCFA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28776B5-A78F-4DA5-910D-DE5F0893CA68}"/>
              </a:ext>
            </a:extLst>
          </p:cNvPr>
          <p:cNvSpPr>
            <a:spLocks noGrp="1"/>
          </p:cNvSpPr>
          <p:nvPr>
            <p:ph type="sldNum" sz="quarter" idx="12"/>
          </p:nvPr>
        </p:nvSpPr>
        <p:spPr/>
        <p:txBody>
          <a:bodyPr/>
          <a:lstStyle>
            <a:lvl1pPr>
              <a:defRPr/>
            </a:lvl1pPr>
          </a:lstStyle>
          <a:p>
            <a:fld id="{7152E4C0-7C9C-4594-95FC-2C5633F1AE09}" type="slidenum">
              <a:rPr lang="en-US" altLang="en-US"/>
              <a:pPr/>
              <a:t>‹#›</a:t>
            </a:fld>
            <a:endParaRPr lang="en-US" altLang="en-US"/>
          </a:p>
        </p:txBody>
      </p:sp>
    </p:spTree>
    <p:extLst>
      <p:ext uri="{BB962C8B-B14F-4D97-AF65-F5344CB8AC3E}">
        <p14:creationId xmlns:p14="http://schemas.microsoft.com/office/powerpoint/2010/main" val="30412188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80B399D9-529B-4CEC-AF04-EED9EDA01FB6}"/>
              </a:ext>
            </a:extLst>
          </p:cNvPr>
          <p:cNvSpPr>
            <a:spLocks noGrp="1"/>
          </p:cNvSpPr>
          <p:nvPr>
            <p:ph type="dt" sz="half" idx="10"/>
          </p:nvPr>
        </p:nvSpPr>
        <p:spPr/>
        <p:txBody>
          <a:bodyPr/>
          <a:lstStyle>
            <a:lvl1pPr>
              <a:defRPr/>
            </a:lvl1pPr>
          </a:lstStyle>
          <a:p>
            <a:fld id="{3288BE98-5FEC-4DBE-AA67-C7A0BFA57A7D}" type="datetimeFigureOut">
              <a:rPr lang="en-US" altLang="en-US"/>
              <a:pPr/>
              <a:t>1/27/2025</a:t>
            </a:fld>
            <a:endParaRPr lang="en-US" altLang="en-US"/>
          </a:p>
        </p:txBody>
      </p:sp>
      <p:sp>
        <p:nvSpPr>
          <p:cNvPr id="6" name="Footer Placeholder 4">
            <a:extLst>
              <a:ext uri="{FF2B5EF4-FFF2-40B4-BE49-F238E27FC236}">
                <a16:creationId xmlns:a16="http://schemas.microsoft.com/office/drawing/2014/main" id="{ED708918-78C9-492F-9945-1770E5501C7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54DEA92-5FE4-44F3-90D6-21F80CBDA7AB}"/>
              </a:ext>
            </a:extLst>
          </p:cNvPr>
          <p:cNvSpPr>
            <a:spLocks noGrp="1"/>
          </p:cNvSpPr>
          <p:nvPr>
            <p:ph type="sldNum" sz="quarter" idx="12"/>
          </p:nvPr>
        </p:nvSpPr>
        <p:spPr/>
        <p:txBody>
          <a:bodyPr/>
          <a:lstStyle>
            <a:lvl1pPr>
              <a:defRPr/>
            </a:lvl1pPr>
          </a:lstStyle>
          <a:p>
            <a:fld id="{D7D7C5D3-43D3-467F-BB71-99A565437FD9}" type="slidenum">
              <a:rPr lang="en-US" altLang="en-US"/>
              <a:pPr/>
              <a:t>‹#›</a:t>
            </a:fld>
            <a:endParaRPr lang="en-US" altLang="en-US"/>
          </a:p>
        </p:txBody>
      </p:sp>
    </p:spTree>
    <p:extLst>
      <p:ext uri="{BB962C8B-B14F-4D97-AF65-F5344CB8AC3E}">
        <p14:creationId xmlns:p14="http://schemas.microsoft.com/office/powerpoint/2010/main" val="15263235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BC9C9EB-E66F-4B7B-BF51-77AD046ECD25}"/>
              </a:ext>
            </a:extLst>
          </p:cNvPr>
          <p:cNvSpPr>
            <a:spLocks noGrp="1"/>
          </p:cNvSpPr>
          <p:nvPr>
            <p:ph type="dt" sz="half" idx="10"/>
          </p:nvPr>
        </p:nvSpPr>
        <p:spPr/>
        <p:txBody>
          <a:bodyPr/>
          <a:lstStyle>
            <a:lvl1pPr>
              <a:defRPr/>
            </a:lvl1pPr>
          </a:lstStyle>
          <a:p>
            <a:fld id="{2C9C4297-9EE8-44A0-A1C8-3D034D15FF5A}" type="datetimeFigureOut">
              <a:rPr lang="en-US" altLang="en-US"/>
              <a:pPr/>
              <a:t>1/27/2025</a:t>
            </a:fld>
            <a:endParaRPr lang="en-US" altLang="en-US"/>
          </a:p>
        </p:txBody>
      </p:sp>
      <p:sp>
        <p:nvSpPr>
          <p:cNvPr id="5" name="Footer Placeholder 4">
            <a:extLst>
              <a:ext uri="{FF2B5EF4-FFF2-40B4-BE49-F238E27FC236}">
                <a16:creationId xmlns:a16="http://schemas.microsoft.com/office/drawing/2014/main" id="{DE44901F-B633-42D4-AE86-830F1CD785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F61F0B7-F68B-4540-A753-F06468C9FC1C}"/>
              </a:ext>
            </a:extLst>
          </p:cNvPr>
          <p:cNvSpPr>
            <a:spLocks noGrp="1"/>
          </p:cNvSpPr>
          <p:nvPr>
            <p:ph type="sldNum" sz="quarter" idx="12"/>
          </p:nvPr>
        </p:nvSpPr>
        <p:spPr/>
        <p:txBody>
          <a:bodyPr/>
          <a:lstStyle>
            <a:lvl1pPr>
              <a:defRPr/>
            </a:lvl1pPr>
          </a:lstStyle>
          <a:p>
            <a:fld id="{98C2A368-0D9D-41D4-A37C-47C7F9595456}" type="slidenum">
              <a:rPr lang="en-US" altLang="en-US"/>
              <a:pPr/>
              <a:t>‹#›</a:t>
            </a:fld>
            <a:endParaRPr lang="en-US" altLang="en-US"/>
          </a:p>
        </p:txBody>
      </p:sp>
    </p:spTree>
    <p:extLst>
      <p:ext uri="{BB962C8B-B14F-4D97-AF65-F5344CB8AC3E}">
        <p14:creationId xmlns:p14="http://schemas.microsoft.com/office/powerpoint/2010/main" val="33381600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82C4BDF-7278-48F8-B6D4-70147BBC9814}"/>
              </a:ext>
            </a:extLst>
          </p:cNvPr>
          <p:cNvSpPr>
            <a:spLocks noGrp="1"/>
          </p:cNvSpPr>
          <p:nvPr>
            <p:ph type="dt" sz="half" idx="10"/>
          </p:nvPr>
        </p:nvSpPr>
        <p:spPr/>
        <p:txBody>
          <a:bodyPr/>
          <a:lstStyle>
            <a:lvl1pPr>
              <a:defRPr/>
            </a:lvl1pPr>
          </a:lstStyle>
          <a:p>
            <a:fld id="{62D0237B-ED49-46FB-817F-E3E0932F48E5}" type="datetimeFigureOut">
              <a:rPr lang="en-US" altLang="en-US"/>
              <a:pPr/>
              <a:t>1/27/2025</a:t>
            </a:fld>
            <a:endParaRPr lang="en-US" altLang="en-US"/>
          </a:p>
        </p:txBody>
      </p:sp>
      <p:sp>
        <p:nvSpPr>
          <p:cNvPr id="5" name="Footer Placeholder 4">
            <a:extLst>
              <a:ext uri="{FF2B5EF4-FFF2-40B4-BE49-F238E27FC236}">
                <a16:creationId xmlns:a16="http://schemas.microsoft.com/office/drawing/2014/main" id="{75495F81-D67B-4018-B306-04AAE8F22CE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0076885-7D0E-494E-9C47-5E005835E6FB}"/>
              </a:ext>
            </a:extLst>
          </p:cNvPr>
          <p:cNvSpPr>
            <a:spLocks noGrp="1"/>
          </p:cNvSpPr>
          <p:nvPr>
            <p:ph type="sldNum" sz="quarter" idx="12"/>
          </p:nvPr>
        </p:nvSpPr>
        <p:spPr/>
        <p:txBody>
          <a:bodyPr/>
          <a:lstStyle>
            <a:lvl1pPr>
              <a:defRPr/>
            </a:lvl1pPr>
          </a:lstStyle>
          <a:p>
            <a:fld id="{76520789-08B0-4908-B1B1-31C818901F8D}" type="slidenum">
              <a:rPr lang="en-US" altLang="en-US"/>
              <a:pPr/>
              <a:t>‹#›</a:t>
            </a:fld>
            <a:endParaRPr lang="en-US" altLang="en-US"/>
          </a:p>
        </p:txBody>
      </p:sp>
    </p:spTree>
    <p:extLst>
      <p:ext uri="{BB962C8B-B14F-4D97-AF65-F5344CB8AC3E}">
        <p14:creationId xmlns:p14="http://schemas.microsoft.com/office/powerpoint/2010/main" val="27551708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10D24BA-F076-400E-BBD9-C5B7A2D389C1}" type="datetimeFigureOut">
              <a:rPr lang="en-US" smtClean="0"/>
              <a:pPr/>
              <a:t>1/27/2025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BE25B6-A3EB-4F5E-B1EE-434AF861978C}" type="slidenum">
              <a:rPr lang="en-GB" smtClean="0"/>
              <a:pPr/>
              <a:t>‹#›</a:t>
            </a:fld>
            <a:endParaRPr lang="en-GB"/>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10D24BA-F076-400E-BBD9-C5B7A2D389C1}" type="datetimeFigureOut">
              <a:rPr lang="en-US" smtClean="0"/>
              <a:pPr/>
              <a:t>1/27/2025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BE25B6-A3EB-4F5E-B1EE-434AF861978C}" type="slidenum">
              <a:rPr lang="en-GB" smtClean="0"/>
              <a:pPr/>
              <a:t>‹#›</a:t>
            </a:fld>
            <a:endParaRPr lang="en-GB"/>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0D24BA-F076-400E-BBD9-C5B7A2D389C1}" type="datetimeFigureOut">
              <a:rPr lang="en-US" smtClean="0"/>
              <a:pPr/>
              <a:t>1/27/2025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BE25B6-A3EB-4F5E-B1EE-434AF861978C}" type="slidenum">
              <a:rPr lang="en-GB" smtClean="0"/>
              <a:pPr/>
              <a:t>‹#›</a:t>
            </a:fld>
            <a:endParaRPr lang="en-GB"/>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0D24BA-F076-400E-BBD9-C5B7A2D389C1}" type="datetimeFigureOut">
              <a:rPr lang="en-US" smtClean="0"/>
              <a:pPr/>
              <a:t>1/27/2025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BE25B6-A3EB-4F5E-B1EE-434AF861978C}" type="slidenum">
              <a:rPr lang="en-GB" smtClean="0"/>
              <a:pPr/>
              <a:t>‹#›</a:t>
            </a:fld>
            <a:endParaRPr lang="en-GB"/>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0D24BA-F076-400E-BBD9-C5B7A2D389C1}" type="datetimeFigureOut">
              <a:rPr lang="en-US" smtClean="0"/>
              <a:pPr/>
              <a:t>1/27/2025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BE25B6-A3EB-4F5E-B1EE-434AF861978C}" type="slidenum">
              <a:rPr lang="en-GB" smtClean="0"/>
              <a:pPr/>
              <a:t>‹#›</a:t>
            </a:fld>
            <a:endParaRPr lang="en-GB"/>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0D24BA-F076-400E-BBD9-C5B7A2D389C1}" type="datetimeFigureOut">
              <a:rPr lang="en-US" smtClean="0"/>
              <a:pPr/>
              <a:t>1/27/2025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BE25B6-A3EB-4F5E-B1EE-434AF861978C}"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424582754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C34F971-BA1B-4343-AC6A-18F0EA51D66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5A53D992-335A-4893-9F3E-AC3AF115905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E502AA9-0BCB-45DD-BBFC-5D00958994A0}"/>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85D68FB0-08DD-4D79-85ED-717788BD7A99}" type="datetimeFigureOut">
              <a:rPr lang="en-US" altLang="en-US"/>
              <a:pPr>
                <a:defRPr/>
              </a:pPr>
              <a:t>1/27/2025</a:t>
            </a:fld>
            <a:endParaRPr lang="en-GB" altLang="en-US"/>
          </a:p>
        </p:txBody>
      </p:sp>
      <p:sp>
        <p:nvSpPr>
          <p:cNvPr id="5" name="Footer Placeholder 4">
            <a:extLst>
              <a:ext uri="{FF2B5EF4-FFF2-40B4-BE49-F238E27FC236}">
                <a16:creationId xmlns:a16="http://schemas.microsoft.com/office/drawing/2014/main" id="{59A5BF18-FEC1-4321-800C-9D789C958B6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64657676-F95B-45EE-ABA1-9FE7A7422A8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cs typeface="Arial" panose="020B0604020202020204" pitchFamily="34" charset="0"/>
              </a:defRPr>
            </a:lvl1pPr>
          </a:lstStyle>
          <a:p>
            <a:pPr>
              <a:defRPr/>
            </a:pPr>
            <a:fld id="{36914FCF-3A63-4A34-A6E6-E7437A9694B1}" type="slidenum">
              <a:rPr lang="en-GB" altLang="en-US"/>
              <a:pPr>
                <a:defRPr/>
              </a:pPr>
              <a:t>‹#›</a:t>
            </a:fld>
            <a:endParaRPr lang="en-GB" altLang="en-US"/>
          </a:p>
        </p:txBody>
      </p:sp>
    </p:spTree>
    <p:extLst>
      <p:ext uri="{BB962C8B-B14F-4D97-AF65-F5344CB8AC3E}">
        <p14:creationId xmlns:p14="http://schemas.microsoft.com/office/powerpoint/2010/main" val="3835198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190137F-C286-4053-9246-EA7F758BA49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E987D0AC-D902-4F1C-BD77-448BD72307D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2DAE3D41-32C8-4D5D-8E31-9B1F3F8EE7B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07325A1E-EEAB-4081-9D9B-33843A6ACFC4}" type="datetimeFigureOut">
              <a:rPr lang="en-US" altLang="en-US"/>
              <a:pPr/>
              <a:t>1/27/2025</a:t>
            </a:fld>
            <a:endParaRPr lang="en-US" altLang="en-US"/>
          </a:p>
        </p:txBody>
      </p:sp>
      <p:sp>
        <p:nvSpPr>
          <p:cNvPr id="5" name="Footer Placeholder 4">
            <a:extLst>
              <a:ext uri="{FF2B5EF4-FFF2-40B4-BE49-F238E27FC236}">
                <a16:creationId xmlns:a16="http://schemas.microsoft.com/office/drawing/2014/main" id="{00A5DC6F-62B3-4CD3-BE72-452347AFE9D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BAC7EB02-CA6D-4A9F-BAAD-1E734DE2772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C1AF2972-CD88-4E32-93AD-03039D5FD7BE}" type="slidenum">
              <a:rPr lang="en-US" altLang="en-US"/>
              <a:pPr/>
              <a:t>‹#›</a:t>
            </a:fld>
            <a:endParaRPr lang="en-US" altLang="en-US"/>
          </a:p>
        </p:txBody>
      </p:sp>
    </p:spTree>
    <p:extLst>
      <p:ext uri="{BB962C8B-B14F-4D97-AF65-F5344CB8AC3E}">
        <p14:creationId xmlns:p14="http://schemas.microsoft.com/office/powerpoint/2010/main" val="48674106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AeeiP3vKJSk" TargetMode="External"/><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26.tmp"/></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8.svg"/></Relationships>
</file>

<file path=ppt/slides/_rels/slide1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 Id="rId9"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40.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EDCD5E1-B294-B604-D7A6-06B7F8A8B01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7F4D883-0588-E078-9D5F-5B4C373AF8CB}"/>
              </a:ext>
            </a:extLst>
          </p:cNvPr>
          <p:cNvSpPr txBox="1">
            <a:spLocks noChangeArrowheads="1"/>
          </p:cNvSpPr>
          <p:nvPr/>
        </p:nvSpPr>
        <p:spPr bwMode="auto">
          <a:xfrm>
            <a:off x="189446" y="260560"/>
            <a:ext cx="8765108"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Leader:</a:t>
            </a:r>
            <a:r>
              <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 As we gather together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8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ALL:</a:t>
            </a:r>
            <a:r>
              <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 </a:t>
            </a: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…we bring our hearts.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40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p:txBody>
      </p:sp>
      <p:pic>
        <p:nvPicPr>
          <p:cNvPr id="7" name="Picture 6" descr="A hands making a heart shape with the sun behind them&#10;&#10;Description automatically generated">
            <a:extLst>
              <a:ext uri="{FF2B5EF4-FFF2-40B4-BE49-F238E27FC236}">
                <a16:creationId xmlns:a16="http://schemas.microsoft.com/office/drawing/2014/main" id="{02665DBB-CB06-FA01-44B4-D986153CD623}"/>
              </a:ext>
            </a:extLst>
          </p:cNvPr>
          <p:cNvPicPr>
            <a:picLocks noChangeAspect="1"/>
          </p:cNvPicPr>
          <p:nvPr/>
        </p:nvPicPr>
        <p:blipFill>
          <a:blip r:embed="rId3" cstate="email">
            <a:extLst>
              <a:ext uri="{28A0092B-C50C-407E-A947-70E740481C1C}">
                <a14:useLocalDpi xmlns:a14="http://schemas.microsoft.com/office/drawing/2010/main"/>
              </a:ext>
            </a:extLst>
          </a:blip>
          <a:srcRect t="21411" b="17272"/>
          <a:stretch/>
        </p:blipFill>
        <p:spPr>
          <a:xfrm>
            <a:off x="0" y="2688022"/>
            <a:ext cx="9144000" cy="3736428"/>
          </a:xfrm>
          <a:prstGeom prst="rect">
            <a:avLst/>
          </a:prstGeom>
        </p:spPr>
      </p:pic>
    </p:spTree>
    <p:extLst>
      <p:ext uri="{BB962C8B-B14F-4D97-AF65-F5344CB8AC3E}">
        <p14:creationId xmlns:p14="http://schemas.microsoft.com/office/powerpoint/2010/main" val="6832625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CC83F6-E2BC-63E8-7FC1-A707E2418649}"/>
              </a:ext>
            </a:extLst>
          </p:cNvPr>
          <p:cNvSpPr txBox="1"/>
          <p:nvPr/>
        </p:nvSpPr>
        <p:spPr>
          <a:xfrm>
            <a:off x="534245" y="5445224"/>
            <a:ext cx="8280920" cy="1107996"/>
          </a:xfrm>
          <a:prstGeom prst="rect">
            <a:avLst/>
          </a:prstGeom>
          <a:noFill/>
        </p:spPr>
        <p:txBody>
          <a:bodyPr wrap="square">
            <a:spAutoFit/>
          </a:bodyPr>
          <a:lstStyle/>
          <a:p>
            <a:pPr algn="ctr"/>
            <a:r>
              <a:rPr lang="en-GB" sz="2400" b="1" i="0" dirty="0">
                <a:solidFill>
                  <a:schemeClr val="bg1"/>
                </a:solidFill>
                <a:effectLst/>
                <a:latin typeface="Century Gothic" panose="020B0502020202020204" pitchFamily="34" charset="0"/>
              </a:rPr>
              <a:t>The Lord’s voice is heard over the sea. The glorious God thunders. The Lord thunders over the great ocean.   </a:t>
            </a:r>
            <a:r>
              <a:rPr lang="en-GB" b="1" i="1" dirty="0">
                <a:solidFill>
                  <a:schemeClr val="bg1"/>
                </a:solidFill>
                <a:effectLst/>
                <a:latin typeface="Century Gothic" panose="020B0502020202020204" pitchFamily="34" charset="0"/>
              </a:rPr>
              <a:t>(Psalm 29:3)</a:t>
            </a:r>
            <a:endParaRPr lang="en-GB" b="1" i="1" dirty="0">
              <a:solidFill>
                <a:schemeClr val="bg1"/>
              </a:solidFill>
              <a:latin typeface="Century Gothic" panose="020B0502020202020204" pitchFamily="34" charset="0"/>
            </a:endParaRPr>
          </a:p>
        </p:txBody>
      </p:sp>
      <p:pic>
        <p:nvPicPr>
          <p:cNvPr id="5" name="Picture 4" descr="Waves crashing waves on a beach&#10;&#10;Description automatically generated">
            <a:extLst>
              <a:ext uri="{FF2B5EF4-FFF2-40B4-BE49-F238E27FC236}">
                <a16:creationId xmlns:a16="http://schemas.microsoft.com/office/drawing/2014/main" id="{8106ABC2-B658-11BE-2362-A2EE242A85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804" y="548680"/>
            <a:ext cx="8100392" cy="4556471"/>
          </a:xfrm>
          <a:prstGeom prst="roundRect">
            <a:avLst/>
          </a:prstGeom>
          <a:ln>
            <a:solidFill>
              <a:schemeClr val="bg1"/>
            </a:solidFill>
          </a:ln>
        </p:spPr>
      </p:pic>
    </p:spTree>
    <p:extLst>
      <p:ext uri="{BB962C8B-B14F-4D97-AF65-F5344CB8AC3E}">
        <p14:creationId xmlns:p14="http://schemas.microsoft.com/office/powerpoint/2010/main" val="17293601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8596" y="4772744"/>
            <a:ext cx="8286808" cy="1752600"/>
          </a:xfrm>
        </p:spPr>
        <p:txBody>
          <a:bodyPr>
            <a:normAutofit fontScale="92500" lnSpcReduction="20000"/>
          </a:bodyPr>
          <a:lstStyle/>
          <a:p>
            <a:pPr lvl="0"/>
            <a:r>
              <a:rPr lang="en-GB" sz="4400" b="1" dirty="0">
                <a:solidFill>
                  <a:schemeClr val="bg1"/>
                </a:solidFill>
                <a:latin typeface="Century Gothic" panose="020B0502020202020204" pitchFamily="34" charset="0"/>
              </a:rPr>
              <a:t>I sing for joy at the works of </a:t>
            </a:r>
          </a:p>
          <a:p>
            <a:pPr lvl="0"/>
            <a:r>
              <a:rPr lang="en-GB" sz="4400" b="1" dirty="0">
                <a:solidFill>
                  <a:schemeClr val="bg1"/>
                </a:solidFill>
                <a:latin typeface="Century Gothic" panose="020B0502020202020204" pitchFamily="34" charset="0"/>
              </a:rPr>
              <a:t>your hands….</a:t>
            </a:r>
          </a:p>
          <a:p>
            <a:pPr lvl="0"/>
            <a:r>
              <a:rPr lang="en-GB" sz="2800" b="1" i="1" dirty="0">
                <a:solidFill>
                  <a:schemeClr val="bg1"/>
                </a:solidFill>
                <a:latin typeface="Century Gothic" panose="020B0502020202020204" pitchFamily="34" charset="0"/>
              </a:rPr>
              <a:t>(Psalm 92:8) </a:t>
            </a:r>
            <a:endParaRPr lang="en-GB" sz="4400" b="1" i="1" dirty="0">
              <a:solidFill>
                <a:schemeClr val="bg1"/>
              </a:solidFill>
              <a:latin typeface="Century Gothic" panose="020B0502020202020204" pitchFamily="34" charset="0"/>
            </a:endParaRPr>
          </a:p>
          <a:p>
            <a:endParaRPr lang="en-GB" b="1" dirty="0">
              <a:solidFill>
                <a:schemeClr val="bg1"/>
              </a:solidFill>
              <a:latin typeface="Century Gothic" panose="020B0502020202020204" pitchFamily="34" charset="0"/>
            </a:endParaRPr>
          </a:p>
        </p:txBody>
      </p:sp>
      <p:pic>
        <p:nvPicPr>
          <p:cNvPr id="1028" name="Picture 4" descr="http://my-cat.org/wp-content/uploads/meow.jpg"/>
          <p:cNvPicPr>
            <a:picLocks noChangeAspect="1" noChangeArrowheads="1"/>
          </p:cNvPicPr>
          <p:nvPr/>
        </p:nvPicPr>
        <p:blipFill>
          <a:blip r:embed="rId3" cstate="print"/>
          <a:srcRect/>
          <a:stretch>
            <a:fillRect/>
          </a:stretch>
        </p:blipFill>
        <p:spPr bwMode="auto">
          <a:xfrm>
            <a:off x="1920888" y="428604"/>
            <a:ext cx="5294318" cy="3972595"/>
          </a:xfrm>
          <a:prstGeom prst="roundRect">
            <a:avLst/>
          </a:prstGeom>
          <a:noFill/>
          <a:ln>
            <a:solidFill>
              <a:schemeClr val="bg1"/>
            </a:solid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hild drawing on a paper&#10;&#10;Description automatically generated">
            <a:hlinkClick r:id="rId3"/>
            <a:extLst>
              <a:ext uri="{FF2B5EF4-FFF2-40B4-BE49-F238E27FC236}">
                <a16:creationId xmlns:a16="http://schemas.microsoft.com/office/drawing/2014/main" id="{E050E054-5A09-FACC-DC44-8547C5107E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808" y="260648"/>
            <a:ext cx="8028384" cy="4517648"/>
          </a:xfrm>
          <a:prstGeom prst="rect">
            <a:avLst/>
          </a:prstGeom>
          <a:ln>
            <a:solidFill>
              <a:schemeClr val="tx1"/>
            </a:solidFill>
          </a:ln>
        </p:spPr>
      </p:pic>
      <p:sp>
        <p:nvSpPr>
          <p:cNvPr id="4" name="TextBox 3">
            <a:extLst>
              <a:ext uri="{FF2B5EF4-FFF2-40B4-BE49-F238E27FC236}">
                <a16:creationId xmlns:a16="http://schemas.microsoft.com/office/drawing/2014/main" id="{5175F6A9-A891-B537-B404-DF6FC7035D42}"/>
              </a:ext>
            </a:extLst>
          </p:cNvPr>
          <p:cNvSpPr txBox="1">
            <a:spLocks noChangeArrowheads="1"/>
          </p:cNvSpPr>
          <p:nvPr/>
        </p:nvSpPr>
        <p:spPr bwMode="auto">
          <a:xfrm>
            <a:off x="163629" y="4872535"/>
            <a:ext cx="8816741" cy="1902059"/>
          </a:xfrm>
          <a:prstGeom prst="rect">
            <a:avLst/>
          </a:prstGeom>
          <a:solidFill>
            <a:schemeClr val="bg1">
              <a:alpha val="57000"/>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buNone/>
            </a:pPr>
            <a:r>
              <a:rPr lang="en-GB" sz="2800" b="1" dirty="0">
                <a:latin typeface="Century Gothic" panose="020B0502020202020204" pitchFamily="34" charset="0"/>
                <a:ea typeface="MS Mincho" panose="02020609040205080304" pitchFamily="49" charset="-128"/>
                <a:cs typeface="Tahoma" panose="020B0604030504040204" pitchFamily="34" charset="0"/>
              </a:rPr>
              <a:t>…. I wonder what made you think as you heard the words and saw the children’s ideas?....</a:t>
            </a:r>
            <a:endParaRPr lang="en-GB" sz="1800" b="1" dirty="0">
              <a:latin typeface="Century Gothic" panose="020B0502020202020204" pitchFamily="34" charset="0"/>
              <a:ea typeface="MS Mincho" panose="02020609040205080304" pitchFamily="49" charset="-128"/>
              <a:cs typeface="Times New Roman" panose="02020603050405020304" pitchFamily="18" charset="0"/>
            </a:endParaRPr>
          </a:p>
          <a:p>
            <a:pPr algn="ctr">
              <a:buNone/>
            </a:pPr>
            <a:r>
              <a:rPr lang="en-GB" sz="2800" b="1" dirty="0">
                <a:latin typeface="Century Gothic" panose="020B0502020202020204" pitchFamily="34" charset="0"/>
                <a:ea typeface="MS Mincho" panose="02020609040205080304" pitchFamily="49" charset="-128"/>
                <a:cs typeface="Tahoma" panose="020B0604030504040204" pitchFamily="34" charset="0"/>
              </a:rPr>
              <a:t>….I wonder what might make you want to give praise to God, or say ‘Wow!’?…..</a:t>
            </a:r>
            <a:endParaRPr lang="en-GB" b="1" dirty="0">
              <a:latin typeface="Century Gothic" panose="020B0502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9658212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Megaphone with solid fill">
            <a:extLst>
              <a:ext uri="{FF2B5EF4-FFF2-40B4-BE49-F238E27FC236}">
                <a16:creationId xmlns:a16="http://schemas.microsoft.com/office/drawing/2014/main" id="{BAF6CD7A-C1E5-6636-E6E2-D8A0448340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59632" y="1124744"/>
            <a:ext cx="4752528" cy="4752528"/>
          </a:xfrm>
          <a:prstGeom prst="rect">
            <a:avLst/>
          </a:prstGeom>
        </p:spPr>
      </p:pic>
      <p:cxnSp>
        <p:nvCxnSpPr>
          <p:cNvPr id="5" name="Straight Connector 4">
            <a:extLst>
              <a:ext uri="{FF2B5EF4-FFF2-40B4-BE49-F238E27FC236}">
                <a16:creationId xmlns:a16="http://schemas.microsoft.com/office/drawing/2014/main" id="{66B6B8D4-B302-7E96-F494-5DAE25697478}"/>
              </a:ext>
            </a:extLst>
          </p:cNvPr>
          <p:cNvCxnSpPr>
            <a:cxnSpLocks/>
          </p:cNvCxnSpPr>
          <p:nvPr/>
        </p:nvCxnSpPr>
        <p:spPr>
          <a:xfrm flipV="1">
            <a:off x="4932040" y="620688"/>
            <a:ext cx="1152128" cy="1584176"/>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78AAF5B-4DE0-87BD-D309-8DE36EBF16E6}"/>
              </a:ext>
            </a:extLst>
          </p:cNvPr>
          <p:cNvCxnSpPr>
            <a:cxnSpLocks/>
          </p:cNvCxnSpPr>
          <p:nvPr/>
        </p:nvCxnSpPr>
        <p:spPr>
          <a:xfrm flipV="1">
            <a:off x="5296272" y="1412776"/>
            <a:ext cx="1579984" cy="1160512"/>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ED42EEB-1B8B-D675-B401-686F110FF4A5}"/>
              </a:ext>
            </a:extLst>
          </p:cNvPr>
          <p:cNvCxnSpPr>
            <a:cxnSpLocks/>
          </p:cNvCxnSpPr>
          <p:nvPr/>
        </p:nvCxnSpPr>
        <p:spPr>
          <a:xfrm flipV="1">
            <a:off x="5596205" y="2330523"/>
            <a:ext cx="1807840" cy="756084"/>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8213880-4149-13F6-3A2E-47EC3345E884}"/>
              </a:ext>
            </a:extLst>
          </p:cNvPr>
          <p:cNvCxnSpPr>
            <a:cxnSpLocks/>
          </p:cNvCxnSpPr>
          <p:nvPr/>
        </p:nvCxnSpPr>
        <p:spPr>
          <a:xfrm>
            <a:off x="5724128" y="3501008"/>
            <a:ext cx="2016224" cy="0"/>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AF85280C-A2BD-B150-BD73-A96B80B723C0}"/>
              </a:ext>
            </a:extLst>
          </p:cNvPr>
          <p:cNvSpPr/>
          <p:nvPr/>
        </p:nvSpPr>
        <p:spPr>
          <a:xfrm>
            <a:off x="4120495" y="5216431"/>
            <a:ext cx="4647427" cy="120032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cs typeface="+mn-cs"/>
              </a:rPr>
              <a:t>Shout out!</a:t>
            </a:r>
          </a:p>
        </p:txBody>
      </p:sp>
    </p:spTree>
    <p:extLst>
      <p:ext uri="{BB962C8B-B14F-4D97-AF65-F5344CB8AC3E}">
        <p14:creationId xmlns:p14="http://schemas.microsoft.com/office/powerpoint/2010/main" val="25787614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56621D-B55F-5159-5884-6CEBB94FE8DE}"/>
              </a:ext>
            </a:extLst>
          </p:cNvPr>
          <p:cNvPicPr>
            <a:picLocks noChangeAspect="1"/>
          </p:cNvPicPr>
          <p:nvPr/>
        </p:nvPicPr>
        <p:blipFill>
          <a:blip r:embed="rId3" cstate="print"/>
          <a:srcRect/>
          <a:stretch>
            <a:fillRect/>
          </a:stretch>
        </p:blipFill>
        <p:spPr bwMode="auto">
          <a:xfrm>
            <a:off x="189906" y="210083"/>
            <a:ext cx="2569644" cy="1584176"/>
          </a:xfrm>
          <a:prstGeom prst="roundRect">
            <a:avLst/>
          </a:prstGeom>
          <a:noFill/>
          <a:ln w="9525">
            <a:solidFill>
              <a:schemeClr val="bg1"/>
            </a:solidFill>
            <a:miter lim="800000"/>
            <a:headEnd/>
            <a:tailEnd/>
          </a:ln>
        </p:spPr>
      </p:pic>
      <p:pic>
        <p:nvPicPr>
          <p:cNvPr id="4" name="Picture 3">
            <a:extLst>
              <a:ext uri="{FF2B5EF4-FFF2-40B4-BE49-F238E27FC236}">
                <a16:creationId xmlns:a16="http://schemas.microsoft.com/office/drawing/2014/main" id="{DF6A1BAF-5270-9F02-E2A8-6459458B60D9}"/>
              </a:ext>
            </a:extLst>
          </p:cNvPr>
          <p:cNvPicPr>
            <a:picLocks noChangeAspect="1"/>
          </p:cNvPicPr>
          <p:nvPr/>
        </p:nvPicPr>
        <p:blipFill>
          <a:blip r:embed="rId4" cstate="print"/>
          <a:srcRect/>
          <a:stretch>
            <a:fillRect/>
          </a:stretch>
        </p:blipFill>
        <p:spPr bwMode="auto">
          <a:xfrm>
            <a:off x="4860032" y="210083"/>
            <a:ext cx="4104456" cy="3076424"/>
          </a:xfrm>
          <a:prstGeom prst="roundRect">
            <a:avLst/>
          </a:prstGeom>
          <a:noFill/>
          <a:ln w="9525">
            <a:solidFill>
              <a:schemeClr val="bg1"/>
            </a:solidFill>
            <a:miter lim="800000"/>
            <a:headEnd/>
            <a:tailEnd/>
          </a:ln>
        </p:spPr>
      </p:pic>
      <p:pic>
        <p:nvPicPr>
          <p:cNvPr id="6" name="Picture 5">
            <a:extLst>
              <a:ext uri="{FF2B5EF4-FFF2-40B4-BE49-F238E27FC236}">
                <a16:creationId xmlns:a16="http://schemas.microsoft.com/office/drawing/2014/main" id="{AB80D65F-B07A-7513-E716-EADDC6C327AF}"/>
              </a:ext>
            </a:extLst>
          </p:cNvPr>
          <p:cNvPicPr>
            <a:picLocks noChangeAspect="1"/>
          </p:cNvPicPr>
          <p:nvPr/>
        </p:nvPicPr>
        <p:blipFill>
          <a:blip r:embed="rId5" cstate="print"/>
          <a:srcRect/>
          <a:stretch>
            <a:fillRect/>
          </a:stretch>
        </p:blipFill>
        <p:spPr bwMode="auto">
          <a:xfrm>
            <a:off x="5141592" y="4007363"/>
            <a:ext cx="3842098" cy="2642853"/>
          </a:xfrm>
          <a:prstGeom prst="roundRect">
            <a:avLst/>
          </a:prstGeom>
          <a:noFill/>
          <a:ln w="9525">
            <a:solidFill>
              <a:schemeClr val="bg1"/>
            </a:solidFill>
            <a:miter lim="800000"/>
            <a:headEnd/>
            <a:tailEnd/>
          </a:ln>
        </p:spPr>
      </p:pic>
      <p:pic>
        <p:nvPicPr>
          <p:cNvPr id="3" name="Picture 2">
            <a:extLst>
              <a:ext uri="{FF2B5EF4-FFF2-40B4-BE49-F238E27FC236}">
                <a16:creationId xmlns:a16="http://schemas.microsoft.com/office/drawing/2014/main" id="{2E8D68F2-E729-26E4-FE8E-39FA235AE65B}"/>
              </a:ext>
            </a:extLst>
          </p:cNvPr>
          <p:cNvPicPr>
            <a:picLocks noChangeAspect="1"/>
          </p:cNvPicPr>
          <p:nvPr/>
        </p:nvPicPr>
        <p:blipFill>
          <a:blip r:embed="rId6" cstate="print"/>
          <a:srcRect l="3063" t="4594" r="13582" b="5654"/>
          <a:stretch>
            <a:fillRect/>
          </a:stretch>
        </p:blipFill>
        <p:spPr bwMode="auto">
          <a:xfrm>
            <a:off x="2322743" y="1170182"/>
            <a:ext cx="2952460" cy="2399283"/>
          </a:xfrm>
          <a:prstGeom prst="roundRect">
            <a:avLst/>
          </a:prstGeom>
          <a:noFill/>
          <a:ln w="9525">
            <a:solidFill>
              <a:schemeClr val="bg1"/>
            </a:solidFill>
            <a:miter lim="800000"/>
            <a:headEnd/>
            <a:tailEnd/>
          </a:ln>
        </p:spPr>
      </p:pic>
      <p:pic>
        <p:nvPicPr>
          <p:cNvPr id="5" name="Picture 4">
            <a:extLst>
              <a:ext uri="{FF2B5EF4-FFF2-40B4-BE49-F238E27FC236}">
                <a16:creationId xmlns:a16="http://schemas.microsoft.com/office/drawing/2014/main" id="{6F41BE8E-0890-7A16-C4AC-6CCAE36ECD3A}"/>
              </a:ext>
            </a:extLst>
          </p:cNvPr>
          <p:cNvPicPr>
            <a:picLocks noChangeAspect="1"/>
          </p:cNvPicPr>
          <p:nvPr/>
        </p:nvPicPr>
        <p:blipFill>
          <a:blip r:embed="rId7" cstate="print"/>
          <a:srcRect/>
          <a:stretch>
            <a:fillRect/>
          </a:stretch>
        </p:blipFill>
        <p:spPr bwMode="auto">
          <a:xfrm>
            <a:off x="160310" y="2502721"/>
            <a:ext cx="2952460" cy="4305345"/>
          </a:xfrm>
          <a:prstGeom prst="roundRect">
            <a:avLst/>
          </a:prstGeom>
          <a:noFill/>
          <a:ln w="9525">
            <a:solidFill>
              <a:schemeClr val="bg1"/>
            </a:solidFill>
            <a:miter lim="800000"/>
            <a:headEnd/>
            <a:tailEnd/>
          </a:ln>
        </p:spPr>
      </p:pic>
      <p:pic>
        <p:nvPicPr>
          <p:cNvPr id="8" name="Picture 7">
            <a:extLst>
              <a:ext uri="{FF2B5EF4-FFF2-40B4-BE49-F238E27FC236}">
                <a16:creationId xmlns:a16="http://schemas.microsoft.com/office/drawing/2014/main" id="{7503F6C2-8F8D-3732-D2A8-C8F007180D78}"/>
              </a:ext>
            </a:extLst>
          </p:cNvPr>
          <p:cNvPicPr>
            <a:picLocks noChangeAspect="1"/>
          </p:cNvPicPr>
          <p:nvPr/>
        </p:nvPicPr>
        <p:blipFill>
          <a:blip r:embed="rId8" cstate="print"/>
          <a:srcRect b="9726"/>
          <a:stretch>
            <a:fillRect/>
          </a:stretch>
        </p:blipFill>
        <p:spPr bwMode="auto">
          <a:xfrm>
            <a:off x="3984172" y="3205000"/>
            <a:ext cx="2144965" cy="2456960"/>
          </a:xfrm>
          <a:prstGeom prst="roundRect">
            <a:avLst/>
          </a:prstGeom>
          <a:noFill/>
          <a:ln w="9525">
            <a:solidFill>
              <a:schemeClr val="bg1"/>
            </a:solidFill>
            <a:miter lim="800000"/>
            <a:headEnd/>
            <a:tailEnd/>
          </a:ln>
        </p:spPr>
      </p:pic>
      <p:pic>
        <p:nvPicPr>
          <p:cNvPr id="7" name="Picture 6">
            <a:extLst>
              <a:ext uri="{FF2B5EF4-FFF2-40B4-BE49-F238E27FC236}">
                <a16:creationId xmlns:a16="http://schemas.microsoft.com/office/drawing/2014/main" id="{BA057648-60BD-FA42-2612-067140F5D67A}"/>
              </a:ext>
            </a:extLst>
          </p:cNvPr>
          <p:cNvPicPr>
            <a:picLocks noChangeAspect="1"/>
          </p:cNvPicPr>
          <p:nvPr/>
        </p:nvPicPr>
        <p:blipFill>
          <a:blip r:embed="rId9" cstate="print"/>
          <a:srcRect/>
          <a:stretch>
            <a:fillRect/>
          </a:stretch>
        </p:blipFill>
        <p:spPr bwMode="auto">
          <a:xfrm>
            <a:off x="2849428" y="5072734"/>
            <a:ext cx="1401560" cy="1491648"/>
          </a:xfrm>
          <a:prstGeom prst="roundRect">
            <a:avLst/>
          </a:prstGeom>
          <a:noFill/>
          <a:ln w="9525">
            <a:solidFill>
              <a:schemeClr val="bg1"/>
            </a:solidFill>
            <a:miter lim="800000"/>
            <a:headEnd/>
            <a:tailEnd/>
          </a:ln>
        </p:spPr>
      </p:pic>
      <p:sp>
        <p:nvSpPr>
          <p:cNvPr id="9" name="TextBox 8">
            <a:extLst>
              <a:ext uri="{FF2B5EF4-FFF2-40B4-BE49-F238E27FC236}">
                <a16:creationId xmlns:a16="http://schemas.microsoft.com/office/drawing/2014/main" id="{01AED979-A5AD-137B-E7E4-479E38569FA8}"/>
              </a:ext>
            </a:extLst>
          </p:cNvPr>
          <p:cNvSpPr txBox="1"/>
          <p:nvPr/>
        </p:nvSpPr>
        <p:spPr>
          <a:xfrm>
            <a:off x="1467051" y="2705725"/>
            <a:ext cx="6209899" cy="1446550"/>
          </a:xfrm>
          <a:prstGeom prst="rect">
            <a:avLst/>
          </a:prstGeom>
          <a:solidFill>
            <a:schemeClr val="bg1">
              <a:alpha val="68000"/>
            </a:schemeClr>
          </a:solidFill>
        </p:spPr>
        <p:txBody>
          <a:bodyPr wrap="square" rtlCol="0">
            <a:spAutoFit/>
          </a:bodyPr>
          <a:lstStyle/>
          <a:p>
            <a:pPr algn="ctr"/>
            <a:r>
              <a:rPr lang="en-GB" sz="4400" b="1" i="0" dirty="0">
                <a:effectLst/>
                <a:latin typeface="Century Gothic" panose="020B0502020202020204" pitchFamily="34" charset="0"/>
              </a:rPr>
              <a:t>God, for all these things we are grateful! </a:t>
            </a:r>
            <a:endParaRPr lang="en-GB" sz="4400" b="1" i="1" dirty="0">
              <a:latin typeface="Century Gothic" panose="020B0502020202020204" pitchFamily="34" charset="0"/>
            </a:endParaRPr>
          </a:p>
        </p:txBody>
      </p:sp>
    </p:spTree>
    <p:extLst>
      <p:ext uri="{BB962C8B-B14F-4D97-AF65-F5344CB8AC3E}">
        <p14:creationId xmlns:p14="http://schemas.microsoft.com/office/powerpoint/2010/main" val="37937897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 picture containing text&#10;&#10;Description automatically generated">
            <a:extLst>
              <a:ext uri="{FF2B5EF4-FFF2-40B4-BE49-F238E27FC236}">
                <a16:creationId xmlns:a16="http://schemas.microsoft.com/office/drawing/2014/main" id="{20B24564-7351-4BA6-BACC-5C8CEB36920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4441" y="5105400"/>
            <a:ext cx="8286808" cy="1752600"/>
          </a:xfrm>
        </p:spPr>
        <p:txBody>
          <a:bodyPr>
            <a:normAutofit fontScale="92500"/>
          </a:bodyPr>
          <a:lstStyle/>
          <a:p>
            <a:pPr lvl="0"/>
            <a:r>
              <a:rPr lang="en-GB" sz="4800" b="1" dirty="0">
                <a:solidFill>
                  <a:schemeClr val="bg1"/>
                </a:solidFill>
                <a:latin typeface="Century Gothic" panose="020B0502020202020204" pitchFamily="34" charset="0"/>
              </a:rPr>
              <a:t>Let’s sing to God a new song! </a:t>
            </a:r>
          </a:p>
          <a:p>
            <a:pPr lvl="0"/>
            <a:r>
              <a:rPr lang="en-GB" sz="2800" b="1" i="1" dirty="0">
                <a:solidFill>
                  <a:schemeClr val="bg1"/>
                </a:solidFill>
                <a:latin typeface="Century Gothic" panose="020B0502020202020204" pitchFamily="34" charset="0"/>
              </a:rPr>
              <a:t>(Psalm 33:3)</a:t>
            </a:r>
          </a:p>
        </p:txBody>
      </p:sp>
      <p:grpSp>
        <p:nvGrpSpPr>
          <p:cNvPr id="6" name="Group 5">
            <a:extLst>
              <a:ext uri="{FF2B5EF4-FFF2-40B4-BE49-F238E27FC236}">
                <a16:creationId xmlns:a16="http://schemas.microsoft.com/office/drawing/2014/main" id="{2CCC3CFF-82AD-1F46-E804-D14637307296}"/>
              </a:ext>
            </a:extLst>
          </p:cNvPr>
          <p:cNvGrpSpPr/>
          <p:nvPr/>
        </p:nvGrpSpPr>
        <p:grpSpPr>
          <a:xfrm>
            <a:off x="352529" y="188640"/>
            <a:ext cx="8508720" cy="4679168"/>
            <a:chOff x="428596" y="11397"/>
            <a:chExt cx="8508720" cy="4679168"/>
          </a:xfrm>
        </p:grpSpPr>
        <p:sp>
          <p:nvSpPr>
            <p:cNvPr id="5" name="Rectangle: Rounded Corners 4">
              <a:extLst>
                <a:ext uri="{FF2B5EF4-FFF2-40B4-BE49-F238E27FC236}">
                  <a16:creationId xmlns:a16="http://schemas.microsoft.com/office/drawing/2014/main" id="{25E60E46-0602-B3EA-B9B4-F54BE7022E2A}"/>
                </a:ext>
              </a:extLst>
            </p:cNvPr>
            <p:cNvSpPr/>
            <p:nvPr/>
          </p:nvSpPr>
          <p:spPr>
            <a:xfrm>
              <a:off x="428596" y="191490"/>
              <a:ext cx="8508720" cy="4464496"/>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group of children singing&#10;&#10;Description automatically generated">
              <a:extLst>
                <a:ext uri="{FF2B5EF4-FFF2-40B4-BE49-F238E27FC236}">
                  <a16:creationId xmlns:a16="http://schemas.microsoft.com/office/drawing/2014/main" id="{67BE3BBC-4D9A-D059-F26B-F9836D1C38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936" y="11397"/>
              <a:ext cx="8388424" cy="4679168"/>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E479CC60-1F04-45CC-8245-93E1BB2E8C68}"/>
              </a:ext>
            </a:extLst>
          </p:cNvPr>
          <p:cNvSpPr txBox="1">
            <a:spLocks/>
          </p:cNvSpPr>
          <p:nvPr/>
        </p:nvSpPr>
        <p:spPr>
          <a:xfrm>
            <a:off x="282575" y="4520321"/>
            <a:ext cx="8613775" cy="1604963"/>
          </a:xfrm>
          <a:prstGeom prst="rect">
            <a:avLst/>
          </a:prstGeom>
          <a:no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All: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…may we serve one another in our thoughts and words and actions.</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ＭＳ 明朝"/>
              <a:cs typeface="Times New Roman"/>
            </a:endParaRPr>
          </a:p>
        </p:txBody>
      </p:sp>
      <p:grpSp>
        <p:nvGrpSpPr>
          <p:cNvPr id="5" name="Group 4">
            <a:extLst>
              <a:ext uri="{FF2B5EF4-FFF2-40B4-BE49-F238E27FC236}">
                <a16:creationId xmlns:a16="http://schemas.microsoft.com/office/drawing/2014/main" id="{7F667CFA-B672-4368-81BE-D78A6ED3A013}"/>
              </a:ext>
            </a:extLst>
          </p:cNvPr>
          <p:cNvGrpSpPr/>
          <p:nvPr/>
        </p:nvGrpSpPr>
        <p:grpSpPr>
          <a:xfrm rot="8217778">
            <a:off x="7639526" y="5657851"/>
            <a:ext cx="1579856" cy="1035362"/>
            <a:chOff x="0" y="0"/>
            <a:chExt cx="1670756" cy="1095023"/>
          </a:xfrm>
          <a:solidFill>
            <a:schemeClr val="bg1"/>
          </a:solidFill>
        </p:grpSpPr>
        <p:pic>
          <p:nvPicPr>
            <p:cNvPr id="6" name="Graphic 34" descr="Arrow: Counter-clockwise curve">
              <a:extLst>
                <a:ext uri="{FF2B5EF4-FFF2-40B4-BE49-F238E27FC236}">
                  <a16:creationId xmlns:a16="http://schemas.microsoft.com/office/drawing/2014/main" id="{9F0A1073-3235-476A-81F1-7324DCEC4A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7" name="Graphic 35" descr="Arrow: Counter-clockwise curve">
              <a:extLst>
                <a:ext uri="{FF2B5EF4-FFF2-40B4-BE49-F238E27FC236}">
                  <a16:creationId xmlns:a16="http://schemas.microsoft.com/office/drawing/2014/main" id="{D6EEC009-8BE9-4DC3-8609-5613940BCA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8" name="Graphic 36" descr="Arrow: Straight">
              <a:extLst>
                <a:ext uri="{FF2B5EF4-FFF2-40B4-BE49-F238E27FC236}">
                  <a16:creationId xmlns:a16="http://schemas.microsoft.com/office/drawing/2014/main" id="{6CF83253-D2BA-4FB5-B48D-A587C2284A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pic>
        <p:nvPicPr>
          <p:cNvPr id="3" name="Graphic 2" descr="Thought bubble with solid fill">
            <a:extLst>
              <a:ext uri="{FF2B5EF4-FFF2-40B4-BE49-F238E27FC236}">
                <a16:creationId xmlns:a16="http://schemas.microsoft.com/office/drawing/2014/main" id="{490C086D-BD87-0CF4-7FB8-9F097A91C2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7648" y="933532"/>
            <a:ext cx="2602979" cy="2602979"/>
          </a:xfrm>
          <a:prstGeom prst="rect">
            <a:avLst/>
          </a:prstGeom>
        </p:spPr>
      </p:pic>
      <p:pic>
        <p:nvPicPr>
          <p:cNvPr id="9" name="Graphic 8" descr="Speech with solid fill">
            <a:extLst>
              <a:ext uri="{FF2B5EF4-FFF2-40B4-BE49-F238E27FC236}">
                <a16:creationId xmlns:a16="http://schemas.microsoft.com/office/drawing/2014/main" id="{B90507DD-AB9B-3229-7755-08942234BE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3348714" y="847696"/>
            <a:ext cx="2520280" cy="2520280"/>
          </a:xfrm>
          <a:prstGeom prst="rect">
            <a:avLst/>
          </a:prstGeom>
        </p:spPr>
      </p:pic>
      <p:grpSp>
        <p:nvGrpSpPr>
          <p:cNvPr id="10" name="Group 9">
            <a:extLst>
              <a:ext uri="{FF2B5EF4-FFF2-40B4-BE49-F238E27FC236}">
                <a16:creationId xmlns:a16="http://schemas.microsoft.com/office/drawing/2014/main" id="{F9C86879-476C-5E26-C70C-AB60189C0F3A}"/>
              </a:ext>
            </a:extLst>
          </p:cNvPr>
          <p:cNvGrpSpPr/>
          <p:nvPr/>
        </p:nvGrpSpPr>
        <p:grpSpPr>
          <a:xfrm>
            <a:off x="6498328" y="933532"/>
            <a:ext cx="2224914" cy="2298386"/>
            <a:chOff x="6235518" y="3979419"/>
            <a:chExt cx="1941661" cy="2005779"/>
          </a:xfrm>
        </p:grpSpPr>
        <p:sp>
          <p:nvSpPr>
            <p:cNvPr id="11" name="Freeform: Shape 19">
              <a:extLst>
                <a:ext uri="{FF2B5EF4-FFF2-40B4-BE49-F238E27FC236}">
                  <a16:creationId xmlns:a16="http://schemas.microsoft.com/office/drawing/2014/main" id="{DF11E11D-3667-EEEB-D8ED-3166BB92BE42}"/>
                </a:ext>
              </a:extLst>
            </p:cNvPr>
            <p:cNvSpPr/>
            <p:nvPr/>
          </p:nvSpPr>
          <p:spPr>
            <a:xfrm rot="4239914">
              <a:off x="6480314" y="3734623"/>
              <a:ext cx="1320323" cy="1809916"/>
            </a:xfrm>
            <a:custGeom>
              <a:avLst/>
              <a:gdLst>
                <a:gd name="connsiteX0" fmla="*/ 843472 w 850482"/>
                <a:gd name="connsiteY0" fmla="*/ 271540 h 1165852"/>
                <a:gd name="connsiteX1" fmla="*/ 819860 w 850482"/>
                <a:gd name="connsiteY1" fmla="*/ 191849 h 1165852"/>
                <a:gd name="connsiteX2" fmla="*/ 740168 w 850482"/>
                <a:gd name="connsiteY2" fmla="*/ 215461 h 1165852"/>
                <a:gd name="connsiteX3" fmla="*/ 622107 w 850482"/>
                <a:gd name="connsiteY3" fmla="*/ 425020 h 1165852"/>
                <a:gd name="connsiteX4" fmla="*/ 701799 w 850482"/>
                <a:gd name="connsiteY4" fmla="*/ 109206 h 1165852"/>
                <a:gd name="connsiteX5" fmla="*/ 657526 w 850482"/>
                <a:gd name="connsiteY5" fmla="*/ 38370 h 1165852"/>
                <a:gd name="connsiteX6" fmla="*/ 586689 w 850482"/>
                <a:gd name="connsiteY6" fmla="*/ 82643 h 1165852"/>
                <a:gd name="connsiteX7" fmla="*/ 518804 w 850482"/>
                <a:gd name="connsiteY7" fmla="*/ 354183 h 1165852"/>
                <a:gd name="connsiteX8" fmla="*/ 518804 w 850482"/>
                <a:gd name="connsiteY8" fmla="*/ 59031 h 1165852"/>
                <a:gd name="connsiteX9" fmla="*/ 459774 w 850482"/>
                <a:gd name="connsiteY9" fmla="*/ 0 h 1165852"/>
                <a:gd name="connsiteX10" fmla="*/ 400743 w 850482"/>
                <a:gd name="connsiteY10" fmla="*/ 59031 h 1165852"/>
                <a:gd name="connsiteX11" fmla="*/ 400743 w 850482"/>
                <a:gd name="connsiteY11" fmla="*/ 374844 h 1165852"/>
                <a:gd name="connsiteX12" fmla="*/ 332858 w 850482"/>
                <a:gd name="connsiteY12" fmla="*/ 82643 h 1165852"/>
                <a:gd name="connsiteX13" fmla="*/ 262021 w 850482"/>
                <a:gd name="connsiteY13" fmla="*/ 38370 h 1165852"/>
                <a:gd name="connsiteX14" fmla="*/ 217749 w 850482"/>
                <a:gd name="connsiteY14" fmla="*/ 109206 h 1165852"/>
                <a:gd name="connsiteX15" fmla="*/ 300391 w 850482"/>
                <a:gd name="connsiteY15" fmla="*/ 460438 h 1165852"/>
                <a:gd name="connsiteX16" fmla="*/ 279731 w 850482"/>
                <a:gd name="connsiteY16" fmla="*/ 578499 h 1165852"/>
                <a:gd name="connsiteX17" fmla="*/ 276779 w 850482"/>
                <a:gd name="connsiteY17" fmla="*/ 575547 h 1165852"/>
                <a:gd name="connsiteX18" fmla="*/ 70172 w 850482"/>
                <a:gd name="connsiteY18" fmla="*/ 410262 h 1165852"/>
                <a:gd name="connsiteX19" fmla="*/ 2287 w 850482"/>
                <a:gd name="connsiteY19" fmla="*/ 448632 h 1165852"/>
                <a:gd name="connsiteX20" fmla="*/ 40657 w 850482"/>
                <a:gd name="connsiteY20" fmla="*/ 516517 h 1165852"/>
                <a:gd name="connsiteX21" fmla="*/ 152815 w 850482"/>
                <a:gd name="connsiteY21" fmla="*/ 640481 h 1165852"/>
                <a:gd name="connsiteX22" fmla="*/ 347616 w 850482"/>
                <a:gd name="connsiteY22" fmla="*/ 850039 h 1165852"/>
                <a:gd name="connsiteX23" fmla="*/ 347616 w 850482"/>
                <a:gd name="connsiteY23" fmla="*/ 1165852 h 1165852"/>
                <a:gd name="connsiteX24" fmla="*/ 607350 w 850482"/>
                <a:gd name="connsiteY24" fmla="*/ 1165852 h 1165852"/>
                <a:gd name="connsiteX25" fmla="*/ 607350 w 850482"/>
                <a:gd name="connsiteY25" fmla="*/ 832330 h 1165852"/>
                <a:gd name="connsiteX26" fmla="*/ 719508 w 850482"/>
                <a:gd name="connsiteY26" fmla="*/ 492905 h 1165852"/>
                <a:gd name="connsiteX27" fmla="*/ 843472 w 850482"/>
                <a:gd name="connsiteY27" fmla="*/ 271540 h 116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50482" h="1165852">
                  <a:moveTo>
                    <a:pt x="843472" y="271540"/>
                  </a:moveTo>
                  <a:cubicBezTo>
                    <a:pt x="858229" y="242025"/>
                    <a:pt x="849375" y="206607"/>
                    <a:pt x="819860" y="191849"/>
                  </a:cubicBezTo>
                  <a:cubicBezTo>
                    <a:pt x="790344" y="177092"/>
                    <a:pt x="754926" y="185946"/>
                    <a:pt x="740168" y="215461"/>
                  </a:cubicBezTo>
                  <a:lnTo>
                    <a:pt x="622107" y="425020"/>
                  </a:lnTo>
                  <a:lnTo>
                    <a:pt x="701799" y="109206"/>
                  </a:lnTo>
                  <a:cubicBezTo>
                    <a:pt x="710653" y="76740"/>
                    <a:pt x="689993" y="44273"/>
                    <a:pt x="657526" y="38370"/>
                  </a:cubicBezTo>
                  <a:cubicBezTo>
                    <a:pt x="625059" y="29515"/>
                    <a:pt x="592592" y="50176"/>
                    <a:pt x="586689" y="82643"/>
                  </a:cubicBezTo>
                  <a:lnTo>
                    <a:pt x="518804" y="354183"/>
                  </a:lnTo>
                  <a:lnTo>
                    <a:pt x="518804" y="59031"/>
                  </a:lnTo>
                  <a:cubicBezTo>
                    <a:pt x="518804" y="26564"/>
                    <a:pt x="492240" y="0"/>
                    <a:pt x="459774" y="0"/>
                  </a:cubicBezTo>
                  <a:cubicBezTo>
                    <a:pt x="427307" y="0"/>
                    <a:pt x="400743" y="26564"/>
                    <a:pt x="400743" y="59031"/>
                  </a:cubicBezTo>
                  <a:lnTo>
                    <a:pt x="400743" y="374844"/>
                  </a:lnTo>
                  <a:lnTo>
                    <a:pt x="332858" y="82643"/>
                  </a:lnTo>
                  <a:cubicBezTo>
                    <a:pt x="326955" y="50176"/>
                    <a:pt x="294488" y="32467"/>
                    <a:pt x="262021" y="38370"/>
                  </a:cubicBezTo>
                  <a:cubicBezTo>
                    <a:pt x="229555" y="44273"/>
                    <a:pt x="211846" y="76740"/>
                    <a:pt x="217749" y="109206"/>
                  </a:cubicBezTo>
                  <a:lnTo>
                    <a:pt x="300391" y="460438"/>
                  </a:lnTo>
                  <a:cubicBezTo>
                    <a:pt x="297440" y="501759"/>
                    <a:pt x="288585" y="543081"/>
                    <a:pt x="279731" y="578499"/>
                  </a:cubicBezTo>
                  <a:cubicBezTo>
                    <a:pt x="279731" y="578499"/>
                    <a:pt x="279731" y="575547"/>
                    <a:pt x="276779" y="575547"/>
                  </a:cubicBezTo>
                  <a:cubicBezTo>
                    <a:pt x="226603" y="498808"/>
                    <a:pt x="146912" y="430923"/>
                    <a:pt x="70172" y="410262"/>
                  </a:cubicBezTo>
                  <a:cubicBezTo>
                    <a:pt x="40657" y="401407"/>
                    <a:pt x="11142" y="419117"/>
                    <a:pt x="2287" y="448632"/>
                  </a:cubicBezTo>
                  <a:cubicBezTo>
                    <a:pt x="-6567" y="478147"/>
                    <a:pt x="11142" y="507662"/>
                    <a:pt x="40657" y="516517"/>
                  </a:cubicBezTo>
                  <a:cubicBezTo>
                    <a:pt x="79027" y="525372"/>
                    <a:pt x="114445" y="581451"/>
                    <a:pt x="152815" y="640481"/>
                  </a:cubicBezTo>
                  <a:cubicBezTo>
                    <a:pt x="200039" y="714269"/>
                    <a:pt x="259070" y="799863"/>
                    <a:pt x="347616" y="850039"/>
                  </a:cubicBezTo>
                  <a:lnTo>
                    <a:pt x="347616" y="1165852"/>
                  </a:lnTo>
                  <a:lnTo>
                    <a:pt x="607350" y="1165852"/>
                  </a:lnTo>
                  <a:lnTo>
                    <a:pt x="607350" y="832330"/>
                  </a:lnTo>
                  <a:cubicBezTo>
                    <a:pt x="704750" y="782154"/>
                    <a:pt x="716556" y="572596"/>
                    <a:pt x="719508" y="492905"/>
                  </a:cubicBezTo>
                  <a:lnTo>
                    <a:pt x="843472" y="271540"/>
                  </a:lnTo>
                  <a:close/>
                </a:path>
              </a:pathLst>
            </a:custGeom>
            <a:solidFill>
              <a:schemeClr val="tx1"/>
            </a:solidFill>
            <a:ln w="29468" cap="flat">
              <a:solidFill>
                <a:schemeClr val="bg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12" name="Freeform: Shape 21">
              <a:extLst>
                <a:ext uri="{FF2B5EF4-FFF2-40B4-BE49-F238E27FC236}">
                  <a16:creationId xmlns:a16="http://schemas.microsoft.com/office/drawing/2014/main" id="{6395149D-DD61-00AC-E698-FED96FA646AA}"/>
                </a:ext>
              </a:extLst>
            </p:cNvPr>
            <p:cNvSpPr/>
            <p:nvPr/>
          </p:nvSpPr>
          <p:spPr>
            <a:xfrm rot="2185223">
              <a:off x="6409557" y="4627150"/>
              <a:ext cx="1767622" cy="1358048"/>
            </a:xfrm>
            <a:custGeom>
              <a:avLst/>
              <a:gdLst>
                <a:gd name="connsiteX0" fmla="*/ 764445 w 1138608"/>
                <a:gd name="connsiteY0" fmla="*/ 656370 h 874782"/>
                <a:gd name="connsiteX1" fmla="*/ 1021228 w 1138608"/>
                <a:gd name="connsiteY1" fmla="*/ 659321 h 874782"/>
                <a:gd name="connsiteX2" fmla="*/ 1021228 w 1138608"/>
                <a:gd name="connsiteY2" fmla="*/ 659321 h 874782"/>
                <a:gd name="connsiteX3" fmla="*/ 1080258 w 1138608"/>
                <a:gd name="connsiteY3" fmla="*/ 600291 h 874782"/>
                <a:gd name="connsiteX4" fmla="*/ 1021228 w 1138608"/>
                <a:gd name="connsiteY4" fmla="*/ 541260 h 874782"/>
                <a:gd name="connsiteX5" fmla="*/ 782154 w 1138608"/>
                <a:gd name="connsiteY5" fmla="*/ 538309 h 874782"/>
                <a:gd name="connsiteX6" fmla="*/ 1095016 w 1138608"/>
                <a:gd name="connsiteY6" fmla="*/ 458617 h 874782"/>
                <a:gd name="connsiteX7" fmla="*/ 1136337 w 1138608"/>
                <a:gd name="connsiteY7" fmla="*/ 387781 h 874782"/>
                <a:gd name="connsiteX8" fmla="*/ 1065501 w 1138608"/>
                <a:gd name="connsiteY8" fmla="*/ 346459 h 874782"/>
                <a:gd name="connsiteX9" fmla="*/ 793960 w 1138608"/>
                <a:gd name="connsiteY9" fmla="*/ 417296 h 874782"/>
                <a:gd name="connsiteX10" fmla="*/ 1053694 w 1138608"/>
                <a:gd name="connsiteY10" fmla="*/ 275623 h 874782"/>
                <a:gd name="connsiteX11" fmla="*/ 1077307 w 1138608"/>
                <a:gd name="connsiteY11" fmla="*/ 195932 h 874782"/>
                <a:gd name="connsiteX12" fmla="*/ 997616 w 1138608"/>
                <a:gd name="connsiteY12" fmla="*/ 172319 h 874782"/>
                <a:gd name="connsiteX13" fmla="*/ 720172 w 1138608"/>
                <a:gd name="connsiteY13" fmla="*/ 319896 h 874782"/>
                <a:gd name="connsiteX14" fmla="*/ 944488 w 1138608"/>
                <a:gd name="connsiteY14" fmla="*/ 122144 h 874782"/>
                <a:gd name="connsiteX15" fmla="*/ 950391 w 1138608"/>
                <a:gd name="connsiteY15" fmla="*/ 39501 h 874782"/>
                <a:gd name="connsiteX16" fmla="*/ 867748 w 1138608"/>
                <a:gd name="connsiteY16" fmla="*/ 33598 h 874782"/>
                <a:gd name="connsiteX17" fmla="*/ 596208 w 1138608"/>
                <a:gd name="connsiteY17" fmla="*/ 269720 h 874782"/>
                <a:gd name="connsiteX18" fmla="*/ 481099 w 1138608"/>
                <a:gd name="connsiteY18" fmla="*/ 305138 h 874782"/>
                <a:gd name="connsiteX19" fmla="*/ 484050 w 1138608"/>
                <a:gd name="connsiteY19" fmla="*/ 302187 h 874782"/>
                <a:gd name="connsiteX20" fmla="*/ 531275 w 1138608"/>
                <a:gd name="connsiteY20" fmla="*/ 42452 h 874782"/>
                <a:gd name="connsiteX21" fmla="*/ 463389 w 1138608"/>
                <a:gd name="connsiteY21" fmla="*/ 1131 h 874782"/>
                <a:gd name="connsiteX22" fmla="*/ 422068 w 1138608"/>
                <a:gd name="connsiteY22" fmla="*/ 69016 h 874782"/>
                <a:gd name="connsiteX23" fmla="*/ 368941 w 1138608"/>
                <a:gd name="connsiteY23" fmla="*/ 225447 h 874782"/>
                <a:gd name="connsiteX24" fmla="*/ 277443 w 1138608"/>
                <a:gd name="connsiteY24" fmla="*/ 496987 h 874782"/>
                <a:gd name="connsiteX25" fmla="*/ 0 w 1138608"/>
                <a:gd name="connsiteY25" fmla="*/ 647515 h 874782"/>
                <a:gd name="connsiteX26" fmla="*/ 123964 w 1138608"/>
                <a:gd name="connsiteY26" fmla="*/ 874782 h 874782"/>
                <a:gd name="connsiteX27" fmla="*/ 416165 w 1138608"/>
                <a:gd name="connsiteY27" fmla="*/ 718352 h 874782"/>
                <a:gd name="connsiteX28" fmla="*/ 764445 w 1138608"/>
                <a:gd name="connsiteY28" fmla="*/ 656370 h 8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38608" h="874782">
                  <a:moveTo>
                    <a:pt x="764445" y="656370"/>
                  </a:moveTo>
                  <a:lnTo>
                    <a:pt x="1021228" y="659321"/>
                  </a:lnTo>
                  <a:cubicBezTo>
                    <a:pt x="1021228" y="659321"/>
                    <a:pt x="1021228" y="659321"/>
                    <a:pt x="1021228" y="659321"/>
                  </a:cubicBezTo>
                  <a:cubicBezTo>
                    <a:pt x="1053694" y="659321"/>
                    <a:pt x="1080258" y="632757"/>
                    <a:pt x="1080258" y="600291"/>
                  </a:cubicBezTo>
                  <a:cubicBezTo>
                    <a:pt x="1080258" y="567824"/>
                    <a:pt x="1053694" y="541260"/>
                    <a:pt x="1021228" y="541260"/>
                  </a:cubicBezTo>
                  <a:lnTo>
                    <a:pt x="782154" y="538309"/>
                  </a:lnTo>
                  <a:lnTo>
                    <a:pt x="1095016" y="458617"/>
                  </a:lnTo>
                  <a:cubicBezTo>
                    <a:pt x="1127483" y="449763"/>
                    <a:pt x="1145192" y="417296"/>
                    <a:pt x="1136337" y="387781"/>
                  </a:cubicBezTo>
                  <a:cubicBezTo>
                    <a:pt x="1127483" y="355314"/>
                    <a:pt x="1095016" y="337605"/>
                    <a:pt x="1065501" y="346459"/>
                  </a:cubicBezTo>
                  <a:lnTo>
                    <a:pt x="793960" y="417296"/>
                  </a:lnTo>
                  <a:lnTo>
                    <a:pt x="1053694" y="275623"/>
                  </a:lnTo>
                  <a:cubicBezTo>
                    <a:pt x="1083210" y="260865"/>
                    <a:pt x="1092064" y="225447"/>
                    <a:pt x="1077307" y="195932"/>
                  </a:cubicBezTo>
                  <a:cubicBezTo>
                    <a:pt x="1062549" y="166416"/>
                    <a:pt x="1027131" y="157562"/>
                    <a:pt x="997616" y="172319"/>
                  </a:cubicBezTo>
                  <a:lnTo>
                    <a:pt x="720172" y="319896"/>
                  </a:lnTo>
                  <a:lnTo>
                    <a:pt x="944488" y="122144"/>
                  </a:lnTo>
                  <a:cubicBezTo>
                    <a:pt x="968100" y="101483"/>
                    <a:pt x="971052" y="63113"/>
                    <a:pt x="950391" y="39501"/>
                  </a:cubicBezTo>
                  <a:cubicBezTo>
                    <a:pt x="929730" y="15889"/>
                    <a:pt x="891361" y="12937"/>
                    <a:pt x="867748" y="33598"/>
                  </a:cubicBezTo>
                  <a:lnTo>
                    <a:pt x="596208" y="269720"/>
                  </a:lnTo>
                  <a:cubicBezTo>
                    <a:pt x="557838" y="287429"/>
                    <a:pt x="519468" y="299235"/>
                    <a:pt x="481099" y="305138"/>
                  </a:cubicBezTo>
                  <a:cubicBezTo>
                    <a:pt x="481099" y="305138"/>
                    <a:pt x="481099" y="302187"/>
                    <a:pt x="484050" y="302187"/>
                  </a:cubicBezTo>
                  <a:cubicBezTo>
                    <a:pt x="528323" y="219544"/>
                    <a:pt x="548984" y="119192"/>
                    <a:pt x="531275" y="42452"/>
                  </a:cubicBezTo>
                  <a:cubicBezTo>
                    <a:pt x="525371" y="12937"/>
                    <a:pt x="492905" y="-4772"/>
                    <a:pt x="463389" y="1131"/>
                  </a:cubicBezTo>
                  <a:cubicBezTo>
                    <a:pt x="433874" y="7034"/>
                    <a:pt x="416165" y="39501"/>
                    <a:pt x="422068" y="69016"/>
                  </a:cubicBezTo>
                  <a:cubicBezTo>
                    <a:pt x="430923" y="107386"/>
                    <a:pt x="401407" y="163465"/>
                    <a:pt x="368941" y="225447"/>
                  </a:cubicBezTo>
                  <a:cubicBezTo>
                    <a:pt x="327619" y="302187"/>
                    <a:pt x="280395" y="393684"/>
                    <a:pt x="277443" y="496987"/>
                  </a:cubicBezTo>
                  <a:lnTo>
                    <a:pt x="0" y="647515"/>
                  </a:lnTo>
                  <a:lnTo>
                    <a:pt x="123964" y="874782"/>
                  </a:lnTo>
                  <a:lnTo>
                    <a:pt x="416165" y="718352"/>
                  </a:lnTo>
                  <a:cubicBezTo>
                    <a:pt x="504711" y="780334"/>
                    <a:pt x="693608" y="691788"/>
                    <a:pt x="764445" y="656370"/>
                  </a:cubicBezTo>
                  <a:close/>
                </a:path>
              </a:pathLst>
            </a:custGeom>
            <a:solidFill>
              <a:schemeClr val="tx1"/>
            </a:solidFill>
            <a:ln w="29468" cap="flat">
              <a:solidFill>
                <a:schemeClr val="bg1"/>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grpSp>
    </p:spTree>
    <p:extLst>
      <p:ext uri="{BB962C8B-B14F-4D97-AF65-F5344CB8AC3E}">
        <p14:creationId xmlns:p14="http://schemas.microsoft.com/office/powerpoint/2010/main" val="40933150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67562E-98FA-21B0-2603-A55EB6A5F640}"/>
              </a:ext>
            </a:extLst>
          </p:cNvPr>
          <p:cNvSpPr txBox="1">
            <a:spLocks noChangeArrowheads="1"/>
          </p:cNvSpPr>
          <p:nvPr/>
        </p:nvSpPr>
        <p:spPr bwMode="auto">
          <a:xfrm>
            <a:off x="189446" y="260560"/>
            <a:ext cx="876510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Leader:</a:t>
            </a:r>
            <a:r>
              <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 As we gather together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8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ALL:</a:t>
            </a:r>
            <a:r>
              <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 </a:t>
            </a: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…we share our thoughts.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p:txBody>
      </p:sp>
      <p:grpSp>
        <p:nvGrpSpPr>
          <p:cNvPr id="42" name="Group 41">
            <a:extLst>
              <a:ext uri="{FF2B5EF4-FFF2-40B4-BE49-F238E27FC236}">
                <a16:creationId xmlns:a16="http://schemas.microsoft.com/office/drawing/2014/main" id="{5E38FE22-D401-078A-6B21-DCF37260CE53}"/>
              </a:ext>
            </a:extLst>
          </p:cNvPr>
          <p:cNvGrpSpPr/>
          <p:nvPr/>
        </p:nvGrpSpPr>
        <p:grpSpPr>
          <a:xfrm>
            <a:off x="1157678" y="2563637"/>
            <a:ext cx="6828644" cy="4116118"/>
            <a:chOff x="998935" y="2514599"/>
            <a:chExt cx="5866948" cy="3536434"/>
          </a:xfrm>
        </p:grpSpPr>
        <p:sp>
          <p:nvSpPr>
            <p:cNvPr id="28" name="Free-form: Shape 27">
              <a:extLst>
                <a:ext uri="{FF2B5EF4-FFF2-40B4-BE49-F238E27FC236}">
                  <a16:creationId xmlns:a16="http://schemas.microsoft.com/office/drawing/2014/main" id="{DA4796EF-B564-72A4-1FFF-562C1232D2AA}"/>
                </a:ext>
              </a:extLst>
            </p:cNvPr>
            <p:cNvSpPr/>
            <p:nvPr/>
          </p:nvSpPr>
          <p:spPr>
            <a:xfrm>
              <a:off x="4447541" y="4101355"/>
              <a:ext cx="772917" cy="772917"/>
            </a:xfrm>
            <a:custGeom>
              <a:avLst/>
              <a:gdLst>
                <a:gd name="connsiteX0" fmla="*/ 772917 w 772917"/>
                <a:gd name="connsiteY0" fmla="*/ 386458 h 772917"/>
                <a:gd name="connsiteX1" fmla="*/ 386458 w 772917"/>
                <a:gd name="connsiteY1" fmla="*/ 772917 h 772917"/>
                <a:gd name="connsiteX2" fmla="*/ 0 w 772917"/>
                <a:gd name="connsiteY2" fmla="*/ 386458 h 772917"/>
                <a:gd name="connsiteX3" fmla="*/ 386458 w 772917"/>
                <a:gd name="connsiteY3" fmla="*/ 0 h 772917"/>
                <a:gd name="connsiteX4" fmla="*/ 772917 w 772917"/>
                <a:gd name="connsiteY4" fmla="*/ 386458 h 772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917" h="772917">
                  <a:moveTo>
                    <a:pt x="772917" y="386458"/>
                  </a:moveTo>
                  <a:cubicBezTo>
                    <a:pt x="772917" y="599894"/>
                    <a:pt x="599894" y="772917"/>
                    <a:pt x="386458" y="772917"/>
                  </a:cubicBezTo>
                  <a:cubicBezTo>
                    <a:pt x="173023" y="772917"/>
                    <a:pt x="0" y="599894"/>
                    <a:pt x="0" y="386458"/>
                  </a:cubicBezTo>
                  <a:cubicBezTo>
                    <a:pt x="0" y="173023"/>
                    <a:pt x="173023" y="0"/>
                    <a:pt x="386458" y="0"/>
                  </a:cubicBezTo>
                  <a:cubicBezTo>
                    <a:pt x="599894" y="0"/>
                    <a:pt x="772917" y="173023"/>
                    <a:pt x="772917" y="386458"/>
                  </a:cubicBezTo>
                  <a:close/>
                </a:path>
              </a:pathLst>
            </a:custGeom>
            <a:solidFill>
              <a:srgbClr val="000000"/>
            </a:solidFill>
            <a:ln w="4960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29" name="Free-form: Shape 28">
              <a:extLst>
                <a:ext uri="{FF2B5EF4-FFF2-40B4-BE49-F238E27FC236}">
                  <a16:creationId xmlns:a16="http://schemas.microsoft.com/office/drawing/2014/main" id="{C4E4A2B7-8EFA-6163-8C75-5574D5B76958}"/>
                </a:ext>
              </a:extLst>
            </p:cNvPr>
            <p:cNvSpPr/>
            <p:nvPr/>
          </p:nvSpPr>
          <p:spPr>
            <a:xfrm>
              <a:off x="2386098" y="4101355"/>
              <a:ext cx="772917" cy="772917"/>
            </a:xfrm>
            <a:custGeom>
              <a:avLst/>
              <a:gdLst>
                <a:gd name="connsiteX0" fmla="*/ 772917 w 772917"/>
                <a:gd name="connsiteY0" fmla="*/ 386458 h 772917"/>
                <a:gd name="connsiteX1" fmla="*/ 386459 w 772917"/>
                <a:gd name="connsiteY1" fmla="*/ 772917 h 772917"/>
                <a:gd name="connsiteX2" fmla="*/ 0 w 772917"/>
                <a:gd name="connsiteY2" fmla="*/ 386458 h 772917"/>
                <a:gd name="connsiteX3" fmla="*/ 386459 w 772917"/>
                <a:gd name="connsiteY3" fmla="*/ 0 h 772917"/>
                <a:gd name="connsiteX4" fmla="*/ 772917 w 772917"/>
                <a:gd name="connsiteY4" fmla="*/ 386458 h 772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917" h="772917">
                  <a:moveTo>
                    <a:pt x="772917" y="386458"/>
                  </a:moveTo>
                  <a:cubicBezTo>
                    <a:pt x="772917" y="599894"/>
                    <a:pt x="599894" y="772917"/>
                    <a:pt x="386459" y="772917"/>
                  </a:cubicBezTo>
                  <a:cubicBezTo>
                    <a:pt x="173023" y="772917"/>
                    <a:pt x="0" y="599894"/>
                    <a:pt x="0" y="386458"/>
                  </a:cubicBezTo>
                  <a:cubicBezTo>
                    <a:pt x="0" y="173023"/>
                    <a:pt x="173023" y="0"/>
                    <a:pt x="386459" y="0"/>
                  </a:cubicBezTo>
                  <a:cubicBezTo>
                    <a:pt x="599894" y="0"/>
                    <a:pt x="772917" y="173023"/>
                    <a:pt x="772917" y="386458"/>
                  </a:cubicBezTo>
                  <a:close/>
                </a:path>
              </a:pathLst>
            </a:custGeom>
            <a:solidFill>
              <a:srgbClr val="000000"/>
            </a:solidFill>
            <a:ln w="4960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30" name="Free-form: Shape 29">
              <a:extLst>
                <a:ext uri="{FF2B5EF4-FFF2-40B4-BE49-F238E27FC236}">
                  <a16:creationId xmlns:a16="http://schemas.microsoft.com/office/drawing/2014/main" id="{F1F31A0F-A74E-910E-30CB-9F3AD8570AA4}"/>
                </a:ext>
              </a:extLst>
            </p:cNvPr>
            <p:cNvSpPr/>
            <p:nvPr/>
          </p:nvSpPr>
          <p:spPr>
            <a:xfrm>
              <a:off x="4206129" y="4979080"/>
              <a:ext cx="1400843" cy="773913"/>
            </a:xfrm>
            <a:custGeom>
              <a:avLst/>
              <a:gdLst>
                <a:gd name="connsiteX0" fmla="*/ 1323298 w 1400843"/>
                <a:gd name="connsiteY0" fmla="*/ 229990 h 773913"/>
                <a:gd name="connsiteX1" fmla="*/ 945780 w 1400843"/>
                <a:gd name="connsiteY1" fmla="*/ 49676 h 773913"/>
                <a:gd name="connsiteX2" fmla="*/ 627871 w 1400843"/>
                <a:gd name="connsiteY2" fmla="*/ 3 h 773913"/>
                <a:gd name="connsiteX3" fmla="*/ 309962 w 1400843"/>
                <a:gd name="connsiteY3" fmla="*/ 49676 h 773913"/>
                <a:gd name="connsiteX4" fmla="*/ 17882 w 1400843"/>
                <a:gd name="connsiteY4" fmla="*/ 174853 h 773913"/>
                <a:gd name="connsiteX5" fmla="*/ 0 w 1400843"/>
                <a:gd name="connsiteY5" fmla="*/ 195219 h 773913"/>
                <a:gd name="connsiteX6" fmla="*/ 397387 w 1400843"/>
                <a:gd name="connsiteY6" fmla="*/ 393912 h 773913"/>
                <a:gd name="connsiteX7" fmla="*/ 542930 w 1400843"/>
                <a:gd name="connsiteY7" fmla="*/ 685495 h 773913"/>
                <a:gd name="connsiteX8" fmla="*/ 542930 w 1400843"/>
                <a:gd name="connsiteY8" fmla="*/ 773913 h 773913"/>
                <a:gd name="connsiteX9" fmla="*/ 1400788 w 1400843"/>
                <a:gd name="connsiteY9" fmla="*/ 773913 h 773913"/>
                <a:gd name="connsiteX10" fmla="*/ 1400788 w 1400843"/>
                <a:gd name="connsiteY10" fmla="*/ 384971 h 773913"/>
                <a:gd name="connsiteX11" fmla="*/ 1323298 w 1400843"/>
                <a:gd name="connsiteY11" fmla="*/ 229990 h 77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0843" h="773913">
                  <a:moveTo>
                    <a:pt x="1323298" y="229990"/>
                  </a:moveTo>
                  <a:cubicBezTo>
                    <a:pt x="1211980" y="143290"/>
                    <a:pt x="1083177" y="81775"/>
                    <a:pt x="945780" y="49676"/>
                  </a:cubicBezTo>
                  <a:cubicBezTo>
                    <a:pt x="842385" y="19514"/>
                    <a:pt x="735538" y="2819"/>
                    <a:pt x="627871" y="3"/>
                  </a:cubicBezTo>
                  <a:cubicBezTo>
                    <a:pt x="519951" y="-236"/>
                    <a:pt x="412666" y="16529"/>
                    <a:pt x="309962" y="49676"/>
                  </a:cubicBezTo>
                  <a:cubicBezTo>
                    <a:pt x="207073" y="77096"/>
                    <a:pt x="108695" y="119258"/>
                    <a:pt x="17882" y="174853"/>
                  </a:cubicBezTo>
                  <a:cubicBezTo>
                    <a:pt x="11922" y="181807"/>
                    <a:pt x="6458" y="188761"/>
                    <a:pt x="0" y="195219"/>
                  </a:cubicBezTo>
                  <a:cubicBezTo>
                    <a:pt x="144460" y="234098"/>
                    <a:pt x="279606" y="301674"/>
                    <a:pt x="397387" y="393912"/>
                  </a:cubicBezTo>
                  <a:cubicBezTo>
                    <a:pt x="490326" y="461746"/>
                    <a:pt x="544584" y="570446"/>
                    <a:pt x="542930" y="685495"/>
                  </a:cubicBezTo>
                  <a:lnTo>
                    <a:pt x="542930" y="773913"/>
                  </a:lnTo>
                  <a:lnTo>
                    <a:pt x="1400788" y="773913"/>
                  </a:lnTo>
                  <a:lnTo>
                    <a:pt x="1400788" y="384971"/>
                  </a:lnTo>
                  <a:cubicBezTo>
                    <a:pt x="1402283" y="323649"/>
                    <a:pt x="1373249" y="265586"/>
                    <a:pt x="1323298" y="229990"/>
                  </a:cubicBezTo>
                  <a:close/>
                </a:path>
              </a:pathLst>
            </a:custGeom>
            <a:solidFill>
              <a:srgbClr val="000000"/>
            </a:solidFill>
            <a:ln w="4960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31" name="Free-form: Shape 30">
              <a:extLst>
                <a:ext uri="{FF2B5EF4-FFF2-40B4-BE49-F238E27FC236}">
                  <a16:creationId xmlns:a16="http://schemas.microsoft.com/office/drawing/2014/main" id="{91092026-40F5-0215-3A2A-1C449E26699F}"/>
                </a:ext>
              </a:extLst>
            </p:cNvPr>
            <p:cNvSpPr/>
            <p:nvPr/>
          </p:nvSpPr>
          <p:spPr>
            <a:xfrm>
              <a:off x="1999640" y="4979080"/>
              <a:ext cx="1400788" cy="773912"/>
            </a:xfrm>
            <a:custGeom>
              <a:avLst/>
              <a:gdLst>
                <a:gd name="connsiteX0" fmla="*/ 858852 w 1400788"/>
                <a:gd name="connsiteY0" fmla="*/ 685494 h 773912"/>
                <a:gd name="connsiteX1" fmla="*/ 997937 w 1400788"/>
                <a:gd name="connsiteY1" fmla="*/ 398879 h 773912"/>
                <a:gd name="connsiteX2" fmla="*/ 1003898 w 1400788"/>
                <a:gd name="connsiteY2" fmla="*/ 393911 h 773912"/>
                <a:gd name="connsiteX3" fmla="*/ 1010356 w 1400788"/>
                <a:gd name="connsiteY3" fmla="*/ 389441 h 773912"/>
                <a:gd name="connsiteX4" fmla="*/ 1400788 w 1400788"/>
                <a:gd name="connsiteY4" fmla="*/ 195715 h 773912"/>
                <a:gd name="connsiteX5" fmla="*/ 1372474 w 1400788"/>
                <a:gd name="connsiteY5" fmla="*/ 163427 h 773912"/>
                <a:gd name="connsiteX6" fmla="*/ 1092813 w 1400788"/>
                <a:gd name="connsiteY6" fmla="*/ 49675 h 773912"/>
                <a:gd name="connsiteX7" fmla="*/ 774904 w 1400788"/>
                <a:gd name="connsiteY7" fmla="*/ 2 h 773912"/>
                <a:gd name="connsiteX8" fmla="*/ 456995 w 1400788"/>
                <a:gd name="connsiteY8" fmla="*/ 49675 h 773912"/>
                <a:gd name="connsiteX9" fmla="*/ 79477 w 1400788"/>
                <a:gd name="connsiteY9" fmla="*/ 229990 h 773912"/>
                <a:gd name="connsiteX10" fmla="*/ 0 w 1400788"/>
                <a:gd name="connsiteY10" fmla="*/ 384970 h 773912"/>
                <a:gd name="connsiteX11" fmla="*/ 0 w 1400788"/>
                <a:gd name="connsiteY11" fmla="*/ 773912 h 773912"/>
                <a:gd name="connsiteX12" fmla="*/ 858852 w 1400788"/>
                <a:gd name="connsiteY12" fmla="*/ 773912 h 77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0788" h="773912">
                  <a:moveTo>
                    <a:pt x="858852" y="685494"/>
                  </a:moveTo>
                  <a:cubicBezTo>
                    <a:pt x="858961" y="573719"/>
                    <a:pt x="910199" y="468133"/>
                    <a:pt x="997937" y="398879"/>
                  </a:cubicBezTo>
                  <a:lnTo>
                    <a:pt x="1003898" y="393911"/>
                  </a:lnTo>
                  <a:lnTo>
                    <a:pt x="1010356" y="389441"/>
                  </a:lnTo>
                  <a:cubicBezTo>
                    <a:pt x="1129482" y="304698"/>
                    <a:pt x="1261251" y="239318"/>
                    <a:pt x="1400788" y="195715"/>
                  </a:cubicBezTo>
                  <a:cubicBezTo>
                    <a:pt x="1390853" y="185284"/>
                    <a:pt x="1381912" y="174355"/>
                    <a:pt x="1372474" y="163427"/>
                  </a:cubicBezTo>
                  <a:cubicBezTo>
                    <a:pt x="1285178" y="112323"/>
                    <a:pt x="1190998" y="74015"/>
                    <a:pt x="1092813" y="49675"/>
                  </a:cubicBezTo>
                  <a:cubicBezTo>
                    <a:pt x="989428" y="19474"/>
                    <a:pt x="882571" y="2774"/>
                    <a:pt x="774904" y="2"/>
                  </a:cubicBezTo>
                  <a:cubicBezTo>
                    <a:pt x="666984" y="-202"/>
                    <a:pt x="559709" y="16563"/>
                    <a:pt x="456995" y="49675"/>
                  </a:cubicBezTo>
                  <a:cubicBezTo>
                    <a:pt x="321511" y="87054"/>
                    <a:pt x="193706" y="148103"/>
                    <a:pt x="79477" y="229990"/>
                  </a:cubicBezTo>
                  <a:cubicBezTo>
                    <a:pt x="30549" y="266668"/>
                    <a:pt x="1232" y="323832"/>
                    <a:pt x="0" y="384970"/>
                  </a:cubicBezTo>
                  <a:lnTo>
                    <a:pt x="0" y="773912"/>
                  </a:lnTo>
                  <a:lnTo>
                    <a:pt x="858852" y="773912"/>
                  </a:lnTo>
                  <a:close/>
                </a:path>
              </a:pathLst>
            </a:custGeom>
            <a:solidFill>
              <a:srgbClr val="000000"/>
            </a:solidFill>
            <a:ln w="4960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32" name="Free-form: Shape 31">
              <a:extLst>
                <a:ext uri="{FF2B5EF4-FFF2-40B4-BE49-F238E27FC236}">
                  <a16:creationId xmlns:a16="http://schemas.microsoft.com/office/drawing/2014/main" id="{7C57E5C6-C92C-680A-D35E-4068481CC9EA}"/>
                </a:ext>
              </a:extLst>
            </p:cNvPr>
            <p:cNvSpPr/>
            <p:nvPr/>
          </p:nvSpPr>
          <p:spPr>
            <a:xfrm>
              <a:off x="3030361" y="5280095"/>
              <a:ext cx="1545898" cy="770938"/>
            </a:xfrm>
            <a:custGeom>
              <a:avLst/>
              <a:gdLst>
                <a:gd name="connsiteX0" fmla="*/ 0 w 1545898"/>
                <a:gd name="connsiteY0" fmla="*/ 770938 h 770938"/>
                <a:gd name="connsiteX1" fmla="*/ 0 w 1545898"/>
                <a:gd name="connsiteY1" fmla="*/ 384480 h 770938"/>
                <a:gd name="connsiteX2" fmla="*/ 77490 w 1545898"/>
                <a:gd name="connsiteY2" fmla="*/ 229996 h 770938"/>
                <a:gd name="connsiteX3" fmla="*/ 455008 w 1545898"/>
                <a:gd name="connsiteY3" fmla="*/ 49682 h 770938"/>
                <a:gd name="connsiteX4" fmla="*/ 772917 w 1545898"/>
                <a:gd name="connsiteY4" fmla="*/ 8 h 770938"/>
                <a:gd name="connsiteX5" fmla="*/ 1090826 w 1545898"/>
                <a:gd name="connsiteY5" fmla="*/ 49682 h 770938"/>
                <a:gd name="connsiteX6" fmla="*/ 1468841 w 1545898"/>
                <a:gd name="connsiteY6" fmla="*/ 229996 h 770938"/>
                <a:gd name="connsiteX7" fmla="*/ 1545834 w 1545898"/>
                <a:gd name="connsiteY7" fmla="*/ 384480 h 770938"/>
                <a:gd name="connsiteX8" fmla="*/ 1545834 w 1545898"/>
                <a:gd name="connsiteY8" fmla="*/ 770938 h 770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5898" h="770938">
                  <a:moveTo>
                    <a:pt x="0" y="770938"/>
                  </a:moveTo>
                  <a:lnTo>
                    <a:pt x="0" y="384480"/>
                  </a:lnTo>
                  <a:cubicBezTo>
                    <a:pt x="233" y="323695"/>
                    <a:pt x="28910" y="266525"/>
                    <a:pt x="77490" y="229996"/>
                  </a:cubicBezTo>
                  <a:cubicBezTo>
                    <a:pt x="191511" y="147761"/>
                    <a:pt x="319385" y="86683"/>
                    <a:pt x="455008" y="49682"/>
                  </a:cubicBezTo>
                  <a:cubicBezTo>
                    <a:pt x="557668" y="16341"/>
                    <a:pt x="664982" y="-429"/>
                    <a:pt x="772917" y="8"/>
                  </a:cubicBezTo>
                  <a:cubicBezTo>
                    <a:pt x="880609" y="2536"/>
                    <a:pt x="987496" y="19242"/>
                    <a:pt x="1090826" y="49682"/>
                  </a:cubicBezTo>
                  <a:cubicBezTo>
                    <a:pt x="1228491" y="81452"/>
                    <a:pt x="1357518" y="143003"/>
                    <a:pt x="1468841" y="229996"/>
                  </a:cubicBezTo>
                  <a:cubicBezTo>
                    <a:pt x="1518593" y="265487"/>
                    <a:pt x="1547449" y="323386"/>
                    <a:pt x="1545834" y="384480"/>
                  </a:cubicBezTo>
                  <a:lnTo>
                    <a:pt x="1545834" y="770938"/>
                  </a:lnTo>
                  <a:close/>
                </a:path>
              </a:pathLst>
            </a:custGeom>
            <a:solidFill>
              <a:srgbClr val="000000"/>
            </a:solidFill>
            <a:ln w="4960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33" name="Free-form: Shape 32">
              <a:extLst>
                <a:ext uri="{FF2B5EF4-FFF2-40B4-BE49-F238E27FC236}">
                  <a16:creationId xmlns:a16="http://schemas.microsoft.com/office/drawing/2014/main" id="{139D44F3-0965-5E42-6BF1-6E57747DC89C}"/>
                </a:ext>
              </a:extLst>
            </p:cNvPr>
            <p:cNvSpPr/>
            <p:nvPr/>
          </p:nvSpPr>
          <p:spPr>
            <a:xfrm>
              <a:off x="3416820" y="4401878"/>
              <a:ext cx="772917" cy="772917"/>
            </a:xfrm>
            <a:custGeom>
              <a:avLst/>
              <a:gdLst>
                <a:gd name="connsiteX0" fmla="*/ 772917 w 772917"/>
                <a:gd name="connsiteY0" fmla="*/ 386459 h 772917"/>
                <a:gd name="connsiteX1" fmla="*/ 386459 w 772917"/>
                <a:gd name="connsiteY1" fmla="*/ 772917 h 772917"/>
                <a:gd name="connsiteX2" fmla="*/ 0 w 772917"/>
                <a:gd name="connsiteY2" fmla="*/ 386459 h 772917"/>
                <a:gd name="connsiteX3" fmla="*/ 386459 w 772917"/>
                <a:gd name="connsiteY3" fmla="*/ 0 h 772917"/>
                <a:gd name="connsiteX4" fmla="*/ 772917 w 772917"/>
                <a:gd name="connsiteY4" fmla="*/ 386459 h 772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2917" h="772917">
                  <a:moveTo>
                    <a:pt x="772917" y="386459"/>
                  </a:moveTo>
                  <a:cubicBezTo>
                    <a:pt x="772917" y="599894"/>
                    <a:pt x="599894" y="772917"/>
                    <a:pt x="386459" y="772917"/>
                  </a:cubicBezTo>
                  <a:cubicBezTo>
                    <a:pt x="173023" y="772917"/>
                    <a:pt x="0" y="599894"/>
                    <a:pt x="0" y="386459"/>
                  </a:cubicBezTo>
                  <a:cubicBezTo>
                    <a:pt x="0" y="173023"/>
                    <a:pt x="173023" y="0"/>
                    <a:pt x="386459" y="0"/>
                  </a:cubicBezTo>
                  <a:cubicBezTo>
                    <a:pt x="599894" y="0"/>
                    <a:pt x="772917" y="173023"/>
                    <a:pt x="772917" y="386459"/>
                  </a:cubicBezTo>
                  <a:close/>
                </a:path>
              </a:pathLst>
            </a:custGeom>
            <a:solidFill>
              <a:srgbClr val="000000"/>
            </a:solidFill>
            <a:ln w="49609"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pic>
          <p:nvPicPr>
            <p:cNvPr id="35" name="Graphic 34" descr="Thought bubble with solid fill">
              <a:extLst>
                <a:ext uri="{FF2B5EF4-FFF2-40B4-BE49-F238E27FC236}">
                  <a16:creationId xmlns:a16="http://schemas.microsoft.com/office/drawing/2014/main" id="{C7F01F5D-5BCA-67D2-461D-C80052E233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92262" y="2514599"/>
              <a:ext cx="1773621" cy="1773621"/>
            </a:xfrm>
            <a:prstGeom prst="rect">
              <a:avLst/>
            </a:prstGeom>
          </p:spPr>
        </p:pic>
        <p:pic>
          <p:nvPicPr>
            <p:cNvPr id="36" name="Graphic 35" descr="Thought bubble with solid fill">
              <a:extLst>
                <a:ext uri="{FF2B5EF4-FFF2-40B4-BE49-F238E27FC236}">
                  <a16:creationId xmlns:a16="http://schemas.microsoft.com/office/drawing/2014/main" id="{D8EFC4AF-E001-782B-EC64-1635ABDE44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998935" y="2542189"/>
              <a:ext cx="1773621" cy="1773621"/>
            </a:xfrm>
            <a:prstGeom prst="rect">
              <a:avLst/>
            </a:prstGeom>
          </p:spPr>
        </p:pic>
        <p:grpSp>
          <p:nvGrpSpPr>
            <p:cNvPr id="38" name="Graphic 36" descr="Thought bubble with solid fill">
              <a:extLst>
                <a:ext uri="{FF2B5EF4-FFF2-40B4-BE49-F238E27FC236}">
                  <a16:creationId xmlns:a16="http://schemas.microsoft.com/office/drawing/2014/main" id="{0BB08AE0-56D1-E5B2-1381-AC09A1987108}"/>
                </a:ext>
              </a:extLst>
            </p:cNvPr>
            <p:cNvGrpSpPr/>
            <p:nvPr/>
          </p:nvGrpSpPr>
          <p:grpSpPr>
            <a:xfrm>
              <a:off x="3261194" y="2810961"/>
              <a:ext cx="1441067" cy="1440572"/>
              <a:chOff x="6892897" y="4402191"/>
              <a:chExt cx="1441067" cy="1440572"/>
            </a:xfrm>
            <a:solidFill>
              <a:srgbClr val="000000"/>
            </a:solidFill>
          </p:grpSpPr>
          <p:sp>
            <p:nvSpPr>
              <p:cNvPr id="39" name="Free-form: Shape 38">
                <a:extLst>
                  <a:ext uri="{FF2B5EF4-FFF2-40B4-BE49-F238E27FC236}">
                    <a16:creationId xmlns:a16="http://schemas.microsoft.com/office/drawing/2014/main" id="{5DDA645B-3E6B-F2AC-99F4-CBD6D8FBEF16}"/>
                  </a:ext>
                </a:extLst>
              </p:cNvPr>
              <p:cNvSpPr/>
              <p:nvPr/>
            </p:nvSpPr>
            <p:spPr>
              <a:xfrm>
                <a:off x="6892897" y="4402191"/>
                <a:ext cx="1441067" cy="979186"/>
              </a:xfrm>
              <a:custGeom>
                <a:avLst/>
                <a:gdLst>
                  <a:gd name="connsiteX0" fmla="*/ 1256315 w 1441067"/>
                  <a:gd name="connsiteY0" fmla="*/ 332554 h 979186"/>
                  <a:gd name="connsiteX1" fmla="*/ 1213822 w 1441067"/>
                  <a:gd name="connsiteY1" fmla="*/ 338097 h 979186"/>
                  <a:gd name="connsiteX2" fmla="*/ 1219365 w 1441067"/>
                  <a:gd name="connsiteY2" fmla="*/ 295604 h 979186"/>
                  <a:gd name="connsiteX3" fmla="*/ 1034612 w 1441067"/>
                  <a:gd name="connsiteY3" fmla="*/ 110851 h 979186"/>
                  <a:gd name="connsiteX4" fmla="*/ 920066 w 1441067"/>
                  <a:gd name="connsiteY4" fmla="*/ 149649 h 979186"/>
                  <a:gd name="connsiteX5" fmla="*/ 739009 w 1441067"/>
                  <a:gd name="connsiteY5" fmla="*/ 0 h 979186"/>
                  <a:gd name="connsiteX6" fmla="*/ 559799 w 1441067"/>
                  <a:gd name="connsiteY6" fmla="*/ 138564 h 979186"/>
                  <a:gd name="connsiteX7" fmla="*/ 406455 w 1441067"/>
                  <a:gd name="connsiteY7" fmla="*/ 55426 h 979186"/>
                  <a:gd name="connsiteX8" fmla="*/ 221703 w 1441067"/>
                  <a:gd name="connsiteY8" fmla="*/ 240178 h 979186"/>
                  <a:gd name="connsiteX9" fmla="*/ 227245 w 1441067"/>
                  <a:gd name="connsiteY9" fmla="*/ 282671 h 979186"/>
                  <a:gd name="connsiteX10" fmla="*/ 184752 w 1441067"/>
                  <a:gd name="connsiteY10" fmla="*/ 277128 h 979186"/>
                  <a:gd name="connsiteX11" fmla="*/ 0 w 1441067"/>
                  <a:gd name="connsiteY11" fmla="*/ 461880 h 979186"/>
                  <a:gd name="connsiteX12" fmla="*/ 184752 w 1441067"/>
                  <a:gd name="connsiteY12" fmla="*/ 646633 h 979186"/>
                  <a:gd name="connsiteX13" fmla="*/ 186600 w 1441067"/>
                  <a:gd name="connsiteY13" fmla="*/ 646633 h 979186"/>
                  <a:gd name="connsiteX14" fmla="*/ 369504 w 1441067"/>
                  <a:gd name="connsiteY14" fmla="*/ 812910 h 979186"/>
                  <a:gd name="connsiteX15" fmla="*/ 482203 w 1441067"/>
                  <a:gd name="connsiteY15" fmla="*/ 774112 h 979186"/>
                  <a:gd name="connsiteX16" fmla="*/ 480356 w 1441067"/>
                  <a:gd name="connsiteY16" fmla="*/ 794434 h 979186"/>
                  <a:gd name="connsiteX17" fmla="*/ 665108 w 1441067"/>
                  <a:gd name="connsiteY17" fmla="*/ 979187 h 979186"/>
                  <a:gd name="connsiteX18" fmla="*/ 849860 w 1441067"/>
                  <a:gd name="connsiteY18" fmla="*/ 811062 h 979186"/>
                  <a:gd name="connsiteX19" fmla="*/ 997662 w 1441067"/>
                  <a:gd name="connsiteY19" fmla="*/ 886811 h 979186"/>
                  <a:gd name="connsiteX20" fmla="*/ 1182414 w 1441067"/>
                  <a:gd name="connsiteY20" fmla="*/ 702058 h 979186"/>
                  <a:gd name="connsiteX21" fmla="*/ 1182414 w 1441067"/>
                  <a:gd name="connsiteY21" fmla="*/ 685431 h 979186"/>
                  <a:gd name="connsiteX22" fmla="*/ 1256315 w 1441067"/>
                  <a:gd name="connsiteY22" fmla="*/ 702058 h 979186"/>
                  <a:gd name="connsiteX23" fmla="*/ 1441067 w 1441067"/>
                  <a:gd name="connsiteY23" fmla="*/ 517306 h 979186"/>
                  <a:gd name="connsiteX24" fmla="*/ 1256315 w 1441067"/>
                  <a:gd name="connsiteY24" fmla="*/ 332554 h 979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41067" h="979186">
                    <a:moveTo>
                      <a:pt x="1256315" y="332554"/>
                    </a:moveTo>
                    <a:cubicBezTo>
                      <a:pt x="1241535" y="332554"/>
                      <a:pt x="1228602" y="334401"/>
                      <a:pt x="1213822" y="338097"/>
                    </a:cubicBezTo>
                    <a:cubicBezTo>
                      <a:pt x="1217517" y="325164"/>
                      <a:pt x="1219365" y="310384"/>
                      <a:pt x="1219365" y="295604"/>
                    </a:cubicBezTo>
                    <a:cubicBezTo>
                      <a:pt x="1219365" y="193990"/>
                      <a:pt x="1136226" y="110851"/>
                      <a:pt x="1034612" y="110851"/>
                    </a:cubicBezTo>
                    <a:cubicBezTo>
                      <a:pt x="992119" y="110851"/>
                      <a:pt x="951474" y="125631"/>
                      <a:pt x="920066" y="149649"/>
                    </a:cubicBezTo>
                    <a:cubicBezTo>
                      <a:pt x="905286" y="64663"/>
                      <a:pt x="829537" y="0"/>
                      <a:pt x="739009" y="0"/>
                    </a:cubicBezTo>
                    <a:cubicBezTo>
                      <a:pt x="654023" y="0"/>
                      <a:pt x="581969" y="59121"/>
                      <a:pt x="559799" y="138564"/>
                    </a:cubicBezTo>
                    <a:cubicBezTo>
                      <a:pt x="526544" y="88681"/>
                      <a:pt x="471118" y="55426"/>
                      <a:pt x="406455" y="55426"/>
                    </a:cubicBezTo>
                    <a:cubicBezTo>
                      <a:pt x="304841" y="55426"/>
                      <a:pt x="221703" y="138564"/>
                      <a:pt x="221703" y="240178"/>
                    </a:cubicBezTo>
                    <a:cubicBezTo>
                      <a:pt x="221703" y="254958"/>
                      <a:pt x="223550" y="267891"/>
                      <a:pt x="227245" y="282671"/>
                    </a:cubicBezTo>
                    <a:cubicBezTo>
                      <a:pt x="212465" y="278976"/>
                      <a:pt x="199532" y="277128"/>
                      <a:pt x="184752" y="277128"/>
                    </a:cubicBezTo>
                    <a:cubicBezTo>
                      <a:pt x="83138" y="277128"/>
                      <a:pt x="0" y="360267"/>
                      <a:pt x="0" y="461880"/>
                    </a:cubicBezTo>
                    <a:cubicBezTo>
                      <a:pt x="0" y="563494"/>
                      <a:pt x="83138" y="646633"/>
                      <a:pt x="184752" y="646633"/>
                    </a:cubicBezTo>
                    <a:cubicBezTo>
                      <a:pt x="184752" y="646633"/>
                      <a:pt x="184752" y="646633"/>
                      <a:pt x="186600" y="646633"/>
                    </a:cubicBezTo>
                    <a:cubicBezTo>
                      <a:pt x="195837" y="740856"/>
                      <a:pt x="275281" y="812910"/>
                      <a:pt x="369504" y="812910"/>
                    </a:cubicBezTo>
                    <a:cubicBezTo>
                      <a:pt x="411997" y="812910"/>
                      <a:pt x="450795" y="798129"/>
                      <a:pt x="482203" y="774112"/>
                    </a:cubicBezTo>
                    <a:cubicBezTo>
                      <a:pt x="482203" y="779654"/>
                      <a:pt x="480356" y="787044"/>
                      <a:pt x="480356" y="794434"/>
                    </a:cubicBezTo>
                    <a:cubicBezTo>
                      <a:pt x="480356" y="896048"/>
                      <a:pt x="563494" y="979187"/>
                      <a:pt x="665108" y="979187"/>
                    </a:cubicBezTo>
                    <a:cubicBezTo>
                      <a:pt x="761179" y="979187"/>
                      <a:pt x="840622" y="905286"/>
                      <a:pt x="849860" y="811062"/>
                    </a:cubicBezTo>
                    <a:cubicBezTo>
                      <a:pt x="883115" y="857250"/>
                      <a:pt x="936694" y="886811"/>
                      <a:pt x="997662" y="886811"/>
                    </a:cubicBezTo>
                    <a:cubicBezTo>
                      <a:pt x="1099276" y="886811"/>
                      <a:pt x="1182414" y="803672"/>
                      <a:pt x="1182414" y="702058"/>
                    </a:cubicBezTo>
                    <a:cubicBezTo>
                      <a:pt x="1182414" y="696516"/>
                      <a:pt x="1182414" y="690973"/>
                      <a:pt x="1182414" y="685431"/>
                    </a:cubicBezTo>
                    <a:cubicBezTo>
                      <a:pt x="1204584" y="694668"/>
                      <a:pt x="1230450" y="702058"/>
                      <a:pt x="1256315" y="702058"/>
                    </a:cubicBezTo>
                    <a:cubicBezTo>
                      <a:pt x="1357929" y="702058"/>
                      <a:pt x="1441067" y="618920"/>
                      <a:pt x="1441067" y="517306"/>
                    </a:cubicBezTo>
                    <a:cubicBezTo>
                      <a:pt x="1441067" y="415692"/>
                      <a:pt x="1357929" y="332554"/>
                      <a:pt x="1256315" y="332554"/>
                    </a:cubicBezTo>
                    <a:close/>
                  </a:path>
                </a:pathLst>
              </a:custGeom>
              <a:solidFill>
                <a:srgbClr val="000000"/>
              </a:solidFill>
              <a:ln w="1845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40" name="Free-form: Shape 39">
                <a:extLst>
                  <a:ext uri="{FF2B5EF4-FFF2-40B4-BE49-F238E27FC236}">
                    <a16:creationId xmlns:a16="http://schemas.microsoft.com/office/drawing/2014/main" id="{8E3DDFFB-8A94-4658-6287-04B1E9111CC1}"/>
                  </a:ext>
                </a:extLst>
              </p:cNvPr>
              <p:cNvSpPr/>
              <p:nvPr/>
            </p:nvSpPr>
            <p:spPr>
              <a:xfrm>
                <a:off x="7545692" y="5413461"/>
                <a:ext cx="221702" cy="221702"/>
              </a:xfrm>
              <a:custGeom>
                <a:avLst/>
                <a:gdLst>
                  <a:gd name="connsiteX0" fmla="*/ 221703 w 221702"/>
                  <a:gd name="connsiteY0" fmla="*/ 110851 h 221702"/>
                  <a:gd name="connsiteX1" fmla="*/ 110851 w 221702"/>
                  <a:gd name="connsiteY1" fmla="*/ 221703 h 221702"/>
                  <a:gd name="connsiteX2" fmla="*/ 0 w 221702"/>
                  <a:gd name="connsiteY2" fmla="*/ 110851 h 221702"/>
                  <a:gd name="connsiteX3" fmla="*/ 110851 w 221702"/>
                  <a:gd name="connsiteY3" fmla="*/ 0 h 221702"/>
                  <a:gd name="connsiteX4" fmla="*/ 221703 w 221702"/>
                  <a:gd name="connsiteY4" fmla="*/ 110851 h 221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702" h="221702">
                    <a:moveTo>
                      <a:pt x="221703" y="110851"/>
                    </a:moveTo>
                    <a:cubicBezTo>
                      <a:pt x="221703" y="172073"/>
                      <a:pt x="172073" y="221703"/>
                      <a:pt x="110851" y="221703"/>
                    </a:cubicBezTo>
                    <a:cubicBezTo>
                      <a:pt x="49630" y="221703"/>
                      <a:pt x="0" y="172073"/>
                      <a:pt x="0" y="110851"/>
                    </a:cubicBezTo>
                    <a:cubicBezTo>
                      <a:pt x="0" y="49630"/>
                      <a:pt x="49630" y="0"/>
                      <a:pt x="110851" y="0"/>
                    </a:cubicBezTo>
                    <a:cubicBezTo>
                      <a:pt x="172073" y="0"/>
                      <a:pt x="221703" y="49630"/>
                      <a:pt x="221703" y="110851"/>
                    </a:cubicBezTo>
                    <a:close/>
                  </a:path>
                </a:pathLst>
              </a:custGeom>
              <a:solidFill>
                <a:srgbClr val="000000"/>
              </a:solidFill>
              <a:ln w="1845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sp>
            <p:nvSpPr>
              <p:cNvPr id="41" name="Free-form: Shape 40">
                <a:extLst>
                  <a:ext uri="{FF2B5EF4-FFF2-40B4-BE49-F238E27FC236}">
                    <a16:creationId xmlns:a16="http://schemas.microsoft.com/office/drawing/2014/main" id="{7CBB3845-92EC-2D3B-E202-978F7FA2959E}"/>
                  </a:ext>
                </a:extLst>
              </p:cNvPr>
              <p:cNvSpPr/>
              <p:nvPr/>
            </p:nvSpPr>
            <p:spPr>
              <a:xfrm>
                <a:off x="7485713" y="5676487"/>
                <a:ext cx="166276" cy="166276"/>
              </a:xfrm>
              <a:custGeom>
                <a:avLst/>
                <a:gdLst>
                  <a:gd name="connsiteX0" fmla="*/ 166277 w 166276"/>
                  <a:gd name="connsiteY0" fmla="*/ 83138 h 166276"/>
                  <a:gd name="connsiteX1" fmla="*/ 83138 w 166276"/>
                  <a:gd name="connsiteY1" fmla="*/ 166277 h 166276"/>
                  <a:gd name="connsiteX2" fmla="*/ 0 w 166276"/>
                  <a:gd name="connsiteY2" fmla="*/ 83138 h 166276"/>
                  <a:gd name="connsiteX3" fmla="*/ 83138 w 166276"/>
                  <a:gd name="connsiteY3" fmla="*/ 0 h 166276"/>
                  <a:gd name="connsiteX4" fmla="*/ 166277 w 166276"/>
                  <a:gd name="connsiteY4" fmla="*/ 83138 h 166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276" h="166276">
                    <a:moveTo>
                      <a:pt x="166277" y="83138"/>
                    </a:moveTo>
                    <a:cubicBezTo>
                      <a:pt x="166277" y="129055"/>
                      <a:pt x="129055" y="166277"/>
                      <a:pt x="83138" y="166277"/>
                    </a:cubicBezTo>
                    <a:cubicBezTo>
                      <a:pt x="37222" y="166277"/>
                      <a:pt x="0" y="129055"/>
                      <a:pt x="0" y="83138"/>
                    </a:cubicBezTo>
                    <a:cubicBezTo>
                      <a:pt x="0" y="37222"/>
                      <a:pt x="37222" y="0"/>
                      <a:pt x="83138" y="0"/>
                    </a:cubicBezTo>
                    <a:cubicBezTo>
                      <a:pt x="129055" y="0"/>
                      <a:pt x="166277" y="37222"/>
                      <a:pt x="166277" y="83138"/>
                    </a:cubicBezTo>
                    <a:close/>
                  </a:path>
                </a:pathLst>
              </a:custGeom>
              <a:solidFill>
                <a:srgbClr val="000000"/>
              </a:solidFill>
              <a:ln w="18455" cap="flat">
                <a:no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pitchFamily="34" charset="0"/>
                  <a:ea typeface="MS PGothic" panose="020B0600070205080204" pitchFamily="34" charset="-128"/>
                  <a:cs typeface="+mn-cs"/>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614DB94-C6C1-0078-1B5F-70A00E76686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B93CCB3-F9FF-FF5D-6343-B1EFFEE7F298}"/>
              </a:ext>
            </a:extLst>
          </p:cNvPr>
          <p:cNvSpPr txBox="1">
            <a:spLocks noChangeArrowheads="1"/>
          </p:cNvSpPr>
          <p:nvPr/>
        </p:nvSpPr>
        <p:spPr bwMode="auto">
          <a:xfrm>
            <a:off x="189446" y="260560"/>
            <a:ext cx="8765108"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Leader:</a:t>
            </a:r>
            <a:r>
              <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 As community together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28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ALL:</a:t>
            </a:r>
            <a:r>
              <a:rPr kumimoji="0" lang="en-GB" altLang="en-US" sz="4400" b="0"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 </a:t>
            </a:r>
            <a:r>
              <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rPr>
              <a:t>…we serve one another.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40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GB" altLang="en-US" sz="4400" b="1" i="0" u="none" strike="noStrike" kern="1200" cap="none" spc="0" normalizeH="0" baseline="0" noProof="0" dirty="0">
              <a:ln>
                <a:noFill/>
              </a:ln>
              <a:solidFill>
                <a:prstClr val="black"/>
              </a:solidFill>
              <a:effectLst/>
              <a:uLnTx/>
              <a:uFillTx/>
              <a:latin typeface="Century Gothic" panose="020B0502020202020204" pitchFamily="34" charset="0"/>
              <a:ea typeface="ＭＳ Ｐゴシック" panose="020B0600070205080204" pitchFamily="34" charset="-128"/>
              <a:cs typeface="+mn-cs"/>
            </a:endParaRPr>
          </a:p>
        </p:txBody>
      </p:sp>
      <p:grpSp>
        <p:nvGrpSpPr>
          <p:cNvPr id="3" name="Group 2">
            <a:extLst>
              <a:ext uri="{FF2B5EF4-FFF2-40B4-BE49-F238E27FC236}">
                <a16:creationId xmlns:a16="http://schemas.microsoft.com/office/drawing/2014/main" id="{6678C987-A0E3-CADC-9880-1C6F0308A11C}"/>
              </a:ext>
            </a:extLst>
          </p:cNvPr>
          <p:cNvGrpSpPr/>
          <p:nvPr/>
        </p:nvGrpSpPr>
        <p:grpSpPr>
          <a:xfrm>
            <a:off x="-58190" y="3722569"/>
            <a:ext cx="9474200" cy="2976562"/>
            <a:chOff x="-180975" y="4233863"/>
            <a:chExt cx="9474200" cy="2976562"/>
          </a:xfrm>
        </p:grpSpPr>
        <p:grpSp>
          <p:nvGrpSpPr>
            <p:cNvPr id="5" name="Group 18">
              <a:extLst>
                <a:ext uri="{FF2B5EF4-FFF2-40B4-BE49-F238E27FC236}">
                  <a16:creationId xmlns:a16="http://schemas.microsoft.com/office/drawing/2014/main" id="{225A50D4-291F-B62C-DBA8-F66AE683A35E}"/>
                </a:ext>
              </a:extLst>
            </p:cNvPr>
            <p:cNvGrpSpPr>
              <a:grpSpLocks/>
            </p:cNvGrpSpPr>
            <p:nvPr/>
          </p:nvGrpSpPr>
          <p:grpSpPr bwMode="auto">
            <a:xfrm>
              <a:off x="1187450" y="4233863"/>
              <a:ext cx="5480050" cy="2976562"/>
              <a:chOff x="35496" y="4566894"/>
              <a:chExt cx="4932505" cy="2678530"/>
            </a:xfrm>
          </p:grpSpPr>
          <p:pic>
            <p:nvPicPr>
              <p:cNvPr id="23" name="Graphic 7" descr="Children with solid fill">
                <a:extLst>
                  <a:ext uri="{FF2B5EF4-FFF2-40B4-BE49-F238E27FC236}">
                    <a16:creationId xmlns:a16="http://schemas.microsoft.com/office/drawing/2014/main" id="{E69AED8F-5B80-44E6-6501-557741BCD94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96" y="4581179"/>
                <a:ext cx="2664868"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Graphic 11" descr="Children with solid fill">
                <a:extLst>
                  <a:ext uri="{FF2B5EF4-FFF2-40B4-BE49-F238E27FC236}">
                    <a16:creationId xmlns:a16="http://schemas.microsoft.com/office/drawing/2014/main" id="{60F10053-878D-39BC-395E-99477E79E76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03134" y="4566894"/>
                <a:ext cx="2664867"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 name="Graphic 20" descr="Woman with solid fill">
              <a:extLst>
                <a:ext uri="{FF2B5EF4-FFF2-40B4-BE49-F238E27FC236}">
                  <a16:creationId xmlns:a16="http://schemas.microsoft.com/office/drawing/2014/main" id="{72DC9488-5D71-57FB-75F5-65BC0575D52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0975" y="4287838"/>
              <a:ext cx="2236788"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phic 22" descr="Man with solid fill">
              <a:extLst>
                <a:ext uri="{FF2B5EF4-FFF2-40B4-BE49-F238E27FC236}">
                  <a16:creationId xmlns:a16="http://schemas.microsoft.com/office/drawing/2014/main" id="{6A28075E-EF5B-1377-FE29-987BD3F1304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0425" y="4260850"/>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23" descr="Woman with solid fill">
              <a:extLst>
                <a:ext uri="{FF2B5EF4-FFF2-40B4-BE49-F238E27FC236}">
                  <a16:creationId xmlns:a16="http://schemas.microsoft.com/office/drawing/2014/main" id="{7AE7E30B-214E-8554-B5CA-158A4A0D2BD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56438" y="4249738"/>
              <a:ext cx="2236787"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phic 24" descr="Heart with solid fill">
              <a:extLst>
                <a:ext uri="{FF2B5EF4-FFF2-40B4-BE49-F238E27FC236}">
                  <a16:creationId xmlns:a16="http://schemas.microsoft.com/office/drawing/2014/main" id="{0E255121-D210-DEEF-AE03-B30082C5C95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5650" y="4875213"/>
              <a:ext cx="3968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phic 25" descr="Heart with solid fill">
              <a:extLst>
                <a:ext uri="{FF2B5EF4-FFF2-40B4-BE49-F238E27FC236}">
                  <a16:creationId xmlns:a16="http://schemas.microsoft.com/office/drawing/2014/main" id="{F58CCA7E-52C7-8478-CC34-2E0DB7871C8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27850" y="4829175"/>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26" descr="Heart with solid fill">
              <a:extLst>
                <a:ext uri="{FF2B5EF4-FFF2-40B4-BE49-F238E27FC236}">
                  <a16:creationId xmlns:a16="http://schemas.microsoft.com/office/drawing/2014/main" id="{DD0E6E30-35B6-A815-A5CA-D38EC8C3122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80363" y="4819650"/>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phic 27" descr="Heart with solid fill">
              <a:extLst>
                <a:ext uri="{FF2B5EF4-FFF2-40B4-BE49-F238E27FC236}">
                  <a16:creationId xmlns:a16="http://schemas.microsoft.com/office/drawing/2014/main" id="{94CE38CF-1FF9-42CD-08A7-D70B9277CBA9}"/>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43063"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raphic 28" descr="Heart with solid fill">
              <a:extLst>
                <a:ext uri="{FF2B5EF4-FFF2-40B4-BE49-F238E27FC236}">
                  <a16:creationId xmlns:a16="http://schemas.microsoft.com/office/drawing/2014/main" id="{1E6BC5C0-E5BC-2F4F-2236-C022E466B79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44725"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Graphic 29" descr="Heart with solid fill">
              <a:extLst>
                <a:ext uri="{FF2B5EF4-FFF2-40B4-BE49-F238E27FC236}">
                  <a16:creationId xmlns:a16="http://schemas.microsoft.com/office/drawing/2014/main" id="{0F5F269D-A000-5017-0586-A4E1FC6219CB}"/>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84488" y="544988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Graphic 30" descr="Heart with solid fill">
              <a:extLst>
                <a:ext uri="{FF2B5EF4-FFF2-40B4-BE49-F238E27FC236}">
                  <a16:creationId xmlns:a16="http://schemas.microsoft.com/office/drawing/2014/main" id="{EFB1FC7A-05E4-2EB4-EE00-2614B8F669B6}"/>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86150" y="5445125"/>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Graphic 31" descr="Heart with solid fill">
              <a:extLst>
                <a:ext uri="{FF2B5EF4-FFF2-40B4-BE49-F238E27FC236}">
                  <a16:creationId xmlns:a16="http://schemas.microsoft.com/office/drawing/2014/main" id="{4B2E205C-780F-C3CC-6ADB-BFB2C15EB656}"/>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62425"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Graphic 32" descr="Heart with solid fill">
              <a:extLst>
                <a:ext uri="{FF2B5EF4-FFF2-40B4-BE49-F238E27FC236}">
                  <a16:creationId xmlns:a16="http://schemas.microsoft.com/office/drawing/2014/main" id="{58D528E1-7DA4-6781-1A4A-70B4522312DC}"/>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81550"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Graphic 33" descr="Heart with solid fill">
              <a:extLst>
                <a:ext uri="{FF2B5EF4-FFF2-40B4-BE49-F238E27FC236}">
                  <a16:creationId xmlns:a16="http://schemas.microsoft.com/office/drawing/2014/main" id="{39D530EC-D41E-9E3C-61AB-68CD6419201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02263" y="54181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Graphic 34" descr="Heart with solid fill">
              <a:extLst>
                <a:ext uri="{FF2B5EF4-FFF2-40B4-BE49-F238E27FC236}">
                  <a16:creationId xmlns:a16="http://schemas.microsoft.com/office/drawing/2014/main" id="{DBFB0C26-7AF6-DDA1-E9DF-7494851F1646}"/>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02338" y="5445125"/>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806414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7BE8D3-C9CB-49FE-863A-C5F3DA933171}"/>
              </a:ext>
            </a:extLst>
          </p:cNvPr>
          <p:cNvSpPr txBox="1"/>
          <p:nvPr/>
        </p:nvSpPr>
        <p:spPr>
          <a:xfrm>
            <a:off x="105244" y="5733256"/>
            <a:ext cx="885587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Hide and seek</a:t>
            </a:r>
          </a:p>
        </p:txBody>
      </p:sp>
      <p:pic>
        <p:nvPicPr>
          <p:cNvPr id="2" name="Picture 1" descr="A rabbit in a hole in a tree&#10;&#10;Description automatically generated">
            <a:extLst>
              <a:ext uri="{FF2B5EF4-FFF2-40B4-BE49-F238E27FC236}">
                <a16:creationId xmlns:a16="http://schemas.microsoft.com/office/drawing/2014/main" id="{864E4D69-5216-C502-CAC4-22E32D5AF8F7}"/>
              </a:ext>
            </a:extLst>
          </p:cNvPr>
          <p:cNvPicPr>
            <a:picLocks noChangeAspect="1"/>
          </p:cNvPicPr>
          <p:nvPr/>
        </p:nvPicPr>
        <p:blipFill>
          <a:blip r:embed="rId3">
            <a:extLst>
              <a:ext uri="{28A0092B-C50C-407E-A947-70E740481C1C}">
                <a14:useLocalDpi xmlns:a14="http://schemas.microsoft.com/office/drawing/2010/main" val="0"/>
              </a:ext>
            </a:extLst>
          </a:blip>
          <a:srcRect t="17451" b="14446"/>
          <a:stretch/>
        </p:blipFill>
        <p:spPr>
          <a:xfrm>
            <a:off x="0" y="908720"/>
            <a:ext cx="9144000" cy="4670543"/>
          </a:xfrm>
          <a:prstGeom prst="rect">
            <a:avLst/>
          </a:prstGeom>
          <a:ln>
            <a:solidFill>
              <a:schemeClr val="bg1"/>
            </a:solidFill>
          </a:ln>
        </p:spPr>
      </p:pic>
    </p:spTree>
    <p:extLst>
      <p:ext uri="{BB962C8B-B14F-4D97-AF65-F5344CB8AC3E}">
        <p14:creationId xmlns:p14="http://schemas.microsoft.com/office/powerpoint/2010/main" val="28981018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Crown with solid fill">
            <a:extLst>
              <a:ext uri="{FF2B5EF4-FFF2-40B4-BE49-F238E27FC236}">
                <a16:creationId xmlns:a16="http://schemas.microsoft.com/office/drawing/2014/main" id="{D3C0DC2F-FCB2-E72B-9A1F-893FCB03F51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14800" y="2971800"/>
            <a:ext cx="914400" cy="914400"/>
          </a:xfrm>
          <a:prstGeom prst="rect">
            <a:avLst/>
          </a:prstGeom>
        </p:spPr>
      </p:pic>
      <p:sp>
        <p:nvSpPr>
          <p:cNvPr id="6" name="Rectangle 5">
            <a:extLst>
              <a:ext uri="{FF2B5EF4-FFF2-40B4-BE49-F238E27FC236}">
                <a16:creationId xmlns:a16="http://schemas.microsoft.com/office/drawing/2014/main" id="{74416412-9025-A10E-F53C-368AF6C2EFC8}"/>
              </a:ext>
            </a:extLst>
          </p:cNvPr>
          <p:cNvSpPr/>
          <p:nvPr/>
        </p:nvSpPr>
        <p:spPr>
          <a:xfrm>
            <a:off x="3763407" y="2274838"/>
            <a:ext cx="5160387" cy="2308324"/>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cs typeface="+mn-cs"/>
              </a:rPr>
              <a:t>Songs from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a typeface="MS PGothic" panose="020B0600070205080204" pitchFamily="34" charset="-128"/>
                <a:cs typeface="+mn-cs"/>
              </a:rPr>
              <a:t>the heart</a:t>
            </a:r>
          </a:p>
        </p:txBody>
      </p:sp>
      <p:grpSp>
        <p:nvGrpSpPr>
          <p:cNvPr id="20" name="Group 19">
            <a:extLst>
              <a:ext uri="{FF2B5EF4-FFF2-40B4-BE49-F238E27FC236}">
                <a16:creationId xmlns:a16="http://schemas.microsoft.com/office/drawing/2014/main" id="{87306950-0504-30A5-044B-EA06EA43E0A6}"/>
              </a:ext>
            </a:extLst>
          </p:cNvPr>
          <p:cNvGrpSpPr/>
          <p:nvPr/>
        </p:nvGrpSpPr>
        <p:grpSpPr>
          <a:xfrm>
            <a:off x="-126932" y="1654513"/>
            <a:ext cx="4066035" cy="3130065"/>
            <a:chOff x="-44520" y="1480009"/>
            <a:chExt cx="4066035" cy="3130065"/>
          </a:xfrm>
        </p:grpSpPr>
        <p:pic>
          <p:nvPicPr>
            <p:cNvPr id="8" name="Graphic 7" descr="Music notes with solid fill">
              <a:extLst>
                <a:ext uri="{FF2B5EF4-FFF2-40B4-BE49-F238E27FC236}">
                  <a16:creationId xmlns:a16="http://schemas.microsoft.com/office/drawing/2014/main" id="{18C218D7-1E91-15B0-9189-A0AD7A321E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0811" y="2274838"/>
              <a:ext cx="2308324" cy="2308324"/>
            </a:xfrm>
            <a:prstGeom prst="rect">
              <a:avLst/>
            </a:prstGeom>
          </p:spPr>
        </p:pic>
        <p:pic>
          <p:nvPicPr>
            <p:cNvPr id="10" name="Graphic 9" descr="Treble clef with solid fill">
              <a:extLst>
                <a:ext uri="{FF2B5EF4-FFF2-40B4-BE49-F238E27FC236}">
                  <a16:creationId xmlns:a16="http://schemas.microsoft.com/office/drawing/2014/main" id="{B8EF3320-F9C5-3187-5FA7-C2CFE05CFB9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520" y="1589730"/>
              <a:ext cx="1839270" cy="1839270"/>
            </a:xfrm>
            <a:prstGeom prst="rect">
              <a:avLst/>
            </a:prstGeom>
          </p:spPr>
        </p:pic>
        <p:pic>
          <p:nvPicPr>
            <p:cNvPr id="12" name="Graphic 11" descr="Bass clef with solid fill">
              <a:extLst>
                <a:ext uri="{FF2B5EF4-FFF2-40B4-BE49-F238E27FC236}">
                  <a16:creationId xmlns:a16="http://schemas.microsoft.com/office/drawing/2014/main" id="{B5A28562-5AC9-2961-6625-58DC8FD7260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431675">
              <a:off x="2431859" y="1480009"/>
              <a:ext cx="1589656" cy="1589656"/>
            </a:xfrm>
            <a:prstGeom prst="rect">
              <a:avLst/>
            </a:prstGeom>
          </p:spPr>
        </p:pic>
        <p:pic>
          <p:nvPicPr>
            <p:cNvPr id="17" name="Graphic 16" descr="Heart with solid fill">
              <a:extLst>
                <a:ext uri="{FF2B5EF4-FFF2-40B4-BE49-F238E27FC236}">
                  <a16:creationId xmlns:a16="http://schemas.microsoft.com/office/drawing/2014/main" id="{49526A2F-BBDF-AA2F-9A21-D98BA5EA316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387185" y="3644458"/>
              <a:ext cx="813216" cy="813216"/>
            </a:xfrm>
            <a:prstGeom prst="rect">
              <a:avLst/>
            </a:prstGeom>
          </p:spPr>
        </p:pic>
        <p:pic>
          <p:nvPicPr>
            <p:cNvPr id="18" name="Graphic 17" descr="Heart with solid fill">
              <a:extLst>
                <a:ext uri="{FF2B5EF4-FFF2-40B4-BE49-F238E27FC236}">
                  <a16:creationId xmlns:a16="http://schemas.microsoft.com/office/drawing/2014/main" id="{35E91FCF-0704-6A61-6D87-BFCECBF5C82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625185" y="3796858"/>
              <a:ext cx="813216" cy="813216"/>
            </a:xfrm>
            <a:prstGeom prst="rect">
              <a:avLst/>
            </a:prstGeom>
          </p:spPr>
        </p:pic>
        <p:pic>
          <p:nvPicPr>
            <p:cNvPr id="19" name="Graphic 18" descr="Heart with solid fill">
              <a:extLst>
                <a:ext uri="{FF2B5EF4-FFF2-40B4-BE49-F238E27FC236}">
                  <a16:creationId xmlns:a16="http://schemas.microsoft.com/office/drawing/2014/main" id="{DB7953D6-E2ED-8595-35CB-654B1EE97E2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200874" y="3061144"/>
              <a:ext cx="813216" cy="813216"/>
            </a:xfrm>
            <a:prstGeom prst="rect">
              <a:avLst/>
            </a:prstGeom>
          </p:spPr>
        </p:pic>
      </p:grpSp>
    </p:spTree>
    <p:extLst>
      <p:ext uri="{BB962C8B-B14F-4D97-AF65-F5344CB8AC3E}">
        <p14:creationId xmlns:p14="http://schemas.microsoft.com/office/powerpoint/2010/main" val="5574383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4797152"/>
            <a:ext cx="8286808" cy="1752600"/>
          </a:xfrm>
        </p:spPr>
        <p:txBody>
          <a:bodyPr>
            <a:normAutofit fontScale="92500" lnSpcReduction="10000"/>
          </a:bodyPr>
          <a:lstStyle/>
          <a:p>
            <a:pPr lvl="0"/>
            <a:r>
              <a:rPr lang="en-GB" sz="4800" b="1" dirty="0">
                <a:solidFill>
                  <a:schemeClr val="bg1"/>
                </a:solidFill>
                <a:latin typeface="Century Gothic" panose="020B0502020202020204" pitchFamily="34" charset="0"/>
              </a:rPr>
              <a:t>God stretches out the heavens like a tent.</a:t>
            </a:r>
          </a:p>
          <a:p>
            <a:pPr lvl="0"/>
            <a:r>
              <a:rPr lang="en-GB" sz="2800" b="1" i="1" dirty="0">
                <a:solidFill>
                  <a:schemeClr val="bg1"/>
                </a:solidFill>
                <a:latin typeface="Century Gothic" panose="020B0502020202020204" pitchFamily="34" charset="0"/>
              </a:rPr>
              <a:t>(Psalm 104:2)</a:t>
            </a:r>
            <a:endParaRPr lang="en-GB" sz="4800" b="1" i="1" dirty="0">
              <a:solidFill>
                <a:schemeClr val="bg1"/>
              </a:solidFill>
              <a:latin typeface="Century Gothic" panose="020B0502020202020204" pitchFamily="34" charset="0"/>
            </a:endParaRPr>
          </a:p>
        </p:txBody>
      </p:sp>
      <p:pic>
        <p:nvPicPr>
          <p:cNvPr id="4100" name="Picture 4" descr="http://www.globalchange.umich.edu/globalchange1/current/lectures/universe/stars.jpg"/>
          <p:cNvPicPr>
            <a:picLocks noChangeAspect="1" noChangeArrowheads="1"/>
          </p:cNvPicPr>
          <p:nvPr/>
        </p:nvPicPr>
        <p:blipFill>
          <a:blip r:embed="rId3" cstate="print"/>
          <a:srcRect t="11932" b="14772"/>
          <a:stretch>
            <a:fillRect/>
          </a:stretch>
        </p:blipFill>
        <p:spPr bwMode="auto">
          <a:xfrm>
            <a:off x="1500166" y="142852"/>
            <a:ext cx="6072230" cy="4450725"/>
          </a:xfrm>
          <a:prstGeom prst="roundRect">
            <a:avLst/>
          </a:prstGeom>
          <a:noFill/>
          <a:ln>
            <a:solidFill>
              <a:schemeClr val="bg1"/>
            </a:solid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8596" y="4844752"/>
            <a:ext cx="8286808" cy="1752600"/>
          </a:xfrm>
        </p:spPr>
        <p:txBody>
          <a:bodyPr>
            <a:normAutofit fontScale="70000" lnSpcReduction="20000"/>
          </a:bodyPr>
          <a:lstStyle/>
          <a:p>
            <a:pPr lvl="0"/>
            <a:r>
              <a:rPr lang="en-GB" sz="4800" b="1" dirty="0">
                <a:solidFill>
                  <a:schemeClr val="bg1"/>
                </a:solidFill>
                <a:latin typeface="Century Gothic" panose="020B0502020202020204" pitchFamily="34" charset="0"/>
              </a:rPr>
              <a:t>You are strong, O God, and your mighty power put the                          mountains in place.</a:t>
            </a:r>
          </a:p>
          <a:p>
            <a:pPr lvl="0"/>
            <a:r>
              <a:rPr lang="en-GB" sz="3000" b="1" i="1" dirty="0">
                <a:solidFill>
                  <a:schemeClr val="bg1"/>
                </a:solidFill>
                <a:latin typeface="Century Gothic" panose="020B0502020202020204" pitchFamily="34" charset="0"/>
              </a:rPr>
              <a:t>(Psalm 65:6)</a:t>
            </a:r>
            <a:endParaRPr lang="en-GB" sz="4800" b="1" i="1" dirty="0">
              <a:solidFill>
                <a:schemeClr val="bg1"/>
              </a:solidFill>
              <a:latin typeface="Century Gothic" panose="020B0502020202020204" pitchFamily="34" charset="0"/>
            </a:endParaRPr>
          </a:p>
          <a:p>
            <a:endParaRPr lang="en-GB" b="1" dirty="0">
              <a:solidFill>
                <a:schemeClr val="bg1"/>
              </a:solidFill>
              <a:latin typeface="Century Gothic" panose="020B0502020202020204" pitchFamily="34" charset="0"/>
            </a:endParaRPr>
          </a:p>
        </p:txBody>
      </p:sp>
      <p:pic>
        <p:nvPicPr>
          <p:cNvPr id="2050" name="Picture 2" descr="http://i255.photobucket.com/albums/hh143/samhawk982/mountains.jpg"/>
          <p:cNvPicPr>
            <a:picLocks noChangeAspect="1" noChangeArrowheads="1"/>
          </p:cNvPicPr>
          <p:nvPr/>
        </p:nvPicPr>
        <p:blipFill>
          <a:blip r:embed="rId3" cstate="print"/>
          <a:srcRect t="13894" b="9003"/>
          <a:stretch>
            <a:fillRect/>
          </a:stretch>
        </p:blipFill>
        <p:spPr bwMode="auto">
          <a:xfrm>
            <a:off x="930098" y="285728"/>
            <a:ext cx="7285240" cy="4214842"/>
          </a:xfrm>
          <a:prstGeom prst="roundRect">
            <a:avLst/>
          </a:prstGeom>
          <a:noFill/>
          <a:ln>
            <a:solidFill>
              <a:schemeClr val="bg1"/>
            </a:solid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8596" y="4869160"/>
            <a:ext cx="8286808" cy="1752600"/>
          </a:xfrm>
        </p:spPr>
        <p:txBody>
          <a:bodyPr>
            <a:normAutofit fontScale="62500" lnSpcReduction="20000"/>
          </a:bodyPr>
          <a:lstStyle/>
          <a:p>
            <a:pPr lvl="0">
              <a:lnSpc>
                <a:spcPct val="120000"/>
              </a:lnSpc>
            </a:pPr>
            <a:r>
              <a:rPr lang="en-GB" sz="4400" b="1" dirty="0">
                <a:solidFill>
                  <a:schemeClr val="bg1"/>
                </a:solidFill>
                <a:latin typeface="Century Gothic" panose="020B0502020202020204" pitchFamily="34" charset="0"/>
              </a:rPr>
              <a:t>You are clothed with glory and majesty. You wear light like a robe….The clouds are your chariot with the wind as its wings.</a:t>
            </a:r>
          </a:p>
          <a:p>
            <a:pPr lvl="0">
              <a:lnSpc>
                <a:spcPct val="120000"/>
              </a:lnSpc>
            </a:pPr>
            <a:r>
              <a:rPr lang="en-GB" sz="2800" b="1" i="1" dirty="0">
                <a:solidFill>
                  <a:schemeClr val="bg1"/>
                </a:solidFill>
                <a:latin typeface="Century Gothic" panose="020B0502020202020204" pitchFamily="34" charset="0"/>
              </a:rPr>
              <a:t>(Psalm 104:1-3)</a:t>
            </a:r>
            <a:endParaRPr lang="en-GB" sz="4400" b="1" i="1" dirty="0">
              <a:solidFill>
                <a:schemeClr val="bg1"/>
              </a:solidFill>
              <a:latin typeface="Century Gothic" panose="020B0502020202020204" pitchFamily="34" charset="0"/>
            </a:endParaRPr>
          </a:p>
        </p:txBody>
      </p:sp>
      <p:pic>
        <p:nvPicPr>
          <p:cNvPr id="3075" name="Picture 3" descr="http://www.openthefuture.com/images/clouds2.png"/>
          <p:cNvPicPr>
            <a:picLocks noChangeAspect="1" noChangeArrowheads="1"/>
          </p:cNvPicPr>
          <p:nvPr/>
        </p:nvPicPr>
        <p:blipFill>
          <a:blip r:embed="rId3" cstate="print"/>
          <a:srcRect/>
          <a:stretch>
            <a:fillRect/>
          </a:stretch>
        </p:blipFill>
        <p:spPr bwMode="auto">
          <a:xfrm>
            <a:off x="857224" y="285728"/>
            <a:ext cx="7358114" cy="4380842"/>
          </a:xfrm>
          <a:prstGeom prst="roundRect">
            <a:avLst/>
          </a:prstGeom>
          <a:noFill/>
          <a:ln>
            <a:solidFill>
              <a:schemeClr val="bg1"/>
            </a:solid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3ADA01-731E-6FE1-7C20-9C82048C47F4}"/>
              </a:ext>
            </a:extLst>
          </p:cNvPr>
          <p:cNvSpPr txBox="1"/>
          <p:nvPr/>
        </p:nvSpPr>
        <p:spPr>
          <a:xfrm>
            <a:off x="467544" y="4869160"/>
            <a:ext cx="8496944" cy="1877437"/>
          </a:xfrm>
          <a:prstGeom prst="rect">
            <a:avLst/>
          </a:prstGeom>
          <a:noFill/>
        </p:spPr>
        <p:txBody>
          <a:bodyPr wrap="square">
            <a:spAutoFit/>
          </a:bodyPr>
          <a:lstStyle/>
          <a:p>
            <a:pPr algn="ctr"/>
            <a:r>
              <a:rPr lang="en-GB" sz="2400" b="1" i="0" dirty="0">
                <a:solidFill>
                  <a:schemeClr val="bg1"/>
                </a:solidFill>
                <a:effectLst/>
                <a:latin typeface="Century Gothic" panose="020B0502020202020204" pitchFamily="34" charset="0"/>
              </a:rPr>
              <a:t>I praise you because you made me in an amazing and wonderful way. You saw my bones being formed as I took shape in my mother’s body. When I was put together there, you saw my body as it was formed.   </a:t>
            </a:r>
            <a:r>
              <a:rPr lang="en-GB" sz="2000" b="1" i="1" dirty="0">
                <a:solidFill>
                  <a:schemeClr val="bg1"/>
                </a:solidFill>
                <a:effectLst/>
                <a:latin typeface="Century Gothic" panose="020B0502020202020204" pitchFamily="34" charset="0"/>
              </a:rPr>
              <a:t>(Psalm 139:14-16)</a:t>
            </a:r>
            <a:endParaRPr lang="en-GB" sz="2000" b="1" i="1" dirty="0">
              <a:solidFill>
                <a:schemeClr val="bg1"/>
              </a:solidFill>
              <a:latin typeface="Century Gothic" panose="020B0502020202020204" pitchFamily="34" charset="0"/>
            </a:endParaRPr>
          </a:p>
        </p:txBody>
      </p:sp>
      <p:pic>
        <p:nvPicPr>
          <p:cNvPr id="5" name="Picture 4" descr="A drawing of a baby&#10;&#10;Description automatically generated">
            <a:extLst>
              <a:ext uri="{FF2B5EF4-FFF2-40B4-BE49-F238E27FC236}">
                <a16:creationId xmlns:a16="http://schemas.microsoft.com/office/drawing/2014/main" id="{707E95C8-2BB8-8296-4A8A-FA21FE1D9C9E}"/>
              </a:ext>
            </a:extLst>
          </p:cNvPr>
          <p:cNvPicPr>
            <a:picLocks noChangeAspect="1"/>
          </p:cNvPicPr>
          <p:nvPr/>
        </p:nvPicPr>
        <p:blipFill>
          <a:blip r:embed="rId3">
            <a:extLst>
              <a:ext uri="{28A0092B-C50C-407E-A947-70E740481C1C}">
                <a14:useLocalDpi xmlns:a14="http://schemas.microsoft.com/office/drawing/2010/main" val="0"/>
              </a:ext>
            </a:extLst>
          </a:blip>
          <a:srcRect t="9051" b="18500"/>
          <a:stretch/>
        </p:blipFill>
        <p:spPr>
          <a:xfrm>
            <a:off x="1777380" y="531780"/>
            <a:ext cx="5589240" cy="4049348"/>
          </a:xfrm>
          <a:prstGeom prst="roundRect">
            <a:avLst/>
          </a:prstGeom>
        </p:spPr>
      </p:pic>
    </p:spTree>
    <p:extLst>
      <p:ext uri="{BB962C8B-B14F-4D97-AF65-F5344CB8AC3E}">
        <p14:creationId xmlns:p14="http://schemas.microsoft.com/office/powerpoint/2010/main" val="22356946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412</TotalTime>
  <Words>1288</Words>
  <Application>Microsoft Office PowerPoint</Application>
  <PresentationFormat>On-screen Show (4:3)</PresentationFormat>
  <Paragraphs>95</Paragraphs>
  <Slides>17</Slides>
  <Notes>17</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17</vt:i4>
      </vt:variant>
    </vt:vector>
  </HeadingPairs>
  <TitlesOfParts>
    <vt:vector size="28" baseType="lpstr">
      <vt:lpstr>Aptos</vt:lpstr>
      <vt:lpstr>Arial</vt:lpstr>
      <vt:lpstr>Avenir Next LT Pro</vt:lpstr>
      <vt:lpstr>Calibri</vt:lpstr>
      <vt:lpstr>Cambria</vt:lpstr>
      <vt:lpstr>Century Gothic</vt:lpstr>
      <vt:lpstr>Symbol</vt:lpstr>
      <vt:lpstr>Office Theme</vt:lpstr>
      <vt:lpstr> Black </vt:lpstr>
      <vt:lpstr>1_Office Theme</vt:lpstr>
      <vt:lpstr>1_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Rachel</dc:creator>
  <cp:lastModifiedBy>Rachel Boxer</cp:lastModifiedBy>
  <cp:revision>12</cp:revision>
  <dcterms:created xsi:type="dcterms:W3CDTF">2010-02-04T18:06:46Z</dcterms:created>
  <dcterms:modified xsi:type="dcterms:W3CDTF">2025-01-27T15:45:18Z</dcterms:modified>
</cp:coreProperties>
</file>