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Lst>
  <p:notesMasterIdLst>
    <p:notesMasterId r:id="rId22"/>
  </p:notesMasterIdLst>
  <p:sldIdLst>
    <p:sldId id="473" r:id="rId4"/>
    <p:sldId id="432" r:id="rId5"/>
    <p:sldId id="472" r:id="rId6"/>
    <p:sldId id="474" r:id="rId7"/>
    <p:sldId id="479" r:id="rId8"/>
    <p:sldId id="480" r:id="rId9"/>
    <p:sldId id="478" r:id="rId10"/>
    <p:sldId id="481" r:id="rId11"/>
    <p:sldId id="482" r:id="rId12"/>
    <p:sldId id="485" r:id="rId13"/>
    <p:sldId id="483" r:id="rId14"/>
    <p:sldId id="486" r:id="rId15"/>
    <p:sldId id="487" r:id="rId16"/>
    <p:sldId id="475" r:id="rId17"/>
    <p:sldId id="488" r:id="rId18"/>
    <p:sldId id="431" r:id="rId19"/>
    <p:sldId id="429" r:id="rId20"/>
    <p:sldId id="261"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95EC79-6680-47FD-A942-8548E1A7C8C1}" v="259" dt="2025-02-10T13:39:10.6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252" autoAdjust="0"/>
  </p:normalViewPr>
  <p:slideViewPr>
    <p:cSldViewPr>
      <p:cViewPr varScale="1">
        <p:scale>
          <a:sx n="59" d="100"/>
          <a:sy n="59" d="100"/>
        </p:scale>
        <p:origin x="2068" y="26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el Boxer" userId="6da37c9f42e40059" providerId="LiveId" clId="{3F95EC79-6680-47FD-A942-8548E1A7C8C1}"/>
    <pc:docChg chg="undo custSel addSld delSld modSld sldOrd addMainMaster delMainMaster">
      <pc:chgData name="Rachel Boxer" userId="6da37c9f42e40059" providerId="LiveId" clId="{3F95EC79-6680-47FD-A942-8548E1A7C8C1}" dt="2025-02-10T14:03:07.875" v="7703" actId="20577"/>
      <pc:docMkLst>
        <pc:docMk/>
      </pc:docMkLst>
      <pc:sldChg chg="del">
        <pc:chgData name="Rachel Boxer" userId="6da37c9f42e40059" providerId="LiveId" clId="{3F95EC79-6680-47FD-A942-8548E1A7C8C1}" dt="2025-01-27T15:53:09.868" v="0" actId="47"/>
        <pc:sldMkLst>
          <pc:docMk/>
          <pc:sldMk cId="0" sldId="257"/>
        </pc:sldMkLst>
      </pc:sldChg>
      <pc:sldChg chg="del">
        <pc:chgData name="Rachel Boxer" userId="6da37c9f42e40059" providerId="LiveId" clId="{3F95EC79-6680-47FD-A942-8548E1A7C8C1}" dt="2025-01-27T15:53:10.722" v="2" actId="47"/>
        <pc:sldMkLst>
          <pc:docMk/>
          <pc:sldMk cId="0" sldId="258"/>
        </pc:sldMkLst>
      </pc:sldChg>
      <pc:sldChg chg="del">
        <pc:chgData name="Rachel Boxer" userId="6da37c9f42e40059" providerId="LiveId" clId="{3F95EC79-6680-47FD-A942-8548E1A7C8C1}" dt="2025-01-27T15:53:10.333" v="1" actId="47"/>
        <pc:sldMkLst>
          <pc:docMk/>
          <pc:sldMk cId="0" sldId="259"/>
        </pc:sldMkLst>
      </pc:sldChg>
      <pc:sldChg chg="delSp add del mod delAnim">
        <pc:chgData name="Rachel Boxer" userId="6da37c9f42e40059" providerId="LiveId" clId="{3F95EC79-6680-47FD-A942-8548E1A7C8C1}" dt="2025-01-27T17:42:45.629" v="47" actId="47"/>
        <pc:sldMkLst>
          <pc:docMk/>
          <pc:sldMk cId="0" sldId="260"/>
        </pc:sldMkLst>
      </pc:sldChg>
      <pc:sldChg chg="addSp delSp modSp add del mod ord modNotesTx">
        <pc:chgData name="Rachel Boxer" userId="6da37c9f42e40059" providerId="LiveId" clId="{3F95EC79-6680-47FD-A942-8548E1A7C8C1}" dt="2025-02-10T14:03:07.875" v="7703" actId="20577"/>
        <pc:sldMkLst>
          <pc:docMk/>
          <pc:sldMk cId="0" sldId="261"/>
        </pc:sldMkLst>
        <pc:spChg chg="mod">
          <ac:chgData name="Rachel Boxer" userId="6da37c9f42e40059" providerId="LiveId" clId="{3F95EC79-6680-47FD-A942-8548E1A7C8C1}" dt="2025-02-10T13:38:31.838" v="7490" actId="20577"/>
          <ac:spMkLst>
            <pc:docMk/>
            <pc:sldMk cId="0" sldId="261"/>
            <ac:spMk id="3" creationId="{00000000-0000-0000-0000-000000000000}"/>
          </ac:spMkLst>
        </pc:spChg>
        <pc:grpChg chg="del">
          <ac:chgData name="Rachel Boxer" userId="6da37c9f42e40059" providerId="LiveId" clId="{3F95EC79-6680-47FD-A942-8548E1A7C8C1}" dt="2025-02-10T13:38:07.768" v="7474" actId="478"/>
          <ac:grpSpMkLst>
            <pc:docMk/>
            <pc:sldMk cId="0" sldId="261"/>
            <ac:grpSpMk id="6" creationId="{2CCC3CFF-82AD-1F46-E804-D14637307296}"/>
          </ac:grpSpMkLst>
        </pc:grpChg>
        <pc:picChg chg="add mod">
          <ac:chgData name="Rachel Boxer" userId="6da37c9f42e40059" providerId="LiveId" clId="{3F95EC79-6680-47FD-A942-8548E1A7C8C1}" dt="2025-02-10T13:39:04.193" v="7495" actId="1076"/>
          <ac:picMkLst>
            <pc:docMk/>
            <pc:sldMk cId="0" sldId="261"/>
            <ac:picMk id="7" creationId="{57F010E9-D708-C536-1319-8D9E97CDD0B5}"/>
          </ac:picMkLst>
        </pc:picChg>
        <pc:picChg chg="add mod">
          <ac:chgData name="Rachel Boxer" userId="6da37c9f42e40059" providerId="LiveId" clId="{3F95EC79-6680-47FD-A942-8548E1A7C8C1}" dt="2025-02-10T13:39:16.541" v="7498" actId="1076"/>
          <ac:picMkLst>
            <pc:docMk/>
            <pc:sldMk cId="0" sldId="261"/>
            <ac:picMk id="8" creationId="{BD0E8BF8-1F68-651D-C760-1E193DB9125E}"/>
          </ac:picMkLst>
        </pc:picChg>
      </pc:sldChg>
      <pc:sldChg chg="delSp add del mod delAnim">
        <pc:chgData name="Rachel Boxer" userId="6da37c9f42e40059" providerId="LiveId" clId="{3F95EC79-6680-47FD-A942-8548E1A7C8C1}" dt="2025-01-27T17:42:44.273" v="46" actId="47"/>
        <pc:sldMkLst>
          <pc:docMk/>
          <pc:sldMk cId="0" sldId="262"/>
        </pc:sldMkLst>
      </pc:sldChg>
      <pc:sldChg chg="del">
        <pc:chgData name="Rachel Boxer" userId="6da37c9f42e40059" providerId="LiveId" clId="{3F95EC79-6680-47FD-A942-8548E1A7C8C1}" dt="2025-01-27T15:53:11.121" v="3" actId="47"/>
        <pc:sldMkLst>
          <pc:docMk/>
          <pc:sldMk cId="2235694601" sldId="271"/>
        </pc:sldMkLst>
      </pc:sldChg>
      <pc:sldChg chg="del">
        <pc:chgData name="Rachel Boxer" userId="6da37c9f42e40059" providerId="LiveId" clId="{3F95EC79-6680-47FD-A942-8548E1A7C8C1}" dt="2025-01-27T15:53:12.203" v="4" actId="47"/>
        <pc:sldMkLst>
          <pc:docMk/>
          <pc:sldMk cId="1729360101" sldId="272"/>
        </pc:sldMkLst>
      </pc:sldChg>
      <pc:sldChg chg="del">
        <pc:chgData name="Rachel Boxer" userId="6da37c9f42e40059" providerId="LiveId" clId="{3F95EC79-6680-47FD-A942-8548E1A7C8C1}" dt="2025-01-27T16:25:40.028" v="6" actId="47"/>
        <pc:sldMkLst>
          <pc:docMk/>
          <pc:sldMk cId="2898101825" sldId="418"/>
        </pc:sldMkLst>
      </pc:sldChg>
      <pc:sldChg chg="modNotesTx">
        <pc:chgData name="Rachel Boxer" userId="6da37c9f42e40059" providerId="LiveId" clId="{3F95EC79-6680-47FD-A942-8548E1A7C8C1}" dt="2025-01-27T17:54:39.117" v="96" actId="20577"/>
        <pc:sldMkLst>
          <pc:docMk/>
          <pc:sldMk cId="557438313" sldId="474"/>
        </pc:sldMkLst>
      </pc:sldChg>
      <pc:sldChg chg="addSp delSp modSp mod ord modAnim modNotesTx">
        <pc:chgData name="Rachel Boxer" userId="6da37c9f42e40059" providerId="LiveId" clId="{3F95EC79-6680-47FD-A942-8548E1A7C8C1}" dt="2025-02-10T13:58:05.968" v="7677" actId="122"/>
        <pc:sldMkLst>
          <pc:docMk/>
          <pc:sldMk cId="965821237" sldId="475"/>
        </pc:sldMkLst>
        <pc:spChg chg="add del mod">
          <ac:chgData name="Rachel Boxer" userId="6da37c9f42e40059" providerId="LiveId" clId="{3F95EC79-6680-47FD-A942-8548E1A7C8C1}" dt="2025-02-10T12:57:07.399" v="5669" actId="478"/>
          <ac:spMkLst>
            <pc:docMk/>
            <pc:sldMk cId="965821237" sldId="475"/>
            <ac:spMk id="2" creationId="{548FC4F6-781C-3D23-61F1-CD758DA9A1B1}"/>
          </ac:spMkLst>
        </pc:spChg>
        <pc:spChg chg="mod">
          <ac:chgData name="Rachel Boxer" userId="6da37c9f42e40059" providerId="LiveId" clId="{3F95EC79-6680-47FD-A942-8548E1A7C8C1}" dt="2025-02-10T13:24:26.964" v="6849" actId="1076"/>
          <ac:spMkLst>
            <pc:docMk/>
            <pc:sldMk cId="965821237" sldId="475"/>
            <ac:spMk id="4" creationId="{5175F6A9-A891-B537-B404-DF6FC7035D42}"/>
          </ac:spMkLst>
        </pc:spChg>
        <pc:grpChg chg="add del mod">
          <ac:chgData name="Rachel Boxer" userId="6da37c9f42e40059" providerId="LiveId" clId="{3F95EC79-6680-47FD-A942-8548E1A7C8C1}" dt="2025-02-10T12:57:07.399" v="5669" actId="478"/>
          <ac:grpSpMkLst>
            <pc:docMk/>
            <pc:sldMk cId="965821237" sldId="475"/>
            <ac:grpSpMk id="5" creationId="{4773B1E5-D98E-3B56-1A89-8EDEE21138D1}"/>
          </ac:grpSpMkLst>
        </pc:grpChg>
        <pc:picChg chg="del">
          <ac:chgData name="Rachel Boxer" userId="6da37c9f42e40059" providerId="LiveId" clId="{3F95EC79-6680-47FD-A942-8548E1A7C8C1}" dt="2025-02-10T11:42:33.837" v="2975" actId="478"/>
          <ac:picMkLst>
            <pc:docMk/>
            <pc:sldMk cId="965821237" sldId="475"/>
            <ac:picMk id="3" creationId="{E050E054-5A09-FACC-DC44-8547C5107ED4}"/>
          </ac:picMkLst>
        </pc:picChg>
        <pc:picChg chg="mod">
          <ac:chgData name="Rachel Boxer" userId="6da37c9f42e40059" providerId="LiveId" clId="{3F95EC79-6680-47FD-A942-8548E1A7C8C1}" dt="2025-02-10T12:45:40.616" v="5362"/>
          <ac:picMkLst>
            <pc:docMk/>
            <pc:sldMk cId="965821237" sldId="475"/>
            <ac:picMk id="6" creationId="{E38BAA29-EB79-4DBA-9A53-B7746D0FD3EB}"/>
          </ac:picMkLst>
        </pc:picChg>
        <pc:picChg chg="mod">
          <ac:chgData name="Rachel Boxer" userId="6da37c9f42e40059" providerId="LiveId" clId="{3F95EC79-6680-47FD-A942-8548E1A7C8C1}" dt="2025-02-10T12:45:40.616" v="5362"/>
          <ac:picMkLst>
            <pc:docMk/>
            <pc:sldMk cId="965821237" sldId="475"/>
            <ac:picMk id="7" creationId="{09810BF9-A944-4B75-5062-097F05A29D20}"/>
          </ac:picMkLst>
        </pc:picChg>
        <pc:picChg chg="mod">
          <ac:chgData name="Rachel Boxer" userId="6da37c9f42e40059" providerId="LiveId" clId="{3F95EC79-6680-47FD-A942-8548E1A7C8C1}" dt="2025-02-10T12:45:40.616" v="5362"/>
          <ac:picMkLst>
            <pc:docMk/>
            <pc:sldMk cId="965821237" sldId="475"/>
            <ac:picMk id="8" creationId="{1E0A316E-7497-4857-9CE6-73CCB1F48B03}"/>
          </ac:picMkLst>
        </pc:picChg>
        <pc:picChg chg="mod">
          <ac:chgData name="Rachel Boxer" userId="6da37c9f42e40059" providerId="LiveId" clId="{3F95EC79-6680-47FD-A942-8548E1A7C8C1}" dt="2025-02-10T12:45:40.616" v="5362"/>
          <ac:picMkLst>
            <pc:docMk/>
            <pc:sldMk cId="965821237" sldId="475"/>
            <ac:picMk id="9" creationId="{8CAD73C5-0813-828F-7A64-766BDC429E30}"/>
          </ac:picMkLst>
        </pc:picChg>
        <pc:picChg chg="mod">
          <ac:chgData name="Rachel Boxer" userId="6da37c9f42e40059" providerId="LiveId" clId="{3F95EC79-6680-47FD-A942-8548E1A7C8C1}" dt="2025-02-10T12:45:40.616" v="5362"/>
          <ac:picMkLst>
            <pc:docMk/>
            <pc:sldMk cId="965821237" sldId="475"/>
            <ac:picMk id="10" creationId="{172DD457-086D-C6AF-A5A4-B6A0D25ED484}"/>
          </ac:picMkLst>
        </pc:picChg>
        <pc:picChg chg="mod">
          <ac:chgData name="Rachel Boxer" userId="6da37c9f42e40059" providerId="LiveId" clId="{3F95EC79-6680-47FD-A942-8548E1A7C8C1}" dt="2025-02-10T12:45:40.616" v="5362"/>
          <ac:picMkLst>
            <pc:docMk/>
            <pc:sldMk cId="965821237" sldId="475"/>
            <ac:picMk id="11" creationId="{FB18070F-B259-0BB1-6F24-2BD9C4ECF810}"/>
          </ac:picMkLst>
        </pc:picChg>
        <pc:picChg chg="add del mod">
          <ac:chgData name="Rachel Boxer" userId="6da37c9f42e40059" providerId="LiveId" clId="{3F95EC79-6680-47FD-A942-8548E1A7C8C1}" dt="2025-02-10T13:24:17.317" v="6847" actId="478"/>
          <ac:picMkLst>
            <pc:docMk/>
            <pc:sldMk cId="965821237" sldId="475"/>
            <ac:picMk id="13" creationId="{B3970F74-1EC7-1152-C270-2E5798E7FEAB}"/>
          </ac:picMkLst>
        </pc:picChg>
        <pc:picChg chg="add mod modCrop">
          <ac:chgData name="Rachel Boxer" userId="6da37c9f42e40059" providerId="LiveId" clId="{3F95EC79-6680-47FD-A942-8548E1A7C8C1}" dt="2025-02-10T13:24:35.030" v="6852" actId="208"/>
          <ac:picMkLst>
            <pc:docMk/>
            <pc:sldMk cId="965821237" sldId="475"/>
            <ac:picMk id="15" creationId="{8B4D4372-F75B-1971-3A7B-53B6275EDD04}"/>
          </ac:picMkLst>
        </pc:picChg>
      </pc:sldChg>
      <pc:sldChg chg="del">
        <pc:chgData name="Rachel Boxer" userId="6da37c9f42e40059" providerId="LiveId" clId="{3F95EC79-6680-47FD-A942-8548E1A7C8C1}" dt="2025-02-10T13:32:32.760" v="7155" actId="47"/>
        <pc:sldMkLst>
          <pc:docMk/>
          <pc:sldMk cId="2578761453" sldId="476"/>
        </pc:sldMkLst>
      </pc:sldChg>
      <pc:sldChg chg="del">
        <pc:chgData name="Rachel Boxer" userId="6da37c9f42e40059" providerId="LiveId" clId="{3F95EC79-6680-47FD-A942-8548E1A7C8C1}" dt="2025-02-10T13:36:15.516" v="7209" actId="47"/>
        <pc:sldMkLst>
          <pc:docMk/>
          <pc:sldMk cId="3793789775" sldId="477"/>
        </pc:sldMkLst>
      </pc:sldChg>
      <pc:sldChg chg="addSp modSp new mod modNotesTx">
        <pc:chgData name="Rachel Boxer" userId="6da37c9f42e40059" providerId="LiveId" clId="{3F95EC79-6680-47FD-A942-8548E1A7C8C1}" dt="2025-02-07T14:37:00.132" v="2797" actId="20577"/>
        <pc:sldMkLst>
          <pc:docMk/>
          <pc:sldMk cId="4031590448" sldId="478"/>
        </pc:sldMkLst>
        <pc:picChg chg="add mod">
          <ac:chgData name="Rachel Boxer" userId="6da37c9f42e40059" providerId="LiveId" clId="{3F95EC79-6680-47FD-A942-8548E1A7C8C1}" dt="2025-01-30T16:13:31.764" v="1202" actId="962"/>
          <ac:picMkLst>
            <pc:docMk/>
            <pc:sldMk cId="4031590448" sldId="478"/>
            <ac:picMk id="3" creationId="{C88D65A0-DDE3-B43C-10F0-C7A284B477E5}"/>
          </ac:picMkLst>
        </pc:picChg>
      </pc:sldChg>
      <pc:sldChg chg="addSp delSp modSp add mod delAnim modAnim modNotesTx">
        <pc:chgData name="Rachel Boxer" userId="6da37c9f42e40059" providerId="LiveId" clId="{3F95EC79-6680-47FD-A942-8548E1A7C8C1}" dt="2025-01-27T18:02:44.546" v="681" actId="20577"/>
        <pc:sldMkLst>
          <pc:docMk/>
          <pc:sldMk cId="0" sldId="479"/>
        </pc:sldMkLst>
        <pc:picChg chg="add mod">
          <ac:chgData name="Rachel Boxer" userId="6da37c9f42e40059" providerId="LiveId" clId="{3F95EC79-6680-47FD-A942-8548E1A7C8C1}" dt="2025-01-27T17:44:48.492" v="68" actId="208"/>
          <ac:picMkLst>
            <pc:docMk/>
            <pc:sldMk cId="0" sldId="479"/>
            <ac:picMk id="4" creationId="{B3071812-A70F-2D21-689B-6ABDE0890EAC}"/>
          </ac:picMkLst>
        </pc:picChg>
        <pc:picChg chg="add mod">
          <ac:chgData name="Rachel Boxer" userId="6da37c9f42e40059" providerId="LiveId" clId="{3F95EC79-6680-47FD-A942-8548E1A7C8C1}" dt="2025-01-27T17:44:48.492" v="68" actId="208"/>
          <ac:picMkLst>
            <pc:docMk/>
            <pc:sldMk cId="0" sldId="479"/>
            <ac:picMk id="6" creationId="{05DB23D1-B5B9-5EFE-2214-00D4C0F1BC3D}"/>
          </ac:picMkLst>
        </pc:picChg>
        <pc:picChg chg="add mod">
          <ac:chgData name="Rachel Boxer" userId="6da37c9f42e40059" providerId="LiveId" clId="{3F95EC79-6680-47FD-A942-8548E1A7C8C1}" dt="2025-01-27T17:47:20.523" v="87" actId="1076"/>
          <ac:picMkLst>
            <pc:docMk/>
            <pc:sldMk cId="0" sldId="479"/>
            <ac:picMk id="12" creationId="{31C18A22-8E43-85BF-0A10-C1917D031C6C}"/>
          </ac:picMkLst>
        </pc:picChg>
        <pc:picChg chg="add mod">
          <ac:chgData name="Rachel Boxer" userId="6da37c9f42e40059" providerId="LiveId" clId="{3F95EC79-6680-47FD-A942-8548E1A7C8C1}" dt="2025-01-27T17:47:13.084" v="86" actId="1076"/>
          <ac:picMkLst>
            <pc:docMk/>
            <pc:sldMk cId="0" sldId="479"/>
            <ac:picMk id="13" creationId="{56DB802C-F803-AA5D-BCB3-7744A7F8AF5B}"/>
          </ac:picMkLst>
        </pc:picChg>
        <pc:picChg chg="add mod">
          <ac:chgData name="Rachel Boxer" userId="6da37c9f42e40059" providerId="LiveId" clId="{3F95EC79-6680-47FD-A942-8548E1A7C8C1}" dt="2025-01-27T17:44:48.492" v="68" actId="208"/>
          <ac:picMkLst>
            <pc:docMk/>
            <pc:sldMk cId="0" sldId="479"/>
            <ac:picMk id="14" creationId="{481AC2A1-C05A-ECDA-C702-40039654928E}"/>
          </ac:picMkLst>
        </pc:picChg>
        <pc:picChg chg="add mod">
          <ac:chgData name="Rachel Boxer" userId="6da37c9f42e40059" providerId="LiveId" clId="{3F95EC79-6680-47FD-A942-8548E1A7C8C1}" dt="2025-01-27T17:45:33.819" v="73" actId="1076"/>
          <ac:picMkLst>
            <pc:docMk/>
            <pc:sldMk cId="0" sldId="479"/>
            <ac:picMk id="16" creationId="{CAD8A723-9637-FD27-9943-ABE720C95519}"/>
          </ac:picMkLst>
        </pc:picChg>
        <pc:picChg chg="add mod">
          <ac:chgData name="Rachel Boxer" userId="6da37c9f42e40059" providerId="LiveId" clId="{3F95EC79-6680-47FD-A942-8548E1A7C8C1}" dt="2025-01-27T17:46:24.502" v="79" actId="1076"/>
          <ac:picMkLst>
            <pc:docMk/>
            <pc:sldMk cId="0" sldId="479"/>
            <ac:picMk id="18" creationId="{2064EA69-ED9F-58F6-2422-979AEC8705B3}"/>
          </ac:picMkLst>
        </pc:picChg>
        <pc:picChg chg="add mod">
          <ac:chgData name="Rachel Boxer" userId="6da37c9f42e40059" providerId="LiveId" clId="{3F95EC79-6680-47FD-A942-8548E1A7C8C1}" dt="2025-01-27T17:46:49.233" v="82" actId="1076"/>
          <ac:picMkLst>
            <pc:docMk/>
            <pc:sldMk cId="0" sldId="479"/>
            <ac:picMk id="19" creationId="{3CA34AEE-9658-0CAC-CE8C-98D1C147C182}"/>
          </ac:picMkLst>
        </pc:picChg>
        <pc:picChg chg="add mod">
          <ac:chgData name="Rachel Boxer" userId="6da37c9f42e40059" providerId="LiveId" clId="{3F95EC79-6680-47FD-A942-8548E1A7C8C1}" dt="2025-01-27T17:47:25.393" v="88" actId="1076"/>
          <ac:picMkLst>
            <pc:docMk/>
            <pc:sldMk cId="0" sldId="479"/>
            <ac:picMk id="20" creationId="{1CB9EC5F-79F5-26AF-902A-599A37A95791}"/>
          </ac:picMkLst>
        </pc:picChg>
        <pc:picChg chg="add mod">
          <ac:chgData name="Rachel Boxer" userId="6da37c9f42e40059" providerId="LiveId" clId="{3F95EC79-6680-47FD-A942-8548E1A7C8C1}" dt="2025-01-27T17:47:35.294" v="90" actId="1076"/>
          <ac:picMkLst>
            <pc:docMk/>
            <pc:sldMk cId="0" sldId="479"/>
            <ac:picMk id="21" creationId="{DEE9136D-DAB7-B8ED-91A9-AB35C098D39F}"/>
          </ac:picMkLst>
        </pc:picChg>
      </pc:sldChg>
      <pc:sldChg chg="add del">
        <pc:chgData name="Rachel Boxer" userId="6da37c9f42e40059" providerId="LiveId" clId="{3F95EC79-6680-47FD-A942-8548E1A7C8C1}" dt="2025-01-27T17:40:01.079" v="23"/>
        <pc:sldMkLst>
          <pc:docMk/>
          <pc:sldMk cId="0" sldId="480"/>
        </pc:sldMkLst>
      </pc:sldChg>
      <pc:sldChg chg="addSp modSp add mod ord modNotesTx">
        <pc:chgData name="Rachel Boxer" userId="6da37c9f42e40059" providerId="LiveId" clId="{3F95EC79-6680-47FD-A942-8548E1A7C8C1}" dt="2025-02-10T10:27:25.303" v="2811" actId="20577"/>
        <pc:sldMkLst>
          <pc:docMk/>
          <pc:sldMk cId="3302291372" sldId="480"/>
        </pc:sldMkLst>
        <pc:picChg chg="add mod">
          <ac:chgData name="Rachel Boxer" userId="6da37c9f42e40059" providerId="LiveId" clId="{3F95EC79-6680-47FD-A942-8548E1A7C8C1}" dt="2025-01-30T16:01:45.506" v="685" actId="962"/>
          <ac:picMkLst>
            <pc:docMk/>
            <pc:sldMk cId="3302291372" sldId="480"/>
            <ac:picMk id="3" creationId="{F35CAF44-5492-77D4-64DF-815681936ADB}"/>
          </ac:picMkLst>
        </pc:picChg>
      </pc:sldChg>
      <pc:sldChg chg="addSp modSp add mod modNotesTx">
        <pc:chgData name="Rachel Boxer" userId="6da37c9f42e40059" providerId="LiveId" clId="{3F95EC79-6680-47FD-A942-8548E1A7C8C1}" dt="2025-01-30T17:25:58.867" v="2617" actId="20577"/>
        <pc:sldMkLst>
          <pc:docMk/>
          <pc:sldMk cId="389040639" sldId="481"/>
        </pc:sldMkLst>
        <pc:picChg chg="add mod">
          <ac:chgData name="Rachel Boxer" userId="6da37c9f42e40059" providerId="LiveId" clId="{3F95EC79-6680-47FD-A942-8548E1A7C8C1}" dt="2025-01-30T17:02:39.910" v="1260" actId="962"/>
          <ac:picMkLst>
            <pc:docMk/>
            <pc:sldMk cId="389040639" sldId="481"/>
            <ac:picMk id="3" creationId="{686C2AC3-CAA2-34E8-3FA6-7903B9614383}"/>
          </ac:picMkLst>
        </pc:picChg>
      </pc:sldChg>
      <pc:sldChg chg="addSp modSp add mod modNotesTx">
        <pc:chgData name="Rachel Boxer" userId="6da37c9f42e40059" providerId="LiveId" clId="{3F95EC79-6680-47FD-A942-8548E1A7C8C1}" dt="2025-02-10T10:41:16.612" v="2955" actId="20577"/>
        <pc:sldMkLst>
          <pc:docMk/>
          <pc:sldMk cId="2742963200" sldId="482"/>
        </pc:sldMkLst>
        <pc:picChg chg="add mod">
          <ac:chgData name="Rachel Boxer" userId="6da37c9f42e40059" providerId="LiveId" clId="{3F95EC79-6680-47FD-A942-8548E1A7C8C1}" dt="2025-01-30T17:17:22.963" v="2489" actId="208"/>
          <ac:picMkLst>
            <pc:docMk/>
            <pc:sldMk cId="2742963200" sldId="482"/>
            <ac:picMk id="3" creationId="{27041169-3290-AD18-2591-0719B9558E3A}"/>
          </ac:picMkLst>
        </pc:picChg>
      </pc:sldChg>
      <pc:sldChg chg="addSp delSp modSp add mod modNotesTx">
        <pc:chgData name="Rachel Boxer" userId="6da37c9f42e40059" providerId="LiveId" clId="{3F95EC79-6680-47FD-A942-8548E1A7C8C1}" dt="2025-02-10T13:54:38.241" v="7595" actId="20577"/>
        <pc:sldMkLst>
          <pc:docMk/>
          <pc:sldMk cId="130478157" sldId="483"/>
        </pc:sldMkLst>
        <pc:picChg chg="add mod">
          <ac:chgData name="Rachel Boxer" userId="6da37c9f42e40059" providerId="LiveId" clId="{3F95EC79-6680-47FD-A942-8548E1A7C8C1}" dt="2025-01-30T17:17:27.094" v="2490" actId="208"/>
          <ac:picMkLst>
            <pc:docMk/>
            <pc:sldMk cId="130478157" sldId="483"/>
            <ac:picMk id="5" creationId="{3F3BC524-7DAD-65F6-3019-0AED823D44B6}"/>
          </ac:picMkLst>
        </pc:picChg>
      </pc:sldChg>
      <pc:sldChg chg="add del modNotesTx">
        <pc:chgData name="Rachel Boxer" userId="6da37c9f42e40059" providerId="LiveId" clId="{3F95EC79-6680-47FD-A942-8548E1A7C8C1}" dt="2025-02-10T12:32:26.900" v="5138" actId="47"/>
        <pc:sldMkLst>
          <pc:docMk/>
          <pc:sldMk cId="3263955792" sldId="484"/>
        </pc:sldMkLst>
      </pc:sldChg>
      <pc:sldChg chg="addSp modSp new mod modNotesTx">
        <pc:chgData name="Rachel Boxer" userId="6da37c9f42e40059" providerId="LiveId" clId="{3F95EC79-6680-47FD-A942-8548E1A7C8C1}" dt="2025-02-10T13:55:08.618" v="7675" actId="20577"/>
        <pc:sldMkLst>
          <pc:docMk/>
          <pc:sldMk cId="798733426" sldId="485"/>
        </pc:sldMkLst>
        <pc:picChg chg="add mod">
          <ac:chgData name="Rachel Boxer" userId="6da37c9f42e40059" providerId="LiveId" clId="{3F95EC79-6680-47FD-A942-8548E1A7C8C1}" dt="2025-02-10T10:37:05.805" v="2816" actId="208"/>
          <ac:picMkLst>
            <pc:docMk/>
            <pc:sldMk cId="798733426" sldId="485"/>
            <ac:picMk id="3" creationId="{82876176-682E-3F60-C871-4C6331611642}"/>
          </ac:picMkLst>
        </pc:picChg>
      </pc:sldChg>
      <pc:sldChg chg="modSp add mod ord modNotesTx">
        <pc:chgData name="Rachel Boxer" userId="6da37c9f42e40059" providerId="LiveId" clId="{3F95EC79-6680-47FD-A942-8548E1A7C8C1}" dt="2025-02-10T12:45:36.668" v="5361" actId="1076"/>
        <pc:sldMkLst>
          <pc:docMk/>
          <pc:sldMk cId="286464999" sldId="486"/>
        </pc:sldMkLst>
        <pc:grpChg chg="mod">
          <ac:chgData name="Rachel Boxer" userId="6da37c9f42e40059" providerId="LiveId" clId="{3F95EC79-6680-47FD-A942-8548E1A7C8C1}" dt="2025-02-10T12:45:36.668" v="5361" actId="1076"/>
          <ac:grpSpMkLst>
            <pc:docMk/>
            <pc:sldMk cId="286464999" sldId="486"/>
            <ac:grpSpMk id="20" creationId="{CBCE7FC8-FBC8-FFCD-792D-CD32E13B4893}"/>
          </ac:grpSpMkLst>
        </pc:grpChg>
      </pc:sldChg>
      <pc:sldChg chg="addSp modSp add mod ord modAnim modNotesTx">
        <pc:chgData name="Rachel Boxer" userId="6da37c9f42e40059" providerId="LiveId" clId="{3F95EC79-6680-47FD-A942-8548E1A7C8C1}" dt="2025-02-10T12:44:41.826" v="5266" actId="20577"/>
        <pc:sldMkLst>
          <pc:docMk/>
          <pc:sldMk cId="3525473575" sldId="487"/>
        </pc:sldMkLst>
        <pc:spChg chg="add mod">
          <ac:chgData name="Rachel Boxer" userId="6da37c9f42e40059" providerId="LiveId" clId="{3F95EC79-6680-47FD-A942-8548E1A7C8C1}" dt="2025-02-10T11:49:50.944" v="3497" actId="20577"/>
          <ac:spMkLst>
            <pc:docMk/>
            <pc:sldMk cId="3525473575" sldId="487"/>
            <ac:spMk id="4" creationId="{23727FBD-1CB3-E6AA-40E0-58F9D2D43854}"/>
          </ac:spMkLst>
        </pc:spChg>
        <pc:spChg chg="add mod">
          <ac:chgData name="Rachel Boxer" userId="6da37c9f42e40059" providerId="LiveId" clId="{3F95EC79-6680-47FD-A942-8548E1A7C8C1}" dt="2025-02-10T12:18:25.412" v="4999" actId="1076"/>
          <ac:spMkLst>
            <pc:docMk/>
            <pc:sldMk cId="3525473575" sldId="487"/>
            <ac:spMk id="5" creationId="{86E31749-38E0-F82C-A8D4-30CD1703930F}"/>
          </ac:spMkLst>
        </pc:spChg>
        <pc:picChg chg="add mod">
          <ac:chgData name="Rachel Boxer" userId="6da37c9f42e40059" providerId="LiveId" clId="{3F95EC79-6680-47FD-A942-8548E1A7C8C1}" dt="2025-02-10T11:46:39.067" v="3269" actId="14100"/>
          <ac:picMkLst>
            <pc:docMk/>
            <pc:sldMk cId="3525473575" sldId="487"/>
            <ac:picMk id="2" creationId="{83E5DB12-A31B-9DEC-E9B5-EBA0C5902B9E}"/>
          </ac:picMkLst>
        </pc:picChg>
        <pc:picChg chg="mod">
          <ac:chgData name="Rachel Boxer" userId="6da37c9f42e40059" providerId="LiveId" clId="{3F95EC79-6680-47FD-A942-8548E1A7C8C1}" dt="2025-02-10T11:46:36.437" v="3268" actId="14100"/>
          <ac:picMkLst>
            <pc:docMk/>
            <pc:sldMk cId="3525473575" sldId="487"/>
            <ac:picMk id="3" creationId="{1343D3FE-484B-D442-B3EE-F004E27F31CB}"/>
          </ac:picMkLst>
        </pc:picChg>
      </pc:sldChg>
      <pc:sldChg chg="addSp delSp modSp new mod ord modNotesTx">
        <pc:chgData name="Rachel Boxer" userId="6da37c9f42e40059" providerId="LiveId" clId="{3F95EC79-6680-47FD-A942-8548E1A7C8C1}" dt="2025-02-10T14:01:31.548" v="7698" actId="122"/>
        <pc:sldMkLst>
          <pc:docMk/>
          <pc:sldMk cId="1645097414" sldId="488"/>
        </pc:sldMkLst>
        <pc:spChg chg="add del">
          <ac:chgData name="Rachel Boxer" userId="6da37c9f42e40059" providerId="LiveId" clId="{3F95EC79-6680-47FD-A942-8548E1A7C8C1}" dt="2025-02-10T13:19:04.584" v="6668" actId="22"/>
          <ac:spMkLst>
            <pc:docMk/>
            <pc:sldMk cId="1645097414" sldId="488"/>
            <ac:spMk id="6" creationId="{96FF483E-F8F5-D3FD-3D64-1281CB2BDF0C}"/>
          </ac:spMkLst>
        </pc:spChg>
        <pc:spChg chg="add del">
          <ac:chgData name="Rachel Boxer" userId="6da37c9f42e40059" providerId="LiveId" clId="{3F95EC79-6680-47FD-A942-8548E1A7C8C1}" dt="2025-02-10T13:19:06.554" v="6670" actId="22"/>
          <ac:spMkLst>
            <pc:docMk/>
            <pc:sldMk cId="1645097414" sldId="488"/>
            <ac:spMk id="8" creationId="{EF0EC9C8-7435-5D08-D601-010D48340D93}"/>
          </ac:spMkLst>
        </pc:spChg>
        <pc:spChg chg="add mod">
          <ac:chgData name="Rachel Boxer" userId="6da37c9f42e40059" providerId="LiveId" clId="{3F95EC79-6680-47FD-A942-8548E1A7C8C1}" dt="2025-02-10T13:25:26.709" v="6891" actId="20577"/>
          <ac:spMkLst>
            <pc:docMk/>
            <pc:sldMk cId="1645097414" sldId="488"/>
            <ac:spMk id="10" creationId="{D1D42402-ED40-B192-BC29-224BA5751B94}"/>
          </ac:spMkLst>
        </pc:spChg>
        <pc:grpChg chg="add del mod">
          <ac:chgData name="Rachel Boxer" userId="6da37c9f42e40059" providerId="LiveId" clId="{3F95EC79-6680-47FD-A942-8548E1A7C8C1}" dt="2025-02-10T13:20:16.388" v="6690" actId="165"/>
          <ac:grpSpMkLst>
            <pc:docMk/>
            <pc:sldMk cId="1645097414" sldId="488"/>
            <ac:grpSpMk id="2" creationId="{2DEC27BB-2987-E23C-66B2-EB9A302ACFFE}"/>
          </ac:grpSpMkLst>
        </pc:grpChg>
        <pc:picChg chg="del mod topLvl">
          <ac:chgData name="Rachel Boxer" userId="6da37c9f42e40059" providerId="LiveId" clId="{3F95EC79-6680-47FD-A942-8548E1A7C8C1}" dt="2025-02-10T13:20:26.074" v="6693" actId="478"/>
          <ac:picMkLst>
            <pc:docMk/>
            <pc:sldMk cId="1645097414" sldId="488"/>
            <ac:picMk id="3" creationId="{EA4841A8-526A-373E-DF2D-FD7D2C3D666D}"/>
          </ac:picMkLst>
        </pc:picChg>
        <pc:picChg chg="mod topLvl">
          <ac:chgData name="Rachel Boxer" userId="6da37c9f42e40059" providerId="LiveId" clId="{3F95EC79-6680-47FD-A942-8548E1A7C8C1}" dt="2025-02-10T13:20:32.990" v="6695" actId="12788"/>
          <ac:picMkLst>
            <pc:docMk/>
            <pc:sldMk cId="1645097414" sldId="488"/>
            <ac:picMk id="4" creationId="{E75DDD9B-38B6-7D4F-2994-9C63E2412B3D}"/>
          </ac:picMkLst>
        </pc:picChg>
      </pc:sldChg>
      <pc:sldMasterChg chg="add del addSldLayout delSldLayout">
        <pc:chgData name="Rachel Boxer" userId="6da37c9f42e40059" providerId="LiveId" clId="{3F95EC79-6680-47FD-A942-8548E1A7C8C1}" dt="2025-02-10T13:37:52.419" v="7469" actId="47"/>
        <pc:sldMasterMkLst>
          <pc:docMk/>
          <pc:sldMasterMk cId="0" sldId="2147483648"/>
        </pc:sldMasterMkLst>
        <pc:sldLayoutChg chg="add del">
          <pc:chgData name="Rachel Boxer" userId="6da37c9f42e40059" providerId="LiveId" clId="{3F95EC79-6680-47FD-A942-8548E1A7C8C1}" dt="2025-02-10T13:37:52.419" v="7469" actId="47"/>
          <pc:sldLayoutMkLst>
            <pc:docMk/>
            <pc:sldMasterMk cId="0" sldId="2147483648"/>
            <pc:sldLayoutMk cId="0" sldId="2147483649"/>
          </pc:sldLayoutMkLst>
        </pc:sldLayoutChg>
        <pc:sldLayoutChg chg="add del">
          <pc:chgData name="Rachel Boxer" userId="6da37c9f42e40059" providerId="LiveId" clId="{3F95EC79-6680-47FD-A942-8548E1A7C8C1}" dt="2025-02-10T13:37:52.419" v="7469" actId="47"/>
          <pc:sldLayoutMkLst>
            <pc:docMk/>
            <pc:sldMasterMk cId="0" sldId="2147483648"/>
            <pc:sldLayoutMk cId="0" sldId="2147483650"/>
          </pc:sldLayoutMkLst>
        </pc:sldLayoutChg>
        <pc:sldLayoutChg chg="add del">
          <pc:chgData name="Rachel Boxer" userId="6da37c9f42e40059" providerId="LiveId" clId="{3F95EC79-6680-47FD-A942-8548E1A7C8C1}" dt="2025-02-10T13:37:52.419" v="7469" actId="47"/>
          <pc:sldLayoutMkLst>
            <pc:docMk/>
            <pc:sldMasterMk cId="0" sldId="2147483648"/>
            <pc:sldLayoutMk cId="0" sldId="2147483651"/>
          </pc:sldLayoutMkLst>
        </pc:sldLayoutChg>
        <pc:sldLayoutChg chg="add del">
          <pc:chgData name="Rachel Boxer" userId="6da37c9f42e40059" providerId="LiveId" clId="{3F95EC79-6680-47FD-A942-8548E1A7C8C1}" dt="2025-02-10T13:37:52.419" v="7469" actId="47"/>
          <pc:sldLayoutMkLst>
            <pc:docMk/>
            <pc:sldMasterMk cId="0" sldId="2147483648"/>
            <pc:sldLayoutMk cId="0" sldId="2147483652"/>
          </pc:sldLayoutMkLst>
        </pc:sldLayoutChg>
        <pc:sldLayoutChg chg="add del">
          <pc:chgData name="Rachel Boxer" userId="6da37c9f42e40059" providerId="LiveId" clId="{3F95EC79-6680-47FD-A942-8548E1A7C8C1}" dt="2025-02-10T13:37:52.419" v="7469" actId="47"/>
          <pc:sldLayoutMkLst>
            <pc:docMk/>
            <pc:sldMasterMk cId="0" sldId="2147483648"/>
            <pc:sldLayoutMk cId="0" sldId="2147483653"/>
          </pc:sldLayoutMkLst>
        </pc:sldLayoutChg>
        <pc:sldLayoutChg chg="add del">
          <pc:chgData name="Rachel Boxer" userId="6da37c9f42e40059" providerId="LiveId" clId="{3F95EC79-6680-47FD-A942-8548E1A7C8C1}" dt="2025-02-10T13:37:52.419" v="7469" actId="47"/>
          <pc:sldLayoutMkLst>
            <pc:docMk/>
            <pc:sldMasterMk cId="0" sldId="2147483648"/>
            <pc:sldLayoutMk cId="0" sldId="2147483654"/>
          </pc:sldLayoutMkLst>
        </pc:sldLayoutChg>
        <pc:sldLayoutChg chg="add del">
          <pc:chgData name="Rachel Boxer" userId="6da37c9f42e40059" providerId="LiveId" clId="{3F95EC79-6680-47FD-A942-8548E1A7C8C1}" dt="2025-02-10T13:37:52.419" v="7469" actId="47"/>
          <pc:sldLayoutMkLst>
            <pc:docMk/>
            <pc:sldMasterMk cId="0" sldId="2147483648"/>
            <pc:sldLayoutMk cId="0" sldId="2147483655"/>
          </pc:sldLayoutMkLst>
        </pc:sldLayoutChg>
        <pc:sldLayoutChg chg="add del">
          <pc:chgData name="Rachel Boxer" userId="6da37c9f42e40059" providerId="LiveId" clId="{3F95EC79-6680-47FD-A942-8548E1A7C8C1}" dt="2025-02-10T13:37:52.419" v="7469" actId="47"/>
          <pc:sldLayoutMkLst>
            <pc:docMk/>
            <pc:sldMasterMk cId="0" sldId="2147483648"/>
            <pc:sldLayoutMk cId="0" sldId="2147483656"/>
          </pc:sldLayoutMkLst>
        </pc:sldLayoutChg>
        <pc:sldLayoutChg chg="add del">
          <pc:chgData name="Rachel Boxer" userId="6da37c9f42e40059" providerId="LiveId" clId="{3F95EC79-6680-47FD-A942-8548E1A7C8C1}" dt="2025-02-10T13:37:52.419" v="7469" actId="47"/>
          <pc:sldLayoutMkLst>
            <pc:docMk/>
            <pc:sldMasterMk cId="0" sldId="2147483648"/>
            <pc:sldLayoutMk cId="0" sldId="2147483657"/>
          </pc:sldLayoutMkLst>
        </pc:sldLayoutChg>
        <pc:sldLayoutChg chg="add del">
          <pc:chgData name="Rachel Boxer" userId="6da37c9f42e40059" providerId="LiveId" clId="{3F95EC79-6680-47FD-A942-8548E1A7C8C1}" dt="2025-02-10T13:37:52.419" v="7469" actId="47"/>
          <pc:sldLayoutMkLst>
            <pc:docMk/>
            <pc:sldMasterMk cId="0" sldId="2147483648"/>
            <pc:sldLayoutMk cId="0" sldId="2147483658"/>
          </pc:sldLayoutMkLst>
        </pc:sldLayoutChg>
        <pc:sldLayoutChg chg="add del">
          <pc:chgData name="Rachel Boxer" userId="6da37c9f42e40059" providerId="LiveId" clId="{3F95EC79-6680-47FD-A942-8548E1A7C8C1}" dt="2025-02-10T13:37:52.419" v="7469" actId="47"/>
          <pc:sldLayoutMkLst>
            <pc:docMk/>
            <pc:sldMasterMk cId="0" sldId="2147483648"/>
            <pc:sldLayoutMk cId="0" sldId="2147483659"/>
          </pc:sldLayoutMkLst>
        </pc:sldLayoutChg>
      </pc:sldMasterChg>
      <pc:sldMasterChg chg="del delSldLayout">
        <pc:chgData name="Rachel Boxer" userId="6da37c9f42e40059" providerId="LiveId" clId="{3F95EC79-6680-47FD-A942-8548E1A7C8C1}" dt="2025-01-27T16:25:40.028" v="6" actId="47"/>
        <pc:sldMasterMkLst>
          <pc:docMk/>
          <pc:sldMasterMk cId="383519861" sldId="2147483672"/>
        </pc:sldMasterMkLst>
        <pc:sldLayoutChg chg="del">
          <pc:chgData name="Rachel Boxer" userId="6da37c9f42e40059" providerId="LiveId" clId="{3F95EC79-6680-47FD-A942-8548E1A7C8C1}" dt="2025-01-27T16:25:40.028" v="6" actId="47"/>
          <pc:sldLayoutMkLst>
            <pc:docMk/>
            <pc:sldMasterMk cId="383519861" sldId="2147483672"/>
            <pc:sldLayoutMk cId="3676332032" sldId="2147483673"/>
          </pc:sldLayoutMkLst>
        </pc:sldLayoutChg>
        <pc:sldLayoutChg chg="del">
          <pc:chgData name="Rachel Boxer" userId="6da37c9f42e40059" providerId="LiveId" clId="{3F95EC79-6680-47FD-A942-8548E1A7C8C1}" dt="2025-01-27T16:25:40.028" v="6" actId="47"/>
          <pc:sldLayoutMkLst>
            <pc:docMk/>
            <pc:sldMasterMk cId="383519861" sldId="2147483672"/>
            <pc:sldLayoutMk cId="2446153585" sldId="2147483674"/>
          </pc:sldLayoutMkLst>
        </pc:sldLayoutChg>
        <pc:sldLayoutChg chg="del">
          <pc:chgData name="Rachel Boxer" userId="6da37c9f42e40059" providerId="LiveId" clId="{3F95EC79-6680-47FD-A942-8548E1A7C8C1}" dt="2025-01-27T16:25:40.028" v="6" actId="47"/>
          <pc:sldLayoutMkLst>
            <pc:docMk/>
            <pc:sldMasterMk cId="383519861" sldId="2147483672"/>
            <pc:sldLayoutMk cId="3097707757" sldId="2147483675"/>
          </pc:sldLayoutMkLst>
        </pc:sldLayoutChg>
        <pc:sldLayoutChg chg="del">
          <pc:chgData name="Rachel Boxer" userId="6da37c9f42e40059" providerId="LiveId" clId="{3F95EC79-6680-47FD-A942-8548E1A7C8C1}" dt="2025-01-27T16:25:40.028" v="6" actId="47"/>
          <pc:sldLayoutMkLst>
            <pc:docMk/>
            <pc:sldMasterMk cId="383519861" sldId="2147483672"/>
            <pc:sldLayoutMk cId="3445898057" sldId="2147483676"/>
          </pc:sldLayoutMkLst>
        </pc:sldLayoutChg>
        <pc:sldLayoutChg chg="del">
          <pc:chgData name="Rachel Boxer" userId="6da37c9f42e40059" providerId="LiveId" clId="{3F95EC79-6680-47FD-A942-8548E1A7C8C1}" dt="2025-01-27T16:25:40.028" v="6" actId="47"/>
          <pc:sldLayoutMkLst>
            <pc:docMk/>
            <pc:sldMasterMk cId="383519861" sldId="2147483672"/>
            <pc:sldLayoutMk cId="2570414256" sldId="2147483677"/>
          </pc:sldLayoutMkLst>
        </pc:sldLayoutChg>
        <pc:sldLayoutChg chg="del">
          <pc:chgData name="Rachel Boxer" userId="6da37c9f42e40059" providerId="LiveId" clId="{3F95EC79-6680-47FD-A942-8548E1A7C8C1}" dt="2025-01-27T16:25:40.028" v="6" actId="47"/>
          <pc:sldLayoutMkLst>
            <pc:docMk/>
            <pc:sldMasterMk cId="383519861" sldId="2147483672"/>
            <pc:sldLayoutMk cId="1064531929" sldId="2147483678"/>
          </pc:sldLayoutMkLst>
        </pc:sldLayoutChg>
        <pc:sldLayoutChg chg="del">
          <pc:chgData name="Rachel Boxer" userId="6da37c9f42e40059" providerId="LiveId" clId="{3F95EC79-6680-47FD-A942-8548E1A7C8C1}" dt="2025-01-27T16:25:40.028" v="6" actId="47"/>
          <pc:sldLayoutMkLst>
            <pc:docMk/>
            <pc:sldMasterMk cId="383519861" sldId="2147483672"/>
            <pc:sldLayoutMk cId="3294015456" sldId="2147483679"/>
          </pc:sldLayoutMkLst>
        </pc:sldLayoutChg>
        <pc:sldLayoutChg chg="del">
          <pc:chgData name="Rachel Boxer" userId="6da37c9f42e40059" providerId="LiveId" clId="{3F95EC79-6680-47FD-A942-8548E1A7C8C1}" dt="2025-01-27T16:25:40.028" v="6" actId="47"/>
          <pc:sldLayoutMkLst>
            <pc:docMk/>
            <pc:sldMasterMk cId="383519861" sldId="2147483672"/>
            <pc:sldLayoutMk cId="3959683337" sldId="2147483680"/>
          </pc:sldLayoutMkLst>
        </pc:sldLayoutChg>
        <pc:sldLayoutChg chg="del">
          <pc:chgData name="Rachel Boxer" userId="6da37c9f42e40059" providerId="LiveId" clId="{3F95EC79-6680-47FD-A942-8548E1A7C8C1}" dt="2025-01-27T16:25:40.028" v="6" actId="47"/>
          <pc:sldLayoutMkLst>
            <pc:docMk/>
            <pc:sldMasterMk cId="383519861" sldId="2147483672"/>
            <pc:sldLayoutMk cId="3046694675" sldId="2147483681"/>
          </pc:sldLayoutMkLst>
        </pc:sldLayoutChg>
        <pc:sldLayoutChg chg="del">
          <pc:chgData name="Rachel Boxer" userId="6da37c9f42e40059" providerId="LiveId" clId="{3F95EC79-6680-47FD-A942-8548E1A7C8C1}" dt="2025-01-27T16:25:40.028" v="6" actId="47"/>
          <pc:sldLayoutMkLst>
            <pc:docMk/>
            <pc:sldMasterMk cId="383519861" sldId="2147483672"/>
            <pc:sldLayoutMk cId="2328305398" sldId="2147483682"/>
          </pc:sldLayoutMkLst>
        </pc:sldLayoutChg>
        <pc:sldLayoutChg chg="del">
          <pc:chgData name="Rachel Boxer" userId="6da37c9f42e40059" providerId="LiveId" clId="{3F95EC79-6680-47FD-A942-8548E1A7C8C1}" dt="2025-01-27T16:25:40.028" v="6" actId="47"/>
          <pc:sldLayoutMkLst>
            <pc:docMk/>
            <pc:sldMasterMk cId="383519861" sldId="2147483672"/>
            <pc:sldLayoutMk cId="3126746224" sldId="214748368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88BB0D-34A4-4FD9-804D-CA36FCAEF753}" type="datetimeFigureOut">
              <a:rPr lang="en-GB" smtClean="0"/>
              <a:t>10/02/2025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52336A-640A-4383-8EB3-1E8BF0551ADC}" type="slidenum">
              <a:rPr lang="en-GB" smtClean="0"/>
              <a:t>‹#›</a:t>
            </a:fld>
            <a:endParaRPr lang="en-GB"/>
          </a:p>
        </p:txBody>
      </p:sp>
    </p:spTree>
    <p:extLst>
      <p:ext uri="{BB962C8B-B14F-4D97-AF65-F5344CB8AC3E}">
        <p14:creationId xmlns:p14="http://schemas.microsoft.com/office/powerpoint/2010/main" val="1026436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signbsl.com/sign/heart"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signbsl.com/sign/thought"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www.signbsl.com/sign/action" TargetMode="External"/><Relationship Id="rId4" Type="http://schemas.openxmlformats.org/officeDocument/2006/relationships/hyperlink" Target="https://www.signbsl.com/sign/word"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signbsl.com/sign/thought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38DBF-8DD6-7392-6382-3ACC69590EBE}"/>
            </a:ext>
          </a:extLst>
        </p:cNvPr>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0709947E-5ACF-CF4C-9CFA-A36C44DDFBE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C4AF2FE3-9426-CE30-0ADB-2FA8267B713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0" indent="0" algn="l">
              <a:buFont typeface="Symbol" panose="05050102010706020507" pitchFamily="18" charset="2"/>
              <a:buNone/>
            </a:pPr>
            <a:r>
              <a:rPr lang="en-GB" altLang="en-US" sz="1800" b="1" dirty="0">
                <a:latin typeface="Avenir Next LT Pro" pitchFamily="34" charset="0"/>
                <a:ea typeface="MS Mincho" pitchFamily="49" charset="-128"/>
                <a:cs typeface="Times New Roman" panose="02020603050405020304" pitchFamily="18" charset="0"/>
              </a:rPr>
              <a:t>Slide 1: </a:t>
            </a:r>
            <a:r>
              <a:rPr lang="en-GB" sz="1800" dirty="0">
                <a:effectLst/>
                <a:latin typeface="Avenir Next LT Pro" panose="020B0504020202020204" pitchFamily="34" charset="0"/>
                <a:ea typeface="MS Mincho" panose="02020609040205080304" pitchFamily="49" charset="-128"/>
                <a:cs typeface="Times New Roman" panose="02020603050405020304" pitchFamily="18" charset="0"/>
              </a:rPr>
              <a:t>Use the gathering words for this term, or your usual greeting if you prefer. The greeting comes with BSL signing; you can view the demos using links under the slide. </a:t>
            </a:r>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1800" b="1" i="0" u="none" strike="noStrike" kern="1200" cap="none" spc="0" normalizeH="0" baseline="0" noProof="0" dirty="0">
              <a:ln>
                <a:noFill/>
              </a:ln>
              <a:solidFill>
                <a:schemeClr val="bg1"/>
              </a:solidFill>
              <a:effectLst/>
              <a:uLnTx/>
              <a:uFillTx/>
              <a:latin typeface="Century Gothic" panose="020B0502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a:ln>
                  <a:noFill/>
                </a:ln>
                <a:solidFill>
                  <a:schemeClr val="bg1"/>
                </a:solidFill>
                <a:effectLst/>
                <a:uLnTx/>
                <a:uFillTx/>
                <a:latin typeface="Century Gothic" panose="020B0502020202020204" pitchFamily="34" charset="0"/>
              </a:rPr>
              <a:t>Leader:</a:t>
            </a:r>
            <a:r>
              <a:rPr kumimoji="0" lang="en-GB" altLang="en-US" sz="1800" b="0" i="0" u="none" strike="noStrike" kern="1200" cap="none" spc="0" normalizeH="0" baseline="0" noProof="0" dirty="0">
                <a:ln>
                  <a:noFill/>
                </a:ln>
                <a:solidFill>
                  <a:schemeClr val="bg1"/>
                </a:solidFill>
                <a:effectLst/>
                <a:uLnTx/>
                <a:uFillTx/>
                <a:latin typeface="Century Gothic" panose="020B0502020202020204" pitchFamily="34" charset="0"/>
              </a:rPr>
              <a:t> </a:t>
            </a:r>
            <a:r>
              <a:rPr lang="en-GB" altLang="en-US" sz="1800" dirty="0">
                <a:solidFill>
                  <a:schemeClr val="bg1"/>
                </a:solidFill>
                <a:latin typeface="Century Gothic" panose="020B0502020202020204" pitchFamily="34" charset="0"/>
              </a:rPr>
              <a:t>As we gather together,</a:t>
            </a:r>
            <a:endParaRPr kumimoji="0" lang="en-GB" altLang="en-US" sz="1100" b="0" i="0" u="none" strike="noStrike" kern="1200" cap="none" spc="0" normalizeH="0" baseline="0" noProof="0" dirty="0">
              <a:ln>
                <a:noFill/>
              </a:ln>
              <a:solidFill>
                <a:schemeClr val="bg1"/>
              </a:solidFill>
              <a:effectLst/>
              <a:uLnTx/>
              <a:uFillTx/>
              <a:latin typeface="Century Gothic" panose="020B0502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a:ln>
                  <a:noFill/>
                </a:ln>
                <a:solidFill>
                  <a:schemeClr val="bg1"/>
                </a:solidFill>
                <a:effectLst/>
                <a:uLnTx/>
                <a:uFillTx/>
                <a:latin typeface="Century Gothic" panose="020B0502020202020204" pitchFamily="34" charset="0"/>
              </a:rPr>
              <a:t>ALL:</a:t>
            </a:r>
            <a:r>
              <a:rPr kumimoji="0" lang="en-GB" altLang="en-US" sz="1800" b="0" i="0" u="none" strike="noStrike" kern="1200" cap="none" spc="0" normalizeH="0" baseline="0" noProof="0" dirty="0">
                <a:ln>
                  <a:noFill/>
                </a:ln>
                <a:solidFill>
                  <a:schemeClr val="bg1"/>
                </a:solidFill>
                <a:effectLst/>
                <a:uLnTx/>
                <a:uFillTx/>
                <a:latin typeface="Century Gothic" panose="020B0502020202020204" pitchFamily="34" charset="0"/>
              </a:rPr>
              <a:t> </a:t>
            </a:r>
            <a:r>
              <a:rPr lang="en-GB" altLang="en-US" sz="1800" b="1" dirty="0">
                <a:solidFill>
                  <a:schemeClr val="bg1"/>
                </a:solidFill>
                <a:latin typeface="Century Gothic" panose="020B0502020202020204" pitchFamily="34" charset="0"/>
              </a:rPr>
              <a:t>…w</a:t>
            </a:r>
            <a:r>
              <a:rPr kumimoji="0" lang="en-GB" altLang="en-US" sz="1800" b="1" i="0" u="none" strike="noStrike" kern="1200" cap="none" spc="0" normalizeH="0" baseline="0" noProof="0" dirty="0">
                <a:ln>
                  <a:noFill/>
                </a:ln>
                <a:solidFill>
                  <a:schemeClr val="bg1"/>
                </a:solidFill>
                <a:effectLst/>
                <a:uLnTx/>
                <a:uFillTx/>
                <a:latin typeface="Century Gothic" panose="020B0502020202020204" pitchFamily="34" charset="0"/>
              </a:rPr>
              <a:t>e</a:t>
            </a:r>
            <a:r>
              <a:rPr kumimoji="0" lang="en-GB" altLang="en-US" sz="1800" b="1" i="0" u="none" strike="noStrike" kern="1200" cap="none" spc="0" normalizeH="0" noProof="0" dirty="0">
                <a:ln>
                  <a:noFill/>
                </a:ln>
                <a:solidFill>
                  <a:schemeClr val="bg1"/>
                </a:solidFill>
                <a:effectLst/>
                <a:uLnTx/>
                <a:uFillTx/>
                <a:latin typeface="Century Gothic" panose="020B0502020202020204" pitchFamily="34" charset="0"/>
              </a:rPr>
              <a:t> bring our hearts </a:t>
            </a:r>
          </a:p>
          <a:p>
            <a:pPr marL="0" marR="0" lvl="0" indent="0" algn="l" defTabSz="914400" rtl="0" eaLnBrk="1" fontAlgn="base" latinLnBrk="0" hangingPunct="1">
              <a:lnSpc>
                <a:spcPct val="100000"/>
              </a:lnSpc>
              <a:spcBef>
                <a:spcPct val="0"/>
              </a:spcBef>
              <a:spcAft>
                <a:spcPct val="0"/>
              </a:spcAft>
              <a:buClrTx/>
              <a:buSzTx/>
              <a:buFontTx/>
              <a:buNone/>
              <a:tabLst/>
              <a:defRPr/>
            </a:pPr>
            <a:r>
              <a:rPr lang="en-GB" sz="1800" b="1" i="1" dirty="0">
                <a:effectLst/>
                <a:latin typeface="Avenir Next LT Pro" panose="020B0504020202020204" pitchFamily="34" charset="0"/>
                <a:ea typeface="MS Mincho" panose="02020609040205080304" pitchFamily="49" charset="-128"/>
                <a:cs typeface="Times New Roman" panose="02020603050405020304" pitchFamily="18" charset="0"/>
              </a:rPr>
              <a:t> </a:t>
            </a:r>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b="1" i="1" dirty="0">
                <a:effectLst/>
                <a:latin typeface="Avenir Next LT Pro" panose="020B0504020202020204" pitchFamily="34" charset="0"/>
                <a:ea typeface="MS Mincho" panose="02020609040205080304" pitchFamily="49" charset="-128"/>
                <a:cs typeface="Times New Roman" panose="02020603050405020304" pitchFamily="18" charset="0"/>
              </a:rPr>
              <a:t>Signs for greeting: click on links</a:t>
            </a:r>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i="1" dirty="0">
                <a:effectLst/>
                <a:latin typeface="Avenir Next LT Pro" panose="020B0504020202020204" pitchFamily="34" charset="0"/>
                <a:ea typeface="MS Mincho" panose="02020609040205080304" pitchFamily="49" charset="-128"/>
                <a:cs typeface="Times New Roman" panose="02020603050405020304" pitchFamily="18" charset="0"/>
              </a:rPr>
              <a:t>Hearts: </a:t>
            </a:r>
            <a:r>
              <a:rPr lang="en-GB" sz="2800" dirty="0">
                <a:hlinkClick r:id="rId3"/>
              </a:rPr>
              <a:t>British Sign Language BSL Video Dictionary - heart</a:t>
            </a:r>
            <a:endParaRPr lang="en-GB" sz="1800" i="1" dirty="0">
              <a:effectLst/>
              <a:latin typeface="Avenir Next LT Pro" panose="020B0504020202020204" pitchFamily="34" charset="0"/>
              <a:ea typeface="MS Mincho" panose="02020609040205080304" pitchFamily="49" charset="-128"/>
              <a:cs typeface="Times New Roman" panose="02020603050405020304" pitchFamily="18" charset="0"/>
            </a:endParaRPr>
          </a:p>
        </p:txBody>
      </p:sp>
      <p:sp>
        <p:nvSpPr>
          <p:cNvPr id="9220" name="Slide Number Placeholder 3">
            <a:extLst>
              <a:ext uri="{FF2B5EF4-FFF2-40B4-BE49-F238E27FC236}">
                <a16:creationId xmlns:a16="http://schemas.microsoft.com/office/drawing/2014/main" id="{C19261D5-436A-2851-6214-F09E81BF89B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4500EAB-EF2B-4947-81B3-EEA690B6B010}"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8654065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10: Judas shows the soldiers who Jesus is, by greeting him with a kiss. </a:t>
            </a:r>
            <a:r>
              <a:rPr lang="en-GB" b="0" dirty="0"/>
              <a:t>Is this a ‘thumbs up’ moment or a ‘thumbs down’ moment? </a:t>
            </a:r>
            <a:r>
              <a:rPr lang="en-GB" sz="1100" b="0" i="1" dirty="0"/>
              <a:t>[Image from American artist John Swanson, showing his Mexican heritage] </a:t>
            </a:r>
            <a:r>
              <a:rPr lang="en-GB" b="0" i="0" dirty="0"/>
              <a:t>At this point, Jesus is arrested by the soldiers and the disciples run away, leaving him alone.</a:t>
            </a:r>
            <a:endParaRPr lang="en-GB" b="1" dirty="0"/>
          </a:p>
        </p:txBody>
      </p:sp>
      <p:sp>
        <p:nvSpPr>
          <p:cNvPr id="4" name="Slide Number Placeholder 3"/>
          <p:cNvSpPr>
            <a:spLocks noGrp="1"/>
          </p:cNvSpPr>
          <p:nvPr>
            <p:ph type="sldNum" sz="quarter" idx="5"/>
          </p:nvPr>
        </p:nvSpPr>
        <p:spPr/>
        <p:txBody>
          <a:bodyPr/>
          <a:lstStyle/>
          <a:p>
            <a:fld id="{9452336A-640A-4383-8EB3-1E8BF0551ADC}" type="slidenum">
              <a:rPr lang="en-GB" smtClean="0"/>
              <a:t>10</a:t>
            </a:fld>
            <a:endParaRPr lang="en-GB"/>
          </a:p>
        </p:txBody>
      </p:sp>
    </p:spTree>
    <p:extLst>
      <p:ext uri="{BB962C8B-B14F-4D97-AF65-F5344CB8AC3E}">
        <p14:creationId xmlns:p14="http://schemas.microsoft.com/office/powerpoint/2010/main" val="4085940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AF997-CE67-8A05-6FF2-692B1830CE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0CB590-F3A5-E8C0-B478-BC28EAAA41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33B73E-A552-D6A0-DC51-6C071ACE63F7}"/>
              </a:ext>
            </a:extLst>
          </p:cNvPr>
          <p:cNvSpPr>
            <a:spLocks noGrp="1"/>
          </p:cNvSpPr>
          <p:nvPr>
            <p:ph type="body" idx="1"/>
          </p:nvPr>
        </p:nvSpPr>
        <p:spPr/>
        <p:txBody>
          <a:bodyPr/>
          <a:lstStyle/>
          <a:p>
            <a:r>
              <a:rPr lang="en-GB" b="1" dirty="0"/>
              <a:t>Slide 11: Jesus dies on the cross. </a:t>
            </a:r>
            <a:r>
              <a:rPr lang="en-GB" b="0" dirty="0"/>
              <a:t>Is this a ‘thumbs up’ moment or a ‘thumbs down’ moment? </a:t>
            </a:r>
            <a:r>
              <a:rPr lang="en-GB" b="0" i="1" dirty="0"/>
              <a:t>[Image from 16</a:t>
            </a:r>
            <a:r>
              <a:rPr lang="en-GB" b="0" i="1" baseline="30000" dirty="0"/>
              <a:t>th</a:t>
            </a:r>
            <a:r>
              <a:rPr lang="en-GB" b="0" i="1" dirty="0"/>
              <a:t> Street Baptist Church, Wales]</a:t>
            </a:r>
            <a:endParaRPr lang="en-GB" b="1" dirty="0"/>
          </a:p>
        </p:txBody>
      </p:sp>
      <p:sp>
        <p:nvSpPr>
          <p:cNvPr id="4" name="Slide Number Placeholder 3">
            <a:extLst>
              <a:ext uri="{FF2B5EF4-FFF2-40B4-BE49-F238E27FC236}">
                <a16:creationId xmlns:a16="http://schemas.microsoft.com/office/drawing/2014/main" id="{E0B67621-8D6D-FF40-7B00-696150CF147A}"/>
              </a:ext>
            </a:extLst>
          </p:cNvPr>
          <p:cNvSpPr>
            <a:spLocks noGrp="1"/>
          </p:cNvSpPr>
          <p:nvPr>
            <p:ph type="sldNum" sz="quarter" idx="5"/>
          </p:nvPr>
        </p:nvSpPr>
        <p:spPr/>
        <p:txBody>
          <a:bodyPr/>
          <a:lstStyle/>
          <a:p>
            <a:fld id="{9452336A-640A-4383-8EB3-1E8BF0551ADC}" type="slidenum">
              <a:rPr lang="en-GB" smtClean="0"/>
              <a:t>11</a:t>
            </a:fld>
            <a:endParaRPr lang="en-GB"/>
          </a:p>
        </p:txBody>
      </p:sp>
    </p:spTree>
    <p:extLst>
      <p:ext uri="{BB962C8B-B14F-4D97-AF65-F5344CB8AC3E}">
        <p14:creationId xmlns:p14="http://schemas.microsoft.com/office/powerpoint/2010/main" val="37789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FC1CF-6E77-533D-7994-C8988F9034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839874-172C-FBAF-1635-1EE7C54C82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5F6554-1CD9-D811-03FE-1C4B8579254C}"/>
              </a:ext>
            </a:extLst>
          </p:cNvPr>
          <p:cNvSpPr>
            <a:spLocks noGrp="1"/>
          </p:cNvSpPr>
          <p:nvPr>
            <p:ph type="body" idx="1"/>
          </p:nvPr>
        </p:nvSpPr>
        <p:spPr/>
        <p:txBody>
          <a:bodyPr/>
          <a:lstStyle/>
          <a:p>
            <a:pPr marL="0" lvl="0" indent="0">
              <a:buFont typeface="Symbol" panose="05050102010706020507" pitchFamily="18" charset="2"/>
              <a:buNone/>
            </a:pPr>
            <a:r>
              <a:rPr lang="en-GB" sz="1800" b="1" dirty="0">
                <a:effectLst/>
                <a:latin typeface="Calibri" panose="020F0502020204030204" pitchFamily="34" charset="0"/>
                <a:ea typeface="MS Mincho" panose="02020609040205080304" pitchFamily="49" charset="-128"/>
                <a:cs typeface="Times New Roman" panose="02020603050405020304" pitchFamily="18" charset="0"/>
              </a:rPr>
              <a:t>Slide 12: Songs from the heart</a:t>
            </a:r>
            <a:endParaRPr lang="en-GB" sz="1800" b="1" dirty="0">
              <a:effectLst/>
              <a:latin typeface="Cambria" panose="02040503050406030204" pitchFamily="18" charset="0"/>
              <a:ea typeface="MS Mincho" panose="02020609040205080304" pitchFamily="49" charset="-128"/>
              <a:cs typeface="Times New Roman" panose="02020603050405020304" pitchFamily="18" charset="0"/>
            </a:endParaRPr>
          </a:p>
          <a:p>
            <a:pPr marL="0" lvl="0" indent="0">
              <a:buFont typeface="Symbol" panose="05050102010706020507" pitchFamily="18" charset="2"/>
              <a:buNone/>
            </a:pPr>
            <a:r>
              <a:rPr lang="en-GB" sz="1800" dirty="0">
                <a:effectLst/>
                <a:latin typeface="Calibri" panose="020F0502020204030204" pitchFamily="34" charset="0"/>
                <a:ea typeface="MS Mincho" panose="02020609040205080304" pitchFamily="49" charset="-128"/>
                <a:cs typeface="Times New Roman" panose="02020603050405020304" pitchFamily="18" charset="0"/>
              </a:rPr>
              <a:t>Let’s find out where the words from the Psalms pop into the Easter narrative….. </a:t>
            </a:r>
          </a:p>
          <a:p>
            <a:pPr marL="0" lvl="0" indent="0">
              <a:buFont typeface="Symbol" panose="05050102010706020507" pitchFamily="18" charset="2"/>
              <a:buNone/>
            </a:pPr>
            <a:r>
              <a:rPr lang="en-GB" sz="1800" dirty="0">
                <a:effectLst/>
                <a:latin typeface="Calibri" panose="020F0502020204030204" pitchFamily="34" charset="0"/>
                <a:ea typeface="MS Mincho" panose="02020609040205080304" pitchFamily="49" charset="-128"/>
                <a:cs typeface="Times New Roman" panose="02020603050405020304" pitchFamily="18" charset="0"/>
              </a:rPr>
              <a:t>After all we’ve learned this term, it’s probably no surprise that David’s words appear at both a ‘thumbs up’ and a ‘thumbs down’ moment!</a:t>
            </a:r>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GB" b="1" dirty="0"/>
          </a:p>
        </p:txBody>
      </p:sp>
      <p:sp>
        <p:nvSpPr>
          <p:cNvPr id="4" name="Slide Number Placeholder 3">
            <a:extLst>
              <a:ext uri="{FF2B5EF4-FFF2-40B4-BE49-F238E27FC236}">
                <a16:creationId xmlns:a16="http://schemas.microsoft.com/office/drawing/2014/main" id="{B42EAEE0-D231-4956-61C5-9CAB03497F8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A2782C-B553-4424-931B-E1317D12195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endParaRPr>
          </a:p>
        </p:txBody>
      </p:sp>
    </p:spTree>
    <p:extLst>
      <p:ext uri="{BB962C8B-B14F-4D97-AF65-F5344CB8AC3E}">
        <p14:creationId xmlns:p14="http://schemas.microsoft.com/office/powerpoint/2010/main" val="29447032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0FAFB-C20D-68C7-D81A-E7F893D612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FBDCEB-C27D-7F7B-1E5D-3FA58FB9A6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250FD7-F1EB-E9A9-93C5-334D343FEB9D}"/>
              </a:ext>
            </a:extLst>
          </p:cNvPr>
          <p:cNvSpPr>
            <a:spLocks noGrp="1"/>
          </p:cNvSpPr>
          <p:nvPr>
            <p:ph type="body" idx="1"/>
          </p:nvPr>
        </p:nvSpPr>
        <p:spPr/>
        <p:txBody>
          <a:bodyPr/>
          <a:lstStyle/>
          <a:p>
            <a:r>
              <a:rPr lang="en-GB" b="1" dirty="0"/>
              <a:t>Slide 13: </a:t>
            </a:r>
            <a:r>
              <a:rPr lang="en-GB" b="0" dirty="0"/>
              <a:t>When the people cheered Jesus riding into Jerusalem, they used some words from Psalm 118: </a:t>
            </a:r>
            <a:r>
              <a:rPr lang="en-GB" b="1" dirty="0">
                <a:solidFill>
                  <a:schemeClr val="tx1"/>
                </a:solidFill>
                <a:latin typeface="Century Gothic" panose="020B0502020202020204" pitchFamily="34" charset="0"/>
              </a:rPr>
              <a:t>“God bless the one who comes in the name of the Lord!”</a:t>
            </a:r>
            <a:r>
              <a:rPr lang="en-GB" b="0" dirty="0">
                <a:solidFill>
                  <a:schemeClr val="tx1"/>
                </a:solidFill>
                <a:latin typeface="Century Gothic" panose="020B0502020202020204" pitchFamily="34" charset="0"/>
              </a:rPr>
              <a:t>, which is a part of one of David’s songs of victory, when God had saved him. Everyone was very excited to see Jesus, because they believed that he was going to be the King who would save them from the Romans. </a:t>
            </a:r>
          </a:p>
          <a:p>
            <a:endParaRPr lang="en-GB" b="0" dirty="0">
              <a:solidFill>
                <a:schemeClr val="tx1"/>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When Jesus hung on the cross, he used some of the most desperate words ever written by David: </a:t>
            </a:r>
            <a:r>
              <a:rPr lang="en-GB" b="1" dirty="0">
                <a:solidFill>
                  <a:schemeClr val="tx1"/>
                </a:solidFill>
                <a:latin typeface="Century Gothic" panose="020B0502020202020204" pitchFamily="34" charset="0"/>
              </a:rPr>
              <a:t>“My God, my God, why have you forsaken me?” </a:t>
            </a:r>
            <a:r>
              <a:rPr lang="en-GB" sz="1000" b="1" i="1" dirty="0">
                <a:solidFill>
                  <a:schemeClr val="tx1"/>
                </a:solidFill>
                <a:latin typeface="Century Gothic" panose="020B0502020202020204" pitchFamily="34" charset="0"/>
              </a:rPr>
              <a:t>Psalm 22:1</a:t>
            </a:r>
            <a:endParaRPr lang="en-GB" b="1" dirty="0">
              <a:solidFill>
                <a:schemeClr val="tx1"/>
              </a:solidFill>
              <a:latin typeface="Century Gothic" panose="020B0502020202020204" pitchFamily="34" charset="0"/>
            </a:endParaRPr>
          </a:p>
          <a:p>
            <a:r>
              <a:rPr lang="en-GB" b="0" i="1" dirty="0"/>
              <a:t>[forsaken is another word for abandoned, or left alone]</a:t>
            </a:r>
          </a:p>
          <a:p>
            <a:r>
              <a:rPr lang="en-GB" b="0" i="0" dirty="0"/>
              <a:t>For Jesus, this was the deepest darkest moment of all, when he felt completely separated from God, his Father. When Jesus had no words of his own to express how he was feeling, he used the words that David had written many hundreds of years before. </a:t>
            </a:r>
          </a:p>
          <a:p>
            <a:r>
              <a:rPr lang="en-GB" b="0" i="0" dirty="0"/>
              <a:t>It was the deepest darkest moment for the disciples, who had hoped that Jesus would save them from the Romans: their waiting and hoping had all been for nothing. For Christians, this is the deepest darkest moment in the whole Easter account, when Jesus gave up his life: and yet they call the day when this part of the story is remembered, ‘</a:t>
            </a:r>
            <a:r>
              <a:rPr lang="en-GB" b="0" i="0" u="sng" dirty="0"/>
              <a:t>Good</a:t>
            </a:r>
            <a:r>
              <a:rPr lang="en-GB" b="0" i="0" dirty="0"/>
              <a:t> Friday’. It maybe whispers that all is not lost…..that better things will come, but for now we will wait until after the holiday to pick up the rest of the story!</a:t>
            </a:r>
          </a:p>
        </p:txBody>
      </p:sp>
      <p:sp>
        <p:nvSpPr>
          <p:cNvPr id="4" name="Slide Number Placeholder 3">
            <a:extLst>
              <a:ext uri="{FF2B5EF4-FFF2-40B4-BE49-F238E27FC236}">
                <a16:creationId xmlns:a16="http://schemas.microsoft.com/office/drawing/2014/main" id="{ADE020CE-FD4B-F733-A91E-154388C1F7FC}"/>
              </a:ext>
            </a:extLst>
          </p:cNvPr>
          <p:cNvSpPr>
            <a:spLocks noGrp="1"/>
          </p:cNvSpPr>
          <p:nvPr>
            <p:ph type="sldNum" sz="quarter" idx="5"/>
          </p:nvPr>
        </p:nvSpPr>
        <p:spPr/>
        <p:txBody>
          <a:bodyPr/>
          <a:lstStyle/>
          <a:p>
            <a:fld id="{9452336A-640A-4383-8EB3-1E8BF0551ADC}" type="slidenum">
              <a:rPr lang="en-GB" smtClean="0"/>
              <a:t>13</a:t>
            </a:fld>
            <a:endParaRPr lang="en-GB"/>
          </a:p>
        </p:txBody>
      </p:sp>
    </p:spTree>
    <p:extLst>
      <p:ext uri="{BB962C8B-B14F-4D97-AF65-F5344CB8AC3E}">
        <p14:creationId xmlns:p14="http://schemas.microsoft.com/office/powerpoint/2010/main" val="14122032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Calibri" panose="020F0502020204030204" pitchFamily="34" charset="0"/>
                <a:ea typeface="MS Mincho" panose="02020609040205080304" pitchFamily="49" charset="-128"/>
                <a:cs typeface="Times New Roman" panose="02020603050405020304" pitchFamily="18" charset="0"/>
              </a:rPr>
              <a:t>Slide 14: Responding (and words for worship): you will need the sand timer for this section</a:t>
            </a:r>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a:p>
            <a:pPr algn="ctr"/>
            <a:r>
              <a:rPr lang="en-GB" sz="1800" dirty="0">
                <a:effectLst/>
                <a:latin typeface="Calibri" panose="020F0502020204030204" pitchFamily="34" charset="0"/>
                <a:ea typeface="MS Mincho" panose="02020609040205080304" pitchFamily="49" charset="-128"/>
                <a:cs typeface="Times New Roman" panose="02020603050405020304" pitchFamily="18" charset="0"/>
              </a:rPr>
              <a:t>As we reflect and wonder together today, let’s be still and quiet….</a:t>
            </a:r>
          </a:p>
          <a:p>
            <a:pPr algn="ctr"/>
            <a:r>
              <a:rPr lang="en-GB" sz="1800" dirty="0">
                <a:effectLst/>
                <a:latin typeface="Calibri" panose="020F0502020204030204" pitchFamily="34" charset="0"/>
                <a:ea typeface="MS Mincho" panose="02020609040205080304" pitchFamily="49" charset="-128"/>
                <a:cs typeface="Times New Roman" panose="02020603050405020304" pitchFamily="18" charset="0"/>
              </a:rPr>
              <a:t>As you think, you might like to watch the sand as it trickles through the sand timer……</a:t>
            </a:r>
          </a:p>
          <a:p>
            <a:pPr algn="ctr"/>
            <a:r>
              <a:rPr lang="en-GB" sz="1800" b="1" dirty="0">
                <a:effectLst/>
                <a:latin typeface="Calibri" panose="020F0502020204030204" pitchFamily="34" charset="0"/>
                <a:ea typeface="MS Mincho" panose="02020609040205080304" pitchFamily="49" charset="-128"/>
                <a:cs typeface="Times New Roman" panose="02020603050405020304" pitchFamily="18" charset="0"/>
              </a:rPr>
              <a:t>….I wonder what </a:t>
            </a:r>
            <a:r>
              <a:rPr lang="en-GB" sz="1800" b="1" i="1" u="sng" dirty="0">
                <a:effectLst/>
                <a:latin typeface="Calibri" panose="020F0502020204030204" pitchFamily="34" charset="0"/>
                <a:ea typeface="MS Mincho" panose="02020609040205080304" pitchFamily="49" charset="-128"/>
                <a:cs typeface="Times New Roman" panose="02020603050405020304" pitchFamily="18" charset="0"/>
              </a:rPr>
              <a:t>you</a:t>
            </a:r>
            <a:r>
              <a:rPr lang="en-GB" sz="1800" b="1" dirty="0">
                <a:effectLst/>
                <a:latin typeface="Calibri" panose="020F0502020204030204" pitchFamily="34" charset="0"/>
                <a:ea typeface="MS Mincho" panose="02020609040205080304" pitchFamily="49" charset="-128"/>
                <a:cs typeface="Times New Roman" panose="02020603050405020304" pitchFamily="18" charset="0"/>
              </a:rPr>
              <a:t> are waiting for?....</a:t>
            </a:r>
          </a:p>
          <a:p>
            <a:pPr algn="ctr"/>
            <a:r>
              <a:rPr lang="en-GB" sz="1800" b="1" dirty="0">
                <a:effectLst/>
                <a:latin typeface="Calibri" panose="020F0502020204030204" pitchFamily="34" charset="0"/>
                <a:ea typeface="MS Mincho" panose="02020609040205080304" pitchFamily="49" charset="-128"/>
                <a:cs typeface="Times New Roman" panose="02020603050405020304" pitchFamily="18" charset="0"/>
              </a:rPr>
              <a:t>.…I wonder what your heart longs for?....</a:t>
            </a:r>
          </a:p>
          <a:p>
            <a:pPr algn="ctr"/>
            <a:r>
              <a:rPr lang="en-GB" sz="1800" b="1" dirty="0">
                <a:effectLst/>
                <a:latin typeface="Calibri" panose="020F0502020204030204" pitchFamily="34" charset="0"/>
                <a:ea typeface="MS Mincho" panose="02020609040205080304" pitchFamily="49" charset="-128"/>
                <a:cs typeface="Times New Roman" panose="02020603050405020304" pitchFamily="18" charset="0"/>
              </a:rPr>
              <a:t>….I wonder if you carry disappointments, like the disciples did?....</a:t>
            </a:r>
          </a:p>
          <a:p>
            <a:pPr algn="ctr"/>
            <a:r>
              <a:rPr lang="en-GB" sz="1800" b="1" dirty="0">
                <a:effectLst/>
                <a:latin typeface="Calibri" panose="020F0502020204030204" pitchFamily="34" charset="0"/>
                <a:ea typeface="MS Mincho" panose="02020609040205080304" pitchFamily="49" charset="-128"/>
                <a:cs typeface="Times New Roman" panose="02020603050405020304" pitchFamily="18" charset="0"/>
              </a:rPr>
              <a:t>.…I wonder if any of the words written by David, his songs from the heart, might help you as you wait?....</a:t>
            </a:r>
          </a:p>
          <a:p>
            <a:pPr algn="ctr"/>
            <a:r>
              <a:rPr lang="en-GB" sz="1800" b="0" dirty="0">
                <a:effectLst/>
                <a:latin typeface="Calibri" panose="020F0502020204030204" pitchFamily="34" charset="0"/>
                <a:ea typeface="MS Mincho" panose="02020609040205080304" pitchFamily="49" charset="-128"/>
                <a:cs typeface="Times New Roman" panose="02020603050405020304" pitchFamily="18" charset="0"/>
              </a:rPr>
              <a:t>….maybe it’s good to remind ourselves that all is not lost…..</a:t>
            </a:r>
          </a:p>
          <a:p>
            <a:pPr algn="ctr"/>
            <a:r>
              <a:rPr lang="en-GB" sz="1800" b="0" dirty="0">
                <a:effectLst/>
                <a:latin typeface="Calibri" panose="020F0502020204030204" pitchFamily="34" charset="0"/>
                <a:ea typeface="MS Mincho" panose="02020609040205080304" pitchFamily="49" charset="-128"/>
                <a:cs typeface="Times New Roman" panose="02020603050405020304" pitchFamily="18" charset="0"/>
              </a:rPr>
              <a:t>….let’s hear some final words from David now as we continue to watch the sand….</a:t>
            </a:r>
            <a:endParaRPr lang="en-GB" sz="1800" b="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GB" b="1" dirty="0"/>
          </a:p>
        </p:txBody>
      </p:sp>
      <p:sp>
        <p:nvSpPr>
          <p:cNvPr id="4" name="Slide Number Placeholder 3"/>
          <p:cNvSpPr>
            <a:spLocks noGrp="1"/>
          </p:cNvSpPr>
          <p:nvPr>
            <p:ph type="sldNum" sz="quarter" idx="5"/>
          </p:nvPr>
        </p:nvSpPr>
        <p:spPr/>
        <p:txBody>
          <a:bodyPr/>
          <a:lstStyle/>
          <a:p>
            <a:fld id="{9452336A-640A-4383-8EB3-1E8BF0551ADC}" type="slidenum">
              <a:rPr lang="en-GB" smtClean="0"/>
              <a:t>14</a:t>
            </a:fld>
            <a:endParaRPr lang="en-GB"/>
          </a:p>
        </p:txBody>
      </p:sp>
    </p:spTree>
    <p:extLst>
      <p:ext uri="{BB962C8B-B14F-4D97-AF65-F5344CB8AC3E}">
        <p14:creationId xmlns:p14="http://schemas.microsoft.com/office/powerpoint/2010/main" val="38899184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Calibri" panose="020F0502020204030204" pitchFamily="34" charset="0"/>
                <a:ea typeface="Calibri" panose="020F0502020204030204" pitchFamily="34" charset="0"/>
                <a:cs typeface="Calibri" panose="020F0502020204030204" pitchFamily="34" charset="0"/>
              </a:rPr>
              <a:t>Slide 15: ‘</a:t>
            </a:r>
            <a:r>
              <a:rPr lang="en-GB"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Wait for the </a:t>
            </a:r>
            <a:r>
              <a:rPr lang="en-GB" b="1"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GB"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be strong and take heart and wait for the </a:t>
            </a:r>
            <a:r>
              <a:rPr lang="en-GB" b="1"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GB"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p>
            <a:pPr algn="ctr"/>
            <a:r>
              <a:rPr lang="en-GB"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These words come from the same song (Psalm 27) that David wrote about his heart’s desire, which we heard about a few weeks ago. ‘Taking heart’ is another word for having hope, recognising that difficult circumstances, and waiting, often lead to better things and building resilience in us.</a:t>
            </a:r>
          </a:p>
          <a:p>
            <a:pPr algn="ctr"/>
            <a:r>
              <a:rPr lang="en-GB"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These are good words to hear at this point in the story…..</a:t>
            </a:r>
          </a:p>
          <a:p>
            <a:pPr algn="ctr"/>
            <a:r>
              <a:rPr lang="en-GB"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Though Jesus’ disciples may have lost all hope, we know from the story that this deep dark moment is not where the story ends…..so let’s take heart and be strong for ourselves, whatever we are facing….</a:t>
            </a:r>
          </a:p>
          <a:p>
            <a:endParaRPr lang="en-GB"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r>
              <a:rPr lang="en-GB"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Prayer: </a:t>
            </a:r>
            <a:r>
              <a:rPr lang="en-GB"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As we continue to watch the sand, you might like to bring what’s in your heart as a prayer before God. Use your own words in your heart, or just continue to be still and quiet… </a:t>
            </a:r>
            <a:r>
              <a:rPr lang="en-GB" b="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[leave space for children to think/pray]</a:t>
            </a:r>
          </a:p>
          <a:p>
            <a:endParaRPr lang="en-GB"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endParaRPr lang="en-GB"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9452336A-640A-4383-8EB3-1E8BF0551ADC}" type="slidenum">
              <a:rPr lang="en-GB" smtClean="0"/>
              <a:t>15</a:t>
            </a:fld>
            <a:endParaRPr lang="en-GB"/>
          </a:p>
        </p:txBody>
      </p:sp>
    </p:spTree>
    <p:extLst>
      <p:ext uri="{BB962C8B-B14F-4D97-AF65-F5344CB8AC3E}">
        <p14:creationId xmlns:p14="http://schemas.microsoft.com/office/powerpoint/2010/main" val="37219698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47525487-6748-46B3-B383-EFEEDBDFAE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D4829C1B-4B2E-4A32-AA1C-4357E2A4F1A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ea typeface="Calibri" panose="020F0502020204030204" pitchFamily="34" charset="0"/>
              <a:cs typeface="Times New Roman" panose="02020603050405020304" pitchFamily="18" charset="0"/>
            </a:endParaRPr>
          </a:p>
        </p:txBody>
      </p:sp>
      <p:sp>
        <p:nvSpPr>
          <p:cNvPr id="39940" name="Slide Number Placeholder 3">
            <a:extLst>
              <a:ext uri="{FF2B5EF4-FFF2-40B4-BE49-F238E27FC236}">
                <a16:creationId xmlns:a16="http://schemas.microsoft.com/office/drawing/2014/main" id="{C6BE6C52-3502-4F89-818B-B05A4075E79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AA98549-A5F1-449E-81FD-A654F5C5613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effectLst/>
                <a:latin typeface="Calibri" panose="020F0502020204030204" pitchFamily="34" charset="0"/>
                <a:ea typeface="MS Mincho" panose="02020609040205080304" pitchFamily="49" charset="-128"/>
                <a:cs typeface="Times New Roman" panose="02020603050405020304" pitchFamily="18" charset="0"/>
              </a:rPr>
              <a:t>Sending: Slide 17</a:t>
            </a:r>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b="1" dirty="0">
                <a:effectLst/>
                <a:latin typeface="Calibri" panose="020F0502020204030204" pitchFamily="34" charset="0"/>
                <a:ea typeface="MS Mincho" panose="02020609040205080304" pitchFamily="49" charset="-128"/>
                <a:cs typeface="Times New Roman" panose="02020603050405020304" pitchFamily="18" charset="0"/>
              </a:rPr>
              <a:t>Leader:</a:t>
            </a:r>
            <a:r>
              <a:rPr lang="en-GB" sz="1800" dirty="0">
                <a:effectLst/>
                <a:latin typeface="Calibri" panose="020F0502020204030204" pitchFamily="34" charset="0"/>
                <a:ea typeface="MS Mincho" panose="02020609040205080304" pitchFamily="49" charset="-128"/>
                <a:cs typeface="Times New Roman" panose="02020603050405020304" pitchFamily="18" charset="0"/>
              </a:rPr>
              <a:t> As we leave this place and time and go into the day ahead, </a:t>
            </a:r>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b="1" dirty="0">
                <a:effectLst/>
                <a:latin typeface="Calibri" panose="020F0502020204030204" pitchFamily="34" charset="0"/>
                <a:ea typeface="MS Mincho" panose="02020609040205080304" pitchFamily="49" charset="-128"/>
                <a:cs typeface="Times New Roman" panose="02020603050405020304" pitchFamily="18" charset="0"/>
              </a:rPr>
              <a:t>All:</a:t>
            </a:r>
            <a:r>
              <a:rPr lang="en-GB" sz="1800" dirty="0">
                <a:effectLst/>
                <a:latin typeface="Calibri" panose="020F0502020204030204" pitchFamily="34" charset="0"/>
                <a:ea typeface="MS Mincho" panose="02020609040205080304" pitchFamily="49" charset="-128"/>
                <a:cs typeface="Times New Roman" panose="02020603050405020304" pitchFamily="18" charset="0"/>
              </a:rPr>
              <a:t> ….may we serve one another in our </a:t>
            </a:r>
            <a:r>
              <a:rPr lang="en-GB" sz="1800" b="1" dirty="0">
                <a:effectLst/>
                <a:latin typeface="Calibri" panose="020F0502020204030204" pitchFamily="34" charset="0"/>
                <a:ea typeface="MS Mincho" panose="02020609040205080304" pitchFamily="49" charset="-128"/>
                <a:cs typeface="Times New Roman" panose="02020603050405020304" pitchFamily="18" charset="0"/>
              </a:rPr>
              <a:t>thoughts </a:t>
            </a:r>
            <a:r>
              <a:rPr lang="en-GB" sz="1800" dirty="0">
                <a:effectLst/>
                <a:latin typeface="Calibri" panose="020F0502020204030204" pitchFamily="34" charset="0"/>
                <a:ea typeface="MS Mincho" panose="02020609040205080304" pitchFamily="49" charset="-128"/>
                <a:cs typeface="Times New Roman" panose="02020603050405020304" pitchFamily="18" charset="0"/>
              </a:rPr>
              <a:t>and </a:t>
            </a:r>
            <a:r>
              <a:rPr lang="en-GB" sz="1800" b="1" dirty="0">
                <a:effectLst/>
                <a:latin typeface="Calibri" panose="020F0502020204030204" pitchFamily="34" charset="0"/>
                <a:ea typeface="MS Mincho" panose="02020609040205080304" pitchFamily="49" charset="-128"/>
                <a:cs typeface="Times New Roman" panose="02020603050405020304" pitchFamily="18" charset="0"/>
              </a:rPr>
              <a:t>words</a:t>
            </a:r>
            <a:r>
              <a:rPr lang="en-GB" sz="1800" dirty="0">
                <a:effectLst/>
                <a:latin typeface="Calibri" panose="020F0502020204030204" pitchFamily="34" charset="0"/>
                <a:ea typeface="MS Mincho" panose="02020609040205080304" pitchFamily="49" charset="-128"/>
                <a:cs typeface="Times New Roman" panose="02020603050405020304" pitchFamily="18" charset="0"/>
              </a:rPr>
              <a:t> and </a:t>
            </a:r>
            <a:r>
              <a:rPr lang="en-GB" sz="1800" b="1" dirty="0">
                <a:effectLst/>
                <a:latin typeface="Calibri" panose="020F0502020204030204" pitchFamily="34" charset="0"/>
                <a:ea typeface="MS Mincho" panose="02020609040205080304" pitchFamily="49" charset="-128"/>
                <a:cs typeface="Times New Roman" panose="02020603050405020304" pitchFamily="18" charset="0"/>
              </a:rPr>
              <a:t>actions.</a:t>
            </a:r>
            <a:endParaRPr lang="en-GB" sz="1800" b="1" dirty="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dirty="0">
                <a:effectLst/>
                <a:latin typeface="Calibri" panose="020F0502020204030204" pitchFamily="34" charset="0"/>
                <a:ea typeface="MS Mincho" panose="02020609040205080304" pitchFamily="49" charset="-128"/>
                <a:cs typeface="Times New Roman" panose="02020603050405020304" pitchFamily="18" charset="0"/>
              </a:rPr>
              <a:t> </a:t>
            </a:r>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b="1" i="1" dirty="0">
                <a:effectLst/>
                <a:latin typeface="Calibri" panose="020F0502020204030204" pitchFamily="34" charset="0"/>
                <a:ea typeface="MS Mincho" panose="02020609040205080304" pitchFamily="49" charset="-128"/>
                <a:cs typeface="Times New Roman" panose="02020603050405020304" pitchFamily="18" charset="0"/>
              </a:rPr>
              <a:t>Signs for response: click on links</a:t>
            </a:r>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i="1" dirty="0">
                <a:effectLst/>
                <a:latin typeface="Calibri" panose="020F0502020204030204" pitchFamily="34" charset="0"/>
                <a:ea typeface="MS Mincho" panose="02020609040205080304" pitchFamily="49" charset="-128"/>
                <a:cs typeface="Times New Roman" panose="02020603050405020304" pitchFamily="18" charset="0"/>
              </a:rPr>
              <a:t>Thoughts: </a:t>
            </a:r>
            <a:r>
              <a:rPr lang="en-US" sz="1800" i="1" u="sng" dirty="0">
                <a:solidFill>
                  <a:srgbClr val="0000FF"/>
                </a:solidFill>
                <a:effectLst/>
                <a:latin typeface="Calibri" panose="020F0502020204030204" pitchFamily="34" charset="0"/>
                <a:ea typeface="MS Mincho" panose="02020609040205080304" pitchFamily="49" charset="-128"/>
                <a:cs typeface="Times New Roman" panose="02020603050405020304" pitchFamily="18" charset="0"/>
                <a:hlinkClick r:id="rId3"/>
              </a:rPr>
              <a:t>British Sign Language BSL Video Dictionary - thought (signbsl.com)</a:t>
            </a:r>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i="1" dirty="0">
                <a:effectLst/>
                <a:latin typeface="Calibri" panose="020F0502020204030204" pitchFamily="34" charset="0"/>
                <a:ea typeface="MS Mincho" panose="02020609040205080304" pitchFamily="49" charset="-128"/>
                <a:cs typeface="Times New Roman" panose="02020603050405020304" pitchFamily="18" charset="0"/>
              </a:rPr>
              <a:t>Words (use 3</a:t>
            </a:r>
            <a:r>
              <a:rPr lang="en-GB" sz="1800" i="1" baseline="30000" dirty="0">
                <a:effectLst/>
                <a:latin typeface="Calibri" panose="020F0502020204030204" pitchFamily="34" charset="0"/>
                <a:ea typeface="MS Mincho" panose="02020609040205080304" pitchFamily="49" charset="-128"/>
                <a:cs typeface="Times New Roman" panose="02020603050405020304" pitchFamily="18" charset="0"/>
              </a:rPr>
              <a:t>rd</a:t>
            </a:r>
            <a:r>
              <a:rPr lang="en-GB" sz="1800" i="1" dirty="0">
                <a:effectLst/>
                <a:latin typeface="Calibri" panose="020F0502020204030204" pitchFamily="34" charset="0"/>
                <a:ea typeface="MS Mincho" panose="02020609040205080304" pitchFamily="49" charset="-128"/>
                <a:cs typeface="Times New Roman" panose="02020603050405020304" pitchFamily="18" charset="0"/>
              </a:rPr>
              <a:t> definition): </a:t>
            </a:r>
            <a:r>
              <a:rPr lang="en-US" sz="1800" i="1" u="sng" dirty="0">
                <a:solidFill>
                  <a:srgbClr val="0000FF"/>
                </a:solidFill>
                <a:effectLst/>
                <a:latin typeface="Calibri" panose="020F0502020204030204" pitchFamily="34" charset="0"/>
                <a:ea typeface="MS Mincho" panose="02020609040205080304" pitchFamily="49" charset="-128"/>
                <a:cs typeface="Times New Roman" panose="02020603050405020304" pitchFamily="18" charset="0"/>
                <a:hlinkClick r:id="rId4"/>
              </a:rPr>
              <a:t>British Sign Language BSL Video Dictionary - word (signbsl.com)</a:t>
            </a:r>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i="1" dirty="0">
                <a:effectLst/>
                <a:latin typeface="Calibri" panose="020F0502020204030204" pitchFamily="34" charset="0"/>
                <a:ea typeface="MS Mincho" panose="02020609040205080304" pitchFamily="49" charset="-128"/>
              </a:rPr>
              <a:t>Actions: </a:t>
            </a:r>
            <a:r>
              <a:rPr lang="en-US" sz="1800" i="1" u="sng" dirty="0">
                <a:solidFill>
                  <a:srgbClr val="0000FF"/>
                </a:solidFill>
                <a:effectLst/>
                <a:latin typeface="Calibri" panose="020F0502020204030204" pitchFamily="34" charset="0"/>
                <a:ea typeface="MS Mincho" panose="02020609040205080304" pitchFamily="49" charset="-128"/>
                <a:hlinkClick r:id="rId5"/>
              </a:rPr>
              <a:t>British Sign Language BSL Video Dictionary - action (signbsl.com)</a:t>
            </a:r>
            <a:endParaRPr lang="en-GB" sz="1800" b="1" i="1" dirty="0">
              <a:effectLst/>
              <a:latin typeface="Avenir Next LT Pro" panose="020B0504020202020204" pitchFamily="34"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3A6D171-9D34-43A3-887A-C59325A451F1}"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6924789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a:effectLst/>
                <a:latin typeface="Calibri" panose="020F0502020204030204" pitchFamily="34" charset="0"/>
                <a:ea typeface="MS Mincho" panose="02020609040205080304" pitchFamily="49" charset="-128"/>
                <a:cs typeface="Times New Roman" panose="02020603050405020304" pitchFamily="18" charset="0"/>
              </a:rPr>
              <a:t>Ideas </a:t>
            </a:r>
            <a:r>
              <a:rPr lang="en-GB" sz="1800" b="1" dirty="0">
                <a:effectLst/>
                <a:latin typeface="Calibri" panose="020F0502020204030204" pitchFamily="34" charset="0"/>
                <a:ea typeface="MS Mincho" panose="02020609040205080304" pitchFamily="49" charset="-128"/>
                <a:cs typeface="Times New Roman" panose="02020603050405020304" pitchFamily="18" charset="0"/>
              </a:rPr>
              <a:t>for classroom reflection: </a:t>
            </a:r>
            <a:r>
              <a:rPr lang="en-GB" sz="1800" b="1" dirty="0">
                <a:effectLst/>
                <a:latin typeface="Calibri" panose="020F0502020204030204" pitchFamily="34" charset="0"/>
                <a:ea typeface="Cambria" panose="02040503050406030204" pitchFamily="18" charset="0"/>
                <a:cs typeface="Times New Roman" panose="02020603050405020304" pitchFamily="18" charset="0"/>
              </a:rPr>
              <a:t>Waiting…..</a:t>
            </a:r>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dirty="0">
                <a:effectLst/>
                <a:latin typeface="Calibri" panose="020F0502020204030204" pitchFamily="34" charset="0"/>
                <a:ea typeface="Cambria" panose="02040503050406030204" pitchFamily="18" charset="0"/>
                <a:cs typeface="Times New Roman" panose="02020603050405020304" pitchFamily="18" charset="0"/>
              </a:rPr>
              <a:t>Are there things that you are waiting for? Maybe something that you are longing to see happen?</a:t>
            </a:r>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dirty="0">
                <a:effectLst/>
                <a:latin typeface="Calibri" panose="020F0502020204030204" pitchFamily="34" charset="0"/>
                <a:ea typeface="Cambria" panose="02040503050406030204" pitchFamily="18" charset="0"/>
              </a:rPr>
              <a:t>Turn over the sand timer and watch the sand trickle through. Some things take a long time….. You might want to use the time to help you think or pray about what you are waiting, or ponder David’s words about ‘taking heart’.</a:t>
            </a:r>
            <a:endParaRPr lang="en-GB" b="0" i="1" dirty="0"/>
          </a:p>
        </p:txBody>
      </p:sp>
      <p:sp>
        <p:nvSpPr>
          <p:cNvPr id="4" name="Slide Number Placeholder 3"/>
          <p:cNvSpPr>
            <a:spLocks noGrp="1"/>
          </p:cNvSpPr>
          <p:nvPr>
            <p:ph type="sldNum" sz="quarter" idx="5"/>
          </p:nvPr>
        </p:nvSpPr>
        <p:spPr/>
        <p:txBody>
          <a:bodyPr/>
          <a:lstStyle/>
          <a:p>
            <a:fld id="{9452336A-640A-4383-8EB3-1E8BF0551ADC}" type="slidenum">
              <a:rPr lang="en-GB" smtClean="0"/>
              <a:t>18</a:t>
            </a:fld>
            <a:endParaRPr lang="en-GB"/>
          </a:p>
        </p:txBody>
      </p:sp>
    </p:spTree>
    <p:extLst>
      <p:ext uri="{BB962C8B-B14F-4D97-AF65-F5344CB8AC3E}">
        <p14:creationId xmlns:p14="http://schemas.microsoft.com/office/powerpoint/2010/main" val="163403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D2CBC799-9C69-05F3-0DEA-22E2B51FE1A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3D42ADB2-396F-A9FF-7D94-350031CDD37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0" indent="0" algn="l">
              <a:buFont typeface="Symbol" panose="05050102010706020507" pitchFamily="18" charset="2"/>
              <a:buNone/>
            </a:pPr>
            <a:r>
              <a:rPr lang="en-GB" altLang="en-US" sz="1800" b="1" dirty="0">
                <a:latin typeface="Avenir Next LT Pro" pitchFamily="34" charset="0"/>
                <a:ea typeface="MS Mincho" pitchFamily="49" charset="-128"/>
                <a:cs typeface="Times New Roman" panose="02020603050405020304" pitchFamily="18" charset="0"/>
              </a:rPr>
              <a:t>Slide 2: </a:t>
            </a:r>
            <a:r>
              <a:rPr lang="en-GB" sz="1800" dirty="0">
                <a:effectLst/>
                <a:latin typeface="Avenir Next LT Pro" panose="020B0504020202020204" pitchFamily="34" charset="0"/>
                <a:ea typeface="MS Mincho" panose="02020609040205080304" pitchFamily="49" charset="-128"/>
                <a:cs typeface="Times New Roman" panose="02020603050405020304" pitchFamily="18" charset="0"/>
              </a:rPr>
              <a:t>Use the gathering words for this term, or your usual greeting if you prefer. The greeting comes with BSL signing; you can view the demos using links under the slide. </a:t>
            </a:r>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1800" b="1" i="0" u="none" strike="noStrike" kern="1200" cap="none" spc="0" normalizeH="0" baseline="0" noProof="0" dirty="0">
              <a:ln>
                <a:noFill/>
              </a:ln>
              <a:solidFill>
                <a:schemeClr val="bg1"/>
              </a:solidFill>
              <a:effectLst/>
              <a:uLnTx/>
              <a:uFillTx/>
              <a:latin typeface="Century Gothic" panose="020B0502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a:ln>
                  <a:noFill/>
                </a:ln>
                <a:solidFill>
                  <a:schemeClr val="bg1"/>
                </a:solidFill>
                <a:effectLst/>
                <a:uLnTx/>
                <a:uFillTx/>
                <a:latin typeface="Century Gothic" panose="020B0502020202020204" pitchFamily="34" charset="0"/>
              </a:rPr>
              <a:t>Leader:</a:t>
            </a:r>
            <a:r>
              <a:rPr kumimoji="0" lang="en-GB" altLang="en-US" sz="1800" b="0" i="0" u="none" strike="noStrike" kern="1200" cap="none" spc="0" normalizeH="0" baseline="0" noProof="0" dirty="0">
                <a:ln>
                  <a:noFill/>
                </a:ln>
                <a:solidFill>
                  <a:schemeClr val="bg1"/>
                </a:solidFill>
                <a:effectLst/>
                <a:uLnTx/>
                <a:uFillTx/>
                <a:latin typeface="Century Gothic" panose="020B0502020202020204" pitchFamily="34" charset="0"/>
              </a:rPr>
              <a:t> </a:t>
            </a:r>
            <a:r>
              <a:rPr lang="en-GB" altLang="en-US" sz="1800" dirty="0">
                <a:solidFill>
                  <a:schemeClr val="bg1"/>
                </a:solidFill>
                <a:latin typeface="Century Gothic" panose="020B0502020202020204" pitchFamily="34" charset="0"/>
              </a:rPr>
              <a:t>As we gather together,</a:t>
            </a:r>
            <a:endParaRPr kumimoji="0" lang="en-GB" altLang="en-US" sz="1100" b="0" i="0" u="none" strike="noStrike" kern="1200" cap="none" spc="0" normalizeH="0" baseline="0" noProof="0" dirty="0">
              <a:ln>
                <a:noFill/>
              </a:ln>
              <a:solidFill>
                <a:schemeClr val="bg1"/>
              </a:solidFill>
              <a:effectLst/>
              <a:uLnTx/>
              <a:uFillTx/>
              <a:latin typeface="Century Gothic" panose="020B0502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a:ln>
                  <a:noFill/>
                </a:ln>
                <a:solidFill>
                  <a:schemeClr val="bg1"/>
                </a:solidFill>
                <a:effectLst/>
                <a:uLnTx/>
                <a:uFillTx/>
                <a:latin typeface="Century Gothic" panose="020B0502020202020204" pitchFamily="34" charset="0"/>
              </a:rPr>
              <a:t>ALL:</a:t>
            </a:r>
            <a:r>
              <a:rPr kumimoji="0" lang="en-GB" altLang="en-US" sz="1800" b="0" i="0" u="none" strike="noStrike" kern="1200" cap="none" spc="0" normalizeH="0" baseline="0" noProof="0" dirty="0">
                <a:ln>
                  <a:noFill/>
                </a:ln>
                <a:solidFill>
                  <a:schemeClr val="bg1"/>
                </a:solidFill>
                <a:effectLst/>
                <a:uLnTx/>
                <a:uFillTx/>
                <a:latin typeface="Century Gothic" panose="020B0502020202020204" pitchFamily="34" charset="0"/>
              </a:rPr>
              <a:t> </a:t>
            </a:r>
            <a:r>
              <a:rPr lang="en-GB" altLang="en-US" sz="1800" b="1" dirty="0">
                <a:solidFill>
                  <a:schemeClr val="bg1"/>
                </a:solidFill>
                <a:latin typeface="Century Gothic" panose="020B0502020202020204" pitchFamily="34" charset="0"/>
              </a:rPr>
              <a:t>…w</a:t>
            </a:r>
            <a:r>
              <a:rPr kumimoji="0" lang="en-GB" altLang="en-US" sz="1800" b="1" i="0" u="none" strike="noStrike" kern="1200" cap="none" spc="0" normalizeH="0" baseline="0" noProof="0" dirty="0">
                <a:ln>
                  <a:noFill/>
                </a:ln>
                <a:solidFill>
                  <a:schemeClr val="bg1"/>
                </a:solidFill>
                <a:effectLst/>
                <a:uLnTx/>
                <a:uFillTx/>
                <a:latin typeface="Century Gothic" panose="020B0502020202020204" pitchFamily="34" charset="0"/>
              </a:rPr>
              <a:t>e</a:t>
            </a:r>
            <a:r>
              <a:rPr kumimoji="0" lang="en-GB" altLang="en-US" sz="1800" b="1" i="0" u="none" strike="noStrike" kern="1200" cap="none" spc="0" normalizeH="0" noProof="0" dirty="0">
                <a:ln>
                  <a:noFill/>
                </a:ln>
                <a:solidFill>
                  <a:schemeClr val="bg1"/>
                </a:solidFill>
                <a:effectLst/>
                <a:uLnTx/>
                <a:uFillTx/>
                <a:latin typeface="Century Gothic" panose="020B0502020202020204" pitchFamily="34" charset="0"/>
              </a:rPr>
              <a:t> share our thoughts.</a:t>
            </a:r>
            <a:endParaRPr lang="en-GB" altLang="en-US" sz="1800" b="1" dirty="0">
              <a:solidFill>
                <a:schemeClr val="bg1"/>
              </a:solidFill>
              <a:latin typeface="Century Gothic" panose="020B0502020202020204" pitchFamily="34" charset="0"/>
            </a:endParaRPr>
          </a:p>
          <a:p>
            <a:r>
              <a:rPr lang="en-GB" sz="1800" b="1" i="1" dirty="0">
                <a:effectLst/>
                <a:latin typeface="Avenir Next LT Pro" panose="020B0504020202020204" pitchFamily="34" charset="0"/>
                <a:ea typeface="MS Mincho" panose="02020609040205080304" pitchFamily="49" charset="-128"/>
                <a:cs typeface="Times New Roman" panose="02020603050405020304" pitchFamily="18" charset="0"/>
              </a:rPr>
              <a:t> </a:t>
            </a:r>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b="1" i="1" dirty="0">
                <a:effectLst/>
                <a:latin typeface="Avenir Next LT Pro" panose="020B0504020202020204" pitchFamily="34" charset="0"/>
                <a:ea typeface="MS Mincho" panose="02020609040205080304" pitchFamily="49" charset="-128"/>
                <a:cs typeface="Times New Roman" panose="02020603050405020304" pitchFamily="18" charset="0"/>
              </a:rPr>
              <a:t>Signs for greeting: click on links</a:t>
            </a:r>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i="1" kern="12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Thoughts: </a:t>
            </a:r>
            <a:r>
              <a:rPr lang="en-GB" sz="1800" i="1" u="sng" dirty="0">
                <a:solidFill>
                  <a:srgbClr val="0000FF"/>
                </a:solidFill>
                <a:effectLst/>
                <a:latin typeface="Calibri" panose="020F0502020204030204" pitchFamily="34" charset="0"/>
                <a:ea typeface="MS Mincho" panose="02020609040205080304" pitchFamily="49" charset="-128"/>
                <a:cs typeface="Times New Roman" panose="02020603050405020304" pitchFamily="18" charset="0"/>
                <a:hlinkClick r:id="rId3"/>
              </a:rPr>
              <a:t>British Sign Language BSL Video Dictionary - thought</a:t>
            </a:r>
            <a:r>
              <a:rPr lang="en-GB" sz="1800" dirty="0">
                <a:effectLst/>
                <a:latin typeface="Calibri" panose="020F0502020204030204" pitchFamily="34" charset="0"/>
                <a:ea typeface="MS Mincho" panose="02020609040205080304" pitchFamily="49" charset="-128"/>
                <a:cs typeface="Times New Roman" panose="02020603050405020304" pitchFamily="18" charset="0"/>
              </a:rPr>
              <a:t> </a:t>
            </a:r>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p:txBody>
      </p:sp>
      <p:sp>
        <p:nvSpPr>
          <p:cNvPr id="9220" name="Slide Number Placeholder 3">
            <a:extLst>
              <a:ext uri="{FF2B5EF4-FFF2-40B4-BE49-F238E27FC236}">
                <a16:creationId xmlns:a16="http://schemas.microsoft.com/office/drawing/2014/main" id="{981C554D-4965-3D96-5465-460635830F7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4500EAB-EF2B-4947-81B3-EEA690B6B010}"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2DA55-53CB-3123-22BE-24FE3A5E96C8}"/>
            </a:ext>
          </a:extLst>
        </p:cNvPr>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F4E362BA-8D6B-AB87-E8A1-A3A9BA6D80F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02EDD3E7-4F35-0E3F-7180-1D913AEF6C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0" indent="0" algn="l">
              <a:buFont typeface="Symbol" panose="05050102010706020507" pitchFamily="18" charset="2"/>
              <a:buNone/>
            </a:pPr>
            <a:r>
              <a:rPr lang="en-GB" altLang="en-US" sz="1800" b="1" dirty="0">
                <a:latin typeface="Avenir Next LT Pro" pitchFamily="34" charset="0"/>
                <a:ea typeface="MS Mincho" pitchFamily="49" charset="-128"/>
                <a:cs typeface="Times New Roman" panose="02020603050405020304" pitchFamily="18" charset="0"/>
              </a:rPr>
              <a:t>Slide 3: </a:t>
            </a:r>
            <a:r>
              <a:rPr lang="en-GB" sz="1800" dirty="0">
                <a:effectLst/>
                <a:latin typeface="Avenir Next LT Pro" panose="020B0504020202020204" pitchFamily="34" charset="0"/>
                <a:ea typeface="MS Mincho" panose="02020609040205080304" pitchFamily="49" charset="-128"/>
                <a:cs typeface="Times New Roman" panose="02020603050405020304" pitchFamily="18" charset="0"/>
              </a:rPr>
              <a:t>Use the gathering words for this term, or your usual greeting if you prefer. The greeting comes with BSL signing; you can view the demos using links under the slide. </a:t>
            </a:r>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1800" b="1" i="0" u="none" strike="noStrike" kern="1200" cap="none" spc="0" normalizeH="0" baseline="0" noProof="0" dirty="0">
              <a:ln>
                <a:noFill/>
              </a:ln>
              <a:solidFill>
                <a:schemeClr val="bg1"/>
              </a:solidFill>
              <a:effectLst/>
              <a:uLnTx/>
              <a:uFillTx/>
              <a:latin typeface="Century Gothic" panose="020B0502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a:ln>
                  <a:noFill/>
                </a:ln>
                <a:solidFill>
                  <a:schemeClr val="bg1"/>
                </a:solidFill>
                <a:effectLst/>
                <a:uLnTx/>
                <a:uFillTx/>
                <a:latin typeface="Century Gothic" panose="020B0502020202020204" pitchFamily="34" charset="0"/>
              </a:rPr>
              <a:t>Leader:</a:t>
            </a:r>
            <a:r>
              <a:rPr kumimoji="0" lang="en-GB" altLang="en-US" sz="1800" b="0" i="0" u="none" strike="noStrike" kern="1200" cap="none" spc="0" normalizeH="0" baseline="0" noProof="0" dirty="0">
                <a:ln>
                  <a:noFill/>
                </a:ln>
                <a:solidFill>
                  <a:schemeClr val="bg1"/>
                </a:solidFill>
                <a:effectLst/>
                <a:uLnTx/>
                <a:uFillTx/>
                <a:latin typeface="Century Gothic" panose="020B0502020202020204" pitchFamily="34" charset="0"/>
              </a:rPr>
              <a:t> </a:t>
            </a:r>
            <a:r>
              <a:rPr lang="en-GB" altLang="en-US" sz="1800" dirty="0">
                <a:solidFill>
                  <a:schemeClr val="bg1"/>
                </a:solidFill>
                <a:latin typeface="Century Gothic" panose="020B0502020202020204" pitchFamily="34" charset="0"/>
              </a:rPr>
              <a:t>As community together,</a:t>
            </a:r>
            <a:endParaRPr kumimoji="0" lang="en-GB" altLang="en-US" sz="1100" b="0" i="0" u="none" strike="noStrike" kern="1200" cap="none" spc="0" normalizeH="0" baseline="0" noProof="0" dirty="0">
              <a:ln>
                <a:noFill/>
              </a:ln>
              <a:solidFill>
                <a:schemeClr val="bg1"/>
              </a:solidFill>
              <a:effectLst/>
              <a:uLnTx/>
              <a:uFillTx/>
              <a:latin typeface="Century Gothic" panose="020B0502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a:ln>
                  <a:noFill/>
                </a:ln>
                <a:solidFill>
                  <a:schemeClr val="bg1"/>
                </a:solidFill>
                <a:effectLst/>
                <a:uLnTx/>
                <a:uFillTx/>
                <a:latin typeface="Century Gothic" panose="020B0502020202020204" pitchFamily="34" charset="0"/>
              </a:rPr>
              <a:t>ALL:</a:t>
            </a:r>
            <a:r>
              <a:rPr kumimoji="0" lang="en-GB" altLang="en-US" sz="1800" b="0" i="0" u="none" strike="noStrike" kern="1200" cap="none" spc="0" normalizeH="0" baseline="0" noProof="0" dirty="0">
                <a:ln>
                  <a:noFill/>
                </a:ln>
                <a:solidFill>
                  <a:schemeClr val="bg1"/>
                </a:solidFill>
                <a:effectLst/>
                <a:uLnTx/>
                <a:uFillTx/>
                <a:latin typeface="Century Gothic" panose="020B0502020202020204" pitchFamily="34" charset="0"/>
              </a:rPr>
              <a:t> </a:t>
            </a:r>
            <a:r>
              <a:rPr lang="en-GB" altLang="en-US" sz="1800" b="1" dirty="0">
                <a:solidFill>
                  <a:schemeClr val="bg1"/>
                </a:solidFill>
                <a:latin typeface="Century Gothic" panose="020B0502020202020204" pitchFamily="34" charset="0"/>
              </a:rPr>
              <a:t>…w</a:t>
            </a:r>
            <a:r>
              <a:rPr kumimoji="0" lang="en-GB" altLang="en-US" sz="1800" b="1" i="0" u="none" strike="noStrike" kern="1200" cap="none" spc="0" normalizeH="0" baseline="0" noProof="0" dirty="0">
                <a:ln>
                  <a:noFill/>
                </a:ln>
                <a:solidFill>
                  <a:schemeClr val="bg1"/>
                </a:solidFill>
                <a:effectLst/>
                <a:uLnTx/>
                <a:uFillTx/>
                <a:latin typeface="Century Gothic" panose="020B0502020202020204" pitchFamily="34" charset="0"/>
              </a:rPr>
              <a:t>e serve one another.</a:t>
            </a:r>
          </a:p>
        </p:txBody>
      </p:sp>
      <p:sp>
        <p:nvSpPr>
          <p:cNvPr id="9220" name="Slide Number Placeholder 3">
            <a:extLst>
              <a:ext uri="{FF2B5EF4-FFF2-40B4-BE49-F238E27FC236}">
                <a16:creationId xmlns:a16="http://schemas.microsoft.com/office/drawing/2014/main" id="{79A76D3B-4F12-FDD9-B28E-20912349F91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4500EAB-EF2B-4947-81B3-EEA690B6B010}"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821292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Symbol" panose="05050102010706020507" pitchFamily="18" charset="2"/>
              <a:buNone/>
            </a:pPr>
            <a:r>
              <a:rPr lang="en-GB" sz="1800" b="1" dirty="0">
                <a:effectLst/>
                <a:latin typeface="Calibri" panose="020F0502020204030204" pitchFamily="34" charset="0"/>
                <a:ea typeface="MS Mincho" panose="02020609040205080304" pitchFamily="49" charset="-128"/>
                <a:cs typeface="Times New Roman" panose="02020603050405020304" pitchFamily="18" charset="0"/>
              </a:rPr>
              <a:t>Slide 4: Songs from the heart</a:t>
            </a:r>
            <a:endParaRPr lang="en-GB" sz="1800" b="1" dirty="0">
              <a:effectLst/>
              <a:latin typeface="Cambria" panose="02040503050406030204" pitchFamily="18" charset="0"/>
              <a:ea typeface="MS Mincho" panose="02020609040205080304" pitchFamily="49" charset="-128"/>
              <a:cs typeface="Times New Roman" panose="02020603050405020304" pitchFamily="18" charset="0"/>
            </a:endParaRPr>
          </a:p>
          <a:p>
            <a:pPr marL="0" lvl="0" indent="0">
              <a:buFont typeface="Symbol" panose="05050102010706020507" pitchFamily="18" charset="2"/>
              <a:buNone/>
            </a:pPr>
            <a:r>
              <a:rPr lang="en-GB" sz="1800" dirty="0">
                <a:effectLst/>
                <a:latin typeface="Calibri" panose="020F0502020204030204" pitchFamily="34" charset="0"/>
                <a:ea typeface="MS Mincho" panose="02020609040205080304" pitchFamily="49" charset="-128"/>
                <a:cs typeface="Times New Roman" panose="02020603050405020304" pitchFamily="18" charset="0"/>
              </a:rPr>
              <a:t>We have reached the end of our term of themes – and we are going to finish this term in a rather unusual way, on a bit of a cliffhanger…..more of that in a moment! Throughout this term, we have shared in David’s songs from the heart and thought about how his words express so many of the different things that we all experience as human beings. Across his life, there were many ups and downs – I wonder if you can identify some of them? </a:t>
            </a:r>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A2782C-B553-4424-931B-E1317D12195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endParaRPr>
          </a:p>
        </p:txBody>
      </p:sp>
    </p:spTree>
    <p:extLst>
      <p:ext uri="{BB962C8B-B14F-4D97-AF65-F5344CB8AC3E}">
        <p14:creationId xmlns:p14="http://schemas.microsoft.com/office/powerpoint/2010/main" val="4291573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1108075" y="812800"/>
            <a:ext cx="5343525"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0" lvl="0" indent="0">
              <a:buFont typeface="Symbol" panose="05050102010706020507" pitchFamily="18" charset="2"/>
              <a:buNone/>
            </a:pPr>
            <a:r>
              <a:rPr lang="en-GB" sz="1800" b="1" dirty="0">
                <a:effectLst/>
                <a:latin typeface="Calibri" panose="020F0502020204030204" pitchFamily="34" charset="0"/>
                <a:ea typeface="MS Mincho" panose="02020609040205080304" pitchFamily="49" charset="-128"/>
                <a:cs typeface="Times New Roman" panose="02020603050405020304" pitchFamily="18" charset="0"/>
              </a:rPr>
              <a:t>Slide 5: scenes from David’s life </a:t>
            </a:r>
          </a:p>
          <a:p>
            <a:pPr marL="0" lvl="0" indent="0">
              <a:buFont typeface="Symbol" panose="05050102010706020507" pitchFamily="18" charset="2"/>
              <a:buNone/>
            </a:pPr>
            <a:r>
              <a:rPr lang="en-GB" sz="1800" dirty="0">
                <a:effectLst/>
                <a:latin typeface="Calibri" panose="020F0502020204030204" pitchFamily="34" charset="0"/>
                <a:ea typeface="MS Mincho" panose="02020609040205080304" pitchFamily="49" charset="-128"/>
                <a:cs typeface="Times New Roman" panose="02020603050405020304" pitchFamily="18" charset="0"/>
              </a:rPr>
              <a:t>As we look at each of these, identify which are ‘up’ moments (show thumbs up) and which are ‘down’ moments (show thumbs down) </a:t>
            </a:r>
            <a:r>
              <a:rPr lang="en-GB" sz="1800" i="1" dirty="0">
                <a:effectLst/>
                <a:latin typeface="Calibri" panose="020F0502020204030204" pitchFamily="34" charset="0"/>
                <a:ea typeface="MS Mincho" panose="02020609040205080304" pitchFamily="49" charset="-128"/>
                <a:cs typeface="Times New Roman" panose="02020603050405020304" pitchFamily="18" charset="0"/>
              </a:rPr>
              <a:t>[go through pictures in turn, asking children to vote with their thumbs for each]</a:t>
            </a:r>
          </a:p>
          <a:p>
            <a:pPr marL="285750" lvl="0" indent="-285750">
              <a:buFont typeface="Arial" panose="020B0604020202020204" pitchFamily="34" charset="0"/>
              <a:buChar char="•"/>
            </a:pPr>
            <a:r>
              <a:rPr lang="en-GB" sz="1800" b="0" i="0" dirty="0">
                <a:effectLst/>
                <a:latin typeface="Calibri" panose="020F0502020204030204" pitchFamily="34" charset="0"/>
                <a:ea typeface="MS Mincho" panose="02020609040205080304" pitchFamily="49" charset="-128"/>
                <a:cs typeface="Times New Roman" panose="02020603050405020304" pitchFamily="18" charset="0"/>
              </a:rPr>
              <a:t>Defeating Goliath</a:t>
            </a:r>
          </a:p>
          <a:p>
            <a:pPr marL="285750" lvl="0" indent="-285750">
              <a:buFont typeface="Arial" panose="020B0604020202020204" pitchFamily="34" charset="0"/>
              <a:buChar char="•"/>
            </a:pPr>
            <a:r>
              <a:rPr lang="en-GB" sz="1800" b="0" i="0" dirty="0">
                <a:effectLst/>
                <a:latin typeface="Calibri" panose="020F0502020204030204" pitchFamily="34" charset="0"/>
                <a:ea typeface="MS Mincho" panose="02020609040205080304" pitchFamily="49" charset="-128"/>
                <a:cs typeface="Times New Roman" panose="02020603050405020304" pitchFamily="18" charset="0"/>
              </a:rPr>
              <a:t>Being hunted by King Saul</a:t>
            </a:r>
          </a:p>
          <a:p>
            <a:pPr marL="285750" lvl="0" indent="-285750">
              <a:buFont typeface="Arial" panose="020B0604020202020204" pitchFamily="34" charset="0"/>
              <a:buChar char="•"/>
            </a:pPr>
            <a:r>
              <a:rPr lang="en-GB" sz="1800" b="0" i="0" dirty="0">
                <a:effectLst/>
                <a:latin typeface="Calibri" panose="020F0502020204030204" pitchFamily="34" charset="0"/>
                <a:ea typeface="MS Mincho" panose="02020609040205080304" pitchFamily="49" charset="-128"/>
                <a:cs typeface="Times New Roman" panose="02020603050405020304" pitchFamily="18" charset="0"/>
              </a:rPr>
              <a:t>God is my shepherd</a:t>
            </a:r>
          </a:p>
          <a:p>
            <a:pPr marL="285750" lvl="0" indent="-285750">
              <a:buFont typeface="Arial" panose="020B0604020202020204" pitchFamily="34" charset="0"/>
              <a:buChar char="•"/>
            </a:pPr>
            <a:r>
              <a:rPr lang="en-GB" sz="1800" b="0" i="0" dirty="0">
                <a:effectLst/>
                <a:latin typeface="Calibri" panose="020F0502020204030204" pitchFamily="34" charset="0"/>
                <a:ea typeface="MS Mincho" panose="02020609040205080304" pitchFamily="49" charset="-128"/>
                <a:cs typeface="Times New Roman" panose="02020603050405020304" pitchFamily="18" charset="0"/>
              </a:rPr>
              <a:t>Saying farewell to Jonathan</a:t>
            </a:r>
          </a:p>
          <a:p>
            <a:pPr marL="285750" lvl="0" indent="-285750">
              <a:buFont typeface="Arial" panose="020B0604020202020204" pitchFamily="34" charset="0"/>
              <a:buChar char="•"/>
            </a:pPr>
            <a:r>
              <a:rPr lang="en-GB" sz="1800" b="0" i="0" dirty="0">
                <a:effectLst/>
                <a:latin typeface="Calibri" panose="020F0502020204030204" pitchFamily="34" charset="0"/>
                <a:ea typeface="MS Mincho" panose="02020609040205080304" pitchFamily="49" charset="-128"/>
                <a:cs typeface="Times New Roman" panose="02020603050405020304" pitchFamily="18" charset="0"/>
              </a:rPr>
              <a:t>Being anointed as King</a:t>
            </a:r>
            <a:endParaRPr lang="en-GB" sz="1800" b="0" i="0" dirty="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dirty="0">
                <a:effectLst/>
                <a:latin typeface="Calibri" panose="020F0502020204030204" pitchFamily="34" charset="0"/>
                <a:ea typeface="MS Mincho" panose="02020609040205080304" pitchFamily="49" charset="-128"/>
              </a:rPr>
              <a:t>Many millions of people have drawn strength and hope from David’s words in the Psalms, and have found something to encourage them whether they are up or down! </a:t>
            </a:r>
          </a:p>
          <a:p>
            <a:endParaRPr lang="en-GB" sz="1800" dirty="0">
              <a:effectLst/>
              <a:latin typeface="Calibri" panose="020F0502020204030204" pitchFamily="34" charset="0"/>
              <a:ea typeface="MS Mincho" panose="02020609040205080304" pitchFamily="49" charset="-128"/>
            </a:endParaRPr>
          </a:p>
          <a:p>
            <a:r>
              <a:rPr lang="en-GB" sz="1800" dirty="0">
                <a:effectLst/>
                <a:latin typeface="Calibri" panose="020F0502020204030204" pitchFamily="34" charset="0"/>
                <a:ea typeface="MS Mincho" panose="02020609040205080304" pitchFamily="49" charset="-128"/>
              </a:rPr>
              <a:t>We’re going to put a pause on David’s psalms now, and connect with the Easter story</a:t>
            </a:r>
          </a:p>
          <a:p>
            <a:endParaRPr lang="en-GB" sz="1800" dirty="0">
              <a:effectLst/>
              <a:latin typeface="Calibri" panose="020F0502020204030204" pitchFamily="34" charset="0"/>
              <a:ea typeface="MS Mincho" panose="02020609040205080304" pitchFamily="49" charset="-128"/>
            </a:endParaRPr>
          </a:p>
          <a:p>
            <a:r>
              <a:rPr lang="en-GB" sz="1800" dirty="0">
                <a:effectLst/>
                <a:latin typeface="Calibri" panose="020F0502020204030204" pitchFamily="34" charset="0"/>
                <a:ea typeface="MS Mincho" panose="02020609040205080304" pitchFamily="49" charset="-128"/>
              </a:rPr>
              <a:t>We have heard David speak with such faith about God being with him, and being his hiding place in times of trouble, so it might be a bit of a surprise to hear that even David sometimes had doubts. </a:t>
            </a:r>
            <a:endParaRPr lang="en-GB" sz="1400" b="0" strike="noStrike" spc="-1" dirty="0">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5</a:t>
            </a:fld>
            <a:endParaRPr lang="en-GB" sz="1400" b="0" strike="noStrike" spc="-1">
              <a:solidFill>
                <a:srgbClr val="000000"/>
              </a:solidFill>
              <a:latin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AF61E-C815-DCDF-1125-09CE080DBE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458552-A4F5-474E-85FD-61F8AF2188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E32F9B-9D7D-8899-EF0A-73C0030954CF}"/>
              </a:ext>
            </a:extLst>
          </p:cNvPr>
          <p:cNvSpPr>
            <a:spLocks noGrp="1"/>
          </p:cNvSpPr>
          <p:nvPr>
            <p:ph type="body" idx="1"/>
          </p:nvPr>
        </p:nvSpPr>
        <p:spPr/>
        <p:txBody>
          <a:bodyPr/>
          <a:lstStyle/>
          <a:p>
            <a:pPr marL="0" lvl="0" indent="0">
              <a:buFont typeface="Symbol" panose="05050102010706020507" pitchFamily="18" charset="2"/>
              <a:buNone/>
            </a:pPr>
            <a:r>
              <a:rPr lang="en-GB" sz="1800" b="1" dirty="0">
                <a:effectLst/>
                <a:latin typeface="Calibri" panose="020F0502020204030204" pitchFamily="34" charset="0"/>
                <a:ea typeface="MS Mincho" panose="02020609040205080304" pitchFamily="49" charset="-128"/>
                <a:cs typeface="Times New Roman" panose="02020603050405020304" pitchFamily="18" charset="0"/>
              </a:rPr>
              <a:t>Slide 6: </a:t>
            </a:r>
            <a:r>
              <a:rPr lang="en-GB" sz="1800" dirty="0">
                <a:effectLst/>
                <a:latin typeface="Calibri" panose="020F0502020204030204" pitchFamily="34" charset="0"/>
                <a:ea typeface="MS Mincho" panose="02020609040205080304" pitchFamily="49" charset="-128"/>
                <a:cs typeface="Times New Roman" panose="02020603050405020304" pitchFamily="18" charset="0"/>
              </a:rPr>
              <a:t>At this point in the calendar, we are turning our focus towards Easter. It might surprise you to know that David’s words are scattered throughout the events that Christians all across the world remember at this time. Before we find out some more, let’s recap what we remember of the story – and we can use our thumbs again, to remind each other of whether they were a ‘thumbs up’ / good part of the story, or a ‘thumbs down’ part….. </a:t>
            </a:r>
            <a:endParaRPr lang="en-GB" sz="1800" i="0" dirty="0">
              <a:effectLst/>
              <a:latin typeface="Cambria" panose="02040503050406030204" pitchFamily="18" charset="0"/>
              <a:ea typeface="MS Mincho" panose="02020609040205080304" pitchFamily="49" charset="-128"/>
              <a:cs typeface="Times New Roman" panose="02020603050405020304" pitchFamily="18" charset="0"/>
            </a:endParaRPr>
          </a:p>
          <a:p>
            <a:pPr marL="0" lvl="0" indent="0">
              <a:buFont typeface="Symbol" panose="05050102010706020507" pitchFamily="18" charset="2"/>
              <a:buNone/>
            </a:pPr>
            <a:r>
              <a:rPr lang="en-GB" sz="1800" i="1" dirty="0">
                <a:effectLst/>
                <a:latin typeface="Calibri" panose="020F0502020204030204" pitchFamily="34" charset="0"/>
                <a:ea typeface="MS Mincho" panose="02020609040205080304" pitchFamily="49" charset="-128"/>
                <a:cs typeface="Times New Roman" panose="02020603050405020304" pitchFamily="18" charset="0"/>
              </a:rPr>
              <a:t>[use slides 7-11 to help you. Some pupils might be able to see more deeply into the complexity of these events, and articulate that although the events may seem ‘thumbs up’ (e.g. eating together), what the events point to is Jesus’ death, so maybe more a ‘thumbs down’, or vice versa because of what Christians believe about Jesus’ death! Allow a bit of time for these ideas, or follow up in your RE lessons. The slides in this presentation contain images from across the world, to show how significant these events are for Christians from different cultures. You may need to explain this to younger pupils. There will be some further images where we connect with words from the Psalms]</a:t>
            </a:r>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p:txBody>
      </p:sp>
      <p:sp>
        <p:nvSpPr>
          <p:cNvPr id="4" name="Slide Number Placeholder 3">
            <a:extLst>
              <a:ext uri="{FF2B5EF4-FFF2-40B4-BE49-F238E27FC236}">
                <a16:creationId xmlns:a16="http://schemas.microsoft.com/office/drawing/2014/main" id="{82055CE2-3952-5293-DA34-75173D82049F}"/>
              </a:ext>
            </a:extLst>
          </p:cNvPr>
          <p:cNvSpPr>
            <a:spLocks noGrp="1"/>
          </p:cNvSpPr>
          <p:nvPr>
            <p:ph type="sldNum" sz="quarter" idx="5"/>
          </p:nvPr>
        </p:nvSpPr>
        <p:spPr/>
        <p:txBody>
          <a:bodyPr/>
          <a:lstStyle/>
          <a:p>
            <a:fld id="{9452336A-640A-4383-8EB3-1E8BF0551ADC}" type="slidenum">
              <a:rPr lang="en-GB" smtClean="0"/>
              <a:t>6</a:t>
            </a:fld>
            <a:endParaRPr lang="en-GB"/>
          </a:p>
        </p:txBody>
      </p:sp>
    </p:spTree>
    <p:extLst>
      <p:ext uri="{BB962C8B-B14F-4D97-AF65-F5344CB8AC3E}">
        <p14:creationId xmlns:p14="http://schemas.microsoft.com/office/powerpoint/2010/main" val="4149289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7: Jesus rode into Jerusalem on a donkey (Palm Sunday) and people cheered for him as a King. </a:t>
            </a:r>
            <a:r>
              <a:rPr lang="en-GB" b="0" dirty="0"/>
              <a:t>Is this a ‘thumbs up’ moment or a ‘thumbs down’ moment? </a:t>
            </a:r>
          </a:p>
          <a:p>
            <a:r>
              <a:rPr lang="en-GB" b="0" i="1" dirty="0"/>
              <a:t>[Image from a manuscript, 103-1040 CE]</a:t>
            </a:r>
            <a:endParaRPr lang="en-GB" b="1" i="1" dirty="0"/>
          </a:p>
        </p:txBody>
      </p:sp>
      <p:sp>
        <p:nvSpPr>
          <p:cNvPr id="4" name="Slide Number Placeholder 3"/>
          <p:cNvSpPr>
            <a:spLocks noGrp="1"/>
          </p:cNvSpPr>
          <p:nvPr>
            <p:ph type="sldNum" sz="quarter" idx="5"/>
          </p:nvPr>
        </p:nvSpPr>
        <p:spPr/>
        <p:txBody>
          <a:bodyPr/>
          <a:lstStyle/>
          <a:p>
            <a:fld id="{9452336A-640A-4383-8EB3-1E8BF0551ADC}" type="slidenum">
              <a:rPr lang="en-GB" smtClean="0"/>
              <a:t>7</a:t>
            </a:fld>
            <a:endParaRPr lang="en-GB"/>
          </a:p>
        </p:txBody>
      </p:sp>
    </p:spTree>
    <p:extLst>
      <p:ext uri="{BB962C8B-B14F-4D97-AF65-F5344CB8AC3E}">
        <p14:creationId xmlns:p14="http://schemas.microsoft.com/office/powerpoint/2010/main" val="2507954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E8522-8D0C-777F-E2BA-F177F262C1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4B0777-7A41-6BD4-776A-655A595FCB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19F70C-92C7-4F67-7C9F-9B0160909886}"/>
              </a:ext>
            </a:extLst>
          </p:cNvPr>
          <p:cNvSpPr>
            <a:spLocks noGrp="1"/>
          </p:cNvSpPr>
          <p:nvPr>
            <p:ph type="body" idx="1"/>
          </p:nvPr>
        </p:nvSpPr>
        <p:spPr/>
        <p:txBody>
          <a:bodyPr/>
          <a:lstStyle/>
          <a:p>
            <a:r>
              <a:rPr lang="en-GB" b="1" dirty="0"/>
              <a:t>Slide 8: Jesus and his friends had dinner together, a Last Supper. </a:t>
            </a:r>
            <a:r>
              <a:rPr lang="en-GB" b="0" dirty="0"/>
              <a:t>Is this a ‘thumbs up’ moment or a ‘thumbs down’ moment? </a:t>
            </a:r>
            <a:r>
              <a:rPr lang="en-GB" b="0" i="1" dirty="0"/>
              <a:t>[Image from American artist John Swanson, showing his Mexican heritage]</a:t>
            </a:r>
            <a:endParaRPr lang="en-GB" b="1" dirty="0"/>
          </a:p>
        </p:txBody>
      </p:sp>
      <p:sp>
        <p:nvSpPr>
          <p:cNvPr id="4" name="Slide Number Placeholder 3">
            <a:extLst>
              <a:ext uri="{FF2B5EF4-FFF2-40B4-BE49-F238E27FC236}">
                <a16:creationId xmlns:a16="http://schemas.microsoft.com/office/drawing/2014/main" id="{510E1A3E-BE68-44A7-DE75-CE6802AB6864}"/>
              </a:ext>
            </a:extLst>
          </p:cNvPr>
          <p:cNvSpPr>
            <a:spLocks noGrp="1"/>
          </p:cNvSpPr>
          <p:nvPr>
            <p:ph type="sldNum" sz="quarter" idx="5"/>
          </p:nvPr>
        </p:nvSpPr>
        <p:spPr/>
        <p:txBody>
          <a:bodyPr/>
          <a:lstStyle/>
          <a:p>
            <a:fld id="{9452336A-640A-4383-8EB3-1E8BF0551ADC}" type="slidenum">
              <a:rPr lang="en-GB" smtClean="0"/>
              <a:t>8</a:t>
            </a:fld>
            <a:endParaRPr lang="en-GB"/>
          </a:p>
        </p:txBody>
      </p:sp>
    </p:spTree>
    <p:extLst>
      <p:ext uri="{BB962C8B-B14F-4D97-AF65-F5344CB8AC3E}">
        <p14:creationId xmlns:p14="http://schemas.microsoft.com/office/powerpoint/2010/main" val="1834465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3DB55-FEAE-9AB2-5F31-47D76D5646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F1E16E-1FCF-D0B8-3D18-5C3DF8CD03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151D54-BAD4-4A50-1215-0D382FE7BE34}"/>
              </a:ext>
            </a:extLst>
          </p:cNvPr>
          <p:cNvSpPr>
            <a:spLocks noGrp="1"/>
          </p:cNvSpPr>
          <p:nvPr>
            <p:ph type="body" idx="1"/>
          </p:nvPr>
        </p:nvSpPr>
        <p:spPr/>
        <p:txBody>
          <a:bodyPr/>
          <a:lstStyle/>
          <a:p>
            <a:r>
              <a:rPr lang="en-GB" b="1" dirty="0"/>
              <a:t>Slide 9: The disciples go with Jesus to the Garden called Gethsemane, but they all fall asleep instead of keeping Jesus company. </a:t>
            </a:r>
            <a:r>
              <a:rPr lang="en-GB" b="0" dirty="0"/>
              <a:t>Is this a ‘thumbs up’ moment or a ‘thumbs down’ moment? </a:t>
            </a:r>
            <a:r>
              <a:rPr lang="en-GB" sz="1100" b="0" i="1" dirty="0"/>
              <a:t>[Image from the MAFA community in Cameroon, Central Africa]</a:t>
            </a:r>
            <a:endParaRPr lang="en-GB" b="1" dirty="0"/>
          </a:p>
        </p:txBody>
      </p:sp>
      <p:sp>
        <p:nvSpPr>
          <p:cNvPr id="4" name="Slide Number Placeholder 3">
            <a:extLst>
              <a:ext uri="{FF2B5EF4-FFF2-40B4-BE49-F238E27FC236}">
                <a16:creationId xmlns:a16="http://schemas.microsoft.com/office/drawing/2014/main" id="{2CCBD592-8AF2-5FF3-ACBF-E1AA61130720}"/>
              </a:ext>
            </a:extLst>
          </p:cNvPr>
          <p:cNvSpPr>
            <a:spLocks noGrp="1"/>
          </p:cNvSpPr>
          <p:nvPr>
            <p:ph type="sldNum" sz="quarter" idx="5"/>
          </p:nvPr>
        </p:nvSpPr>
        <p:spPr/>
        <p:txBody>
          <a:bodyPr/>
          <a:lstStyle/>
          <a:p>
            <a:fld id="{9452336A-640A-4383-8EB3-1E8BF0551ADC}" type="slidenum">
              <a:rPr lang="en-GB" smtClean="0"/>
              <a:t>9</a:t>
            </a:fld>
            <a:endParaRPr lang="en-GB"/>
          </a:p>
        </p:txBody>
      </p:sp>
    </p:spTree>
    <p:extLst>
      <p:ext uri="{BB962C8B-B14F-4D97-AF65-F5344CB8AC3E}">
        <p14:creationId xmlns:p14="http://schemas.microsoft.com/office/powerpoint/2010/main" val="1441902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10D24BA-F076-400E-BBD9-C5B7A2D389C1}" type="datetimeFigureOut">
              <a:rPr lang="en-US" smtClean="0"/>
              <a:pPr/>
              <a:t>2/10/2025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9BE25B6-A3EB-4F5E-B1EE-434AF861978C}" type="slidenum">
              <a:rPr lang="en-GB" smtClean="0"/>
              <a:pPr/>
              <a:t>‹#›</a:t>
            </a:fld>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10D24BA-F076-400E-BBD9-C5B7A2D389C1}" type="datetimeFigureOut">
              <a:rPr lang="en-US" smtClean="0"/>
              <a:pPr/>
              <a:t>2/10/2025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9BE25B6-A3EB-4F5E-B1EE-434AF861978C}" type="slidenum">
              <a:rPr lang="en-GB" smtClean="0"/>
              <a:pPr/>
              <a:t>‹#›</a:t>
            </a:fld>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10D24BA-F076-400E-BBD9-C5B7A2D389C1}" type="datetimeFigureOut">
              <a:rPr lang="en-US" smtClean="0"/>
              <a:pPr/>
              <a:t>2/10/2025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9BE25B6-A3EB-4F5E-B1EE-434AF861978C}" type="slidenum">
              <a:rPr lang="en-GB" smtClean="0"/>
              <a:pPr/>
              <a:t>‹#›</a:t>
            </a:fld>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2855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3936154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3656952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41020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2/10/2025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844135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2/10/2025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87774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2/10/2025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11980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889066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10D24BA-F076-400E-BBD9-C5B7A2D389C1}" type="datetimeFigureOut">
              <a:rPr lang="en-US" smtClean="0"/>
              <a:pPr/>
              <a:t>2/10/2025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9BE25B6-A3EB-4F5E-B1EE-434AF861978C}" type="slidenum">
              <a:rPr lang="en-GB" smtClean="0"/>
              <a:pPr/>
              <a:t>‹#›</a:t>
            </a:fld>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25943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3687128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3769768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04C4657C-33D7-4A77-B110-F954C0022125}"/>
              </a:ext>
            </a:extLst>
          </p:cNvPr>
          <p:cNvSpPr>
            <a:spLocks noGrp="1"/>
          </p:cNvSpPr>
          <p:nvPr>
            <p:ph type="dt" sz="half" idx="10"/>
          </p:nvPr>
        </p:nvSpPr>
        <p:spPr/>
        <p:txBody>
          <a:bodyPr/>
          <a:lstStyle>
            <a:lvl1pPr>
              <a:defRPr/>
            </a:lvl1pPr>
          </a:lstStyle>
          <a:p>
            <a:fld id="{8300435E-397E-45BF-8003-7AC07634AD1A}" type="datetimeFigureOut">
              <a:rPr lang="en-US" altLang="en-US"/>
              <a:pPr/>
              <a:t>2/10/2025</a:t>
            </a:fld>
            <a:endParaRPr lang="en-US" altLang="en-US"/>
          </a:p>
        </p:txBody>
      </p:sp>
      <p:sp>
        <p:nvSpPr>
          <p:cNvPr id="5" name="Footer Placeholder 4">
            <a:extLst>
              <a:ext uri="{FF2B5EF4-FFF2-40B4-BE49-F238E27FC236}">
                <a16:creationId xmlns:a16="http://schemas.microsoft.com/office/drawing/2014/main" id="{7AABBE64-D348-47A6-B868-EE4EAC55B97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1428674-167A-4837-A153-C22F1FBCE667}"/>
              </a:ext>
            </a:extLst>
          </p:cNvPr>
          <p:cNvSpPr>
            <a:spLocks noGrp="1"/>
          </p:cNvSpPr>
          <p:nvPr>
            <p:ph type="sldNum" sz="quarter" idx="12"/>
          </p:nvPr>
        </p:nvSpPr>
        <p:spPr/>
        <p:txBody>
          <a:bodyPr/>
          <a:lstStyle>
            <a:lvl1pPr>
              <a:defRPr/>
            </a:lvl1pPr>
          </a:lstStyle>
          <a:p>
            <a:fld id="{ACAE1BCB-D614-497F-9345-111F41BC7886}" type="slidenum">
              <a:rPr lang="en-US" altLang="en-US"/>
              <a:pPr/>
              <a:t>‹#›</a:t>
            </a:fld>
            <a:endParaRPr lang="en-US" altLang="en-US"/>
          </a:p>
        </p:txBody>
      </p:sp>
    </p:spTree>
    <p:extLst>
      <p:ext uri="{BB962C8B-B14F-4D97-AF65-F5344CB8AC3E}">
        <p14:creationId xmlns:p14="http://schemas.microsoft.com/office/powerpoint/2010/main" val="1303664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E7404EA-2D44-4927-B35C-D6C249564639}"/>
              </a:ext>
            </a:extLst>
          </p:cNvPr>
          <p:cNvSpPr>
            <a:spLocks noGrp="1"/>
          </p:cNvSpPr>
          <p:nvPr>
            <p:ph type="dt" sz="half" idx="10"/>
          </p:nvPr>
        </p:nvSpPr>
        <p:spPr/>
        <p:txBody>
          <a:bodyPr/>
          <a:lstStyle>
            <a:lvl1pPr>
              <a:defRPr/>
            </a:lvl1pPr>
          </a:lstStyle>
          <a:p>
            <a:fld id="{8A9C9CDA-0276-46AD-9ACE-3907DBCE8DC7}" type="datetimeFigureOut">
              <a:rPr lang="en-US" altLang="en-US"/>
              <a:pPr/>
              <a:t>2/10/2025</a:t>
            </a:fld>
            <a:endParaRPr lang="en-US" altLang="en-US"/>
          </a:p>
        </p:txBody>
      </p:sp>
      <p:sp>
        <p:nvSpPr>
          <p:cNvPr id="5" name="Footer Placeholder 4">
            <a:extLst>
              <a:ext uri="{FF2B5EF4-FFF2-40B4-BE49-F238E27FC236}">
                <a16:creationId xmlns:a16="http://schemas.microsoft.com/office/drawing/2014/main" id="{6E281236-DA7D-40D8-9BE4-E9F87A3D60A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9477744-65EB-4FE5-866B-AF6186D712CC}"/>
              </a:ext>
            </a:extLst>
          </p:cNvPr>
          <p:cNvSpPr>
            <a:spLocks noGrp="1"/>
          </p:cNvSpPr>
          <p:nvPr>
            <p:ph type="sldNum" sz="quarter" idx="12"/>
          </p:nvPr>
        </p:nvSpPr>
        <p:spPr/>
        <p:txBody>
          <a:bodyPr/>
          <a:lstStyle>
            <a:lvl1pPr>
              <a:defRPr/>
            </a:lvl1pPr>
          </a:lstStyle>
          <a:p>
            <a:fld id="{1848EB6C-5CB0-4B23-B379-FFC977371819}" type="slidenum">
              <a:rPr lang="en-US" altLang="en-US"/>
              <a:pPr/>
              <a:t>‹#›</a:t>
            </a:fld>
            <a:endParaRPr lang="en-US" altLang="en-US"/>
          </a:p>
        </p:txBody>
      </p:sp>
    </p:spTree>
    <p:extLst>
      <p:ext uri="{BB962C8B-B14F-4D97-AF65-F5344CB8AC3E}">
        <p14:creationId xmlns:p14="http://schemas.microsoft.com/office/powerpoint/2010/main" val="269681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49E33A4-4761-4586-92E5-78F857BBB1F3}"/>
              </a:ext>
            </a:extLst>
          </p:cNvPr>
          <p:cNvSpPr>
            <a:spLocks noGrp="1"/>
          </p:cNvSpPr>
          <p:nvPr>
            <p:ph type="dt" sz="half" idx="10"/>
          </p:nvPr>
        </p:nvSpPr>
        <p:spPr/>
        <p:txBody>
          <a:bodyPr/>
          <a:lstStyle>
            <a:lvl1pPr>
              <a:defRPr/>
            </a:lvl1pPr>
          </a:lstStyle>
          <a:p>
            <a:fld id="{6D7059CB-8594-477B-B272-F5656126F306}" type="datetimeFigureOut">
              <a:rPr lang="en-US" altLang="en-US"/>
              <a:pPr/>
              <a:t>2/10/2025</a:t>
            </a:fld>
            <a:endParaRPr lang="en-US" altLang="en-US"/>
          </a:p>
        </p:txBody>
      </p:sp>
      <p:sp>
        <p:nvSpPr>
          <p:cNvPr id="5" name="Footer Placeholder 4">
            <a:extLst>
              <a:ext uri="{FF2B5EF4-FFF2-40B4-BE49-F238E27FC236}">
                <a16:creationId xmlns:a16="http://schemas.microsoft.com/office/drawing/2014/main" id="{2DA9E1DB-5097-483C-8C32-C63AACB2634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6202B2F-281F-4725-8470-E0ED75C5A398}"/>
              </a:ext>
            </a:extLst>
          </p:cNvPr>
          <p:cNvSpPr>
            <a:spLocks noGrp="1"/>
          </p:cNvSpPr>
          <p:nvPr>
            <p:ph type="sldNum" sz="quarter" idx="12"/>
          </p:nvPr>
        </p:nvSpPr>
        <p:spPr/>
        <p:txBody>
          <a:bodyPr/>
          <a:lstStyle>
            <a:lvl1pPr>
              <a:defRPr/>
            </a:lvl1pPr>
          </a:lstStyle>
          <a:p>
            <a:fld id="{B37CA439-CD42-4122-98FF-1C30E6674086}" type="slidenum">
              <a:rPr lang="en-US" altLang="en-US"/>
              <a:pPr/>
              <a:t>‹#›</a:t>
            </a:fld>
            <a:endParaRPr lang="en-US" altLang="en-US"/>
          </a:p>
        </p:txBody>
      </p:sp>
    </p:spTree>
    <p:extLst>
      <p:ext uri="{BB962C8B-B14F-4D97-AF65-F5344CB8AC3E}">
        <p14:creationId xmlns:p14="http://schemas.microsoft.com/office/powerpoint/2010/main" val="2546882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AE3E22F1-C56B-4EA0-B2B7-CFE88F407974}"/>
              </a:ext>
            </a:extLst>
          </p:cNvPr>
          <p:cNvSpPr>
            <a:spLocks noGrp="1"/>
          </p:cNvSpPr>
          <p:nvPr>
            <p:ph type="dt" sz="half" idx="10"/>
          </p:nvPr>
        </p:nvSpPr>
        <p:spPr/>
        <p:txBody>
          <a:bodyPr/>
          <a:lstStyle>
            <a:lvl1pPr>
              <a:defRPr/>
            </a:lvl1pPr>
          </a:lstStyle>
          <a:p>
            <a:fld id="{6B39FA61-73DF-4B10-91B5-F9CF27A799EA}" type="datetimeFigureOut">
              <a:rPr lang="en-US" altLang="en-US"/>
              <a:pPr/>
              <a:t>2/10/2025</a:t>
            </a:fld>
            <a:endParaRPr lang="en-US" altLang="en-US"/>
          </a:p>
        </p:txBody>
      </p:sp>
      <p:sp>
        <p:nvSpPr>
          <p:cNvPr id="6" name="Footer Placeholder 4">
            <a:extLst>
              <a:ext uri="{FF2B5EF4-FFF2-40B4-BE49-F238E27FC236}">
                <a16:creationId xmlns:a16="http://schemas.microsoft.com/office/drawing/2014/main" id="{AA6D0B42-4383-4096-A0C6-F3E145211C2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4EF3EA0-CC87-43C4-8372-C088EFB685D4}"/>
              </a:ext>
            </a:extLst>
          </p:cNvPr>
          <p:cNvSpPr>
            <a:spLocks noGrp="1"/>
          </p:cNvSpPr>
          <p:nvPr>
            <p:ph type="sldNum" sz="quarter" idx="12"/>
          </p:nvPr>
        </p:nvSpPr>
        <p:spPr/>
        <p:txBody>
          <a:bodyPr/>
          <a:lstStyle>
            <a:lvl1pPr>
              <a:defRPr/>
            </a:lvl1pPr>
          </a:lstStyle>
          <a:p>
            <a:fld id="{AE7A3D6E-7D21-4E1B-B84D-27BB8706C4CE}" type="slidenum">
              <a:rPr lang="en-US" altLang="en-US"/>
              <a:pPr/>
              <a:t>‹#›</a:t>
            </a:fld>
            <a:endParaRPr lang="en-US" altLang="en-US"/>
          </a:p>
        </p:txBody>
      </p:sp>
    </p:spTree>
    <p:extLst>
      <p:ext uri="{BB962C8B-B14F-4D97-AF65-F5344CB8AC3E}">
        <p14:creationId xmlns:p14="http://schemas.microsoft.com/office/powerpoint/2010/main" val="3328887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31DB1823-33C1-446A-8E64-72E1C70DEC0D}"/>
              </a:ext>
            </a:extLst>
          </p:cNvPr>
          <p:cNvSpPr>
            <a:spLocks noGrp="1"/>
          </p:cNvSpPr>
          <p:nvPr>
            <p:ph type="dt" sz="half" idx="10"/>
          </p:nvPr>
        </p:nvSpPr>
        <p:spPr/>
        <p:txBody>
          <a:bodyPr/>
          <a:lstStyle>
            <a:lvl1pPr>
              <a:defRPr/>
            </a:lvl1pPr>
          </a:lstStyle>
          <a:p>
            <a:fld id="{53D92143-FDC6-4D65-A85D-3CBF5170B06E}" type="datetimeFigureOut">
              <a:rPr lang="en-US" altLang="en-US"/>
              <a:pPr/>
              <a:t>2/10/2025</a:t>
            </a:fld>
            <a:endParaRPr lang="en-US" altLang="en-US"/>
          </a:p>
        </p:txBody>
      </p:sp>
      <p:sp>
        <p:nvSpPr>
          <p:cNvPr id="8" name="Footer Placeholder 4">
            <a:extLst>
              <a:ext uri="{FF2B5EF4-FFF2-40B4-BE49-F238E27FC236}">
                <a16:creationId xmlns:a16="http://schemas.microsoft.com/office/drawing/2014/main" id="{3F1AA52D-0379-49BA-AFCE-AA773605C2E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F2345C8A-6582-4E52-9861-74EEF4E46366}"/>
              </a:ext>
            </a:extLst>
          </p:cNvPr>
          <p:cNvSpPr>
            <a:spLocks noGrp="1"/>
          </p:cNvSpPr>
          <p:nvPr>
            <p:ph type="sldNum" sz="quarter" idx="12"/>
          </p:nvPr>
        </p:nvSpPr>
        <p:spPr/>
        <p:txBody>
          <a:bodyPr/>
          <a:lstStyle>
            <a:lvl1pPr>
              <a:defRPr/>
            </a:lvl1pPr>
          </a:lstStyle>
          <a:p>
            <a:fld id="{944744A7-2964-4A10-A5D5-6F312EE29DB6}" type="slidenum">
              <a:rPr lang="en-US" altLang="en-US"/>
              <a:pPr/>
              <a:t>‹#›</a:t>
            </a:fld>
            <a:endParaRPr lang="en-US" altLang="en-US"/>
          </a:p>
        </p:txBody>
      </p:sp>
    </p:spTree>
    <p:extLst>
      <p:ext uri="{BB962C8B-B14F-4D97-AF65-F5344CB8AC3E}">
        <p14:creationId xmlns:p14="http://schemas.microsoft.com/office/powerpoint/2010/main" val="3942137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a:extLst>
              <a:ext uri="{FF2B5EF4-FFF2-40B4-BE49-F238E27FC236}">
                <a16:creationId xmlns:a16="http://schemas.microsoft.com/office/drawing/2014/main" id="{A4894D92-8838-4CD6-9952-32492403C34D}"/>
              </a:ext>
            </a:extLst>
          </p:cNvPr>
          <p:cNvSpPr>
            <a:spLocks noGrp="1"/>
          </p:cNvSpPr>
          <p:nvPr>
            <p:ph type="dt" sz="half" idx="10"/>
          </p:nvPr>
        </p:nvSpPr>
        <p:spPr/>
        <p:txBody>
          <a:bodyPr/>
          <a:lstStyle>
            <a:lvl1pPr>
              <a:defRPr/>
            </a:lvl1pPr>
          </a:lstStyle>
          <a:p>
            <a:fld id="{A9FD34EA-E21F-4024-88F3-12FED55C93A9}" type="datetimeFigureOut">
              <a:rPr lang="en-US" altLang="en-US"/>
              <a:pPr/>
              <a:t>2/10/2025</a:t>
            </a:fld>
            <a:endParaRPr lang="en-US" altLang="en-US"/>
          </a:p>
        </p:txBody>
      </p:sp>
      <p:sp>
        <p:nvSpPr>
          <p:cNvPr id="4" name="Footer Placeholder 4">
            <a:extLst>
              <a:ext uri="{FF2B5EF4-FFF2-40B4-BE49-F238E27FC236}">
                <a16:creationId xmlns:a16="http://schemas.microsoft.com/office/drawing/2014/main" id="{FEEE0C9B-7720-4AB0-9AC9-C470CB8A636C}"/>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39524E7A-985B-46B8-B891-6AC81D5EAB3E}"/>
              </a:ext>
            </a:extLst>
          </p:cNvPr>
          <p:cNvSpPr>
            <a:spLocks noGrp="1"/>
          </p:cNvSpPr>
          <p:nvPr>
            <p:ph type="sldNum" sz="quarter" idx="12"/>
          </p:nvPr>
        </p:nvSpPr>
        <p:spPr/>
        <p:txBody>
          <a:bodyPr/>
          <a:lstStyle>
            <a:lvl1pPr>
              <a:defRPr/>
            </a:lvl1pPr>
          </a:lstStyle>
          <a:p>
            <a:fld id="{EE269F5F-1A19-4580-A810-85FDA431201E}" type="slidenum">
              <a:rPr lang="en-US" altLang="en-US"/>
              <a:pPr/>
              <a:t>‹#›</a:t>
            </a:fld>
            <a:endParaRPr lang="en-US" altLang="en-US"/>
          </a:p>
        </p:txBody>
      </p:sp>
    </p:spTree>
    <p:extLst>
      <p:ext uri="{BB962C8B-B14F-4D97-AF65-F5344CB8AC3E}">
        <p14:creationId xmlns:p14="http://schemas.microsoft.com/office/powerpoint/2010/main" val="1297230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615DB6A-906F-49DD-A19A-61515D808A4C}"/>
              </a:ext>
            </a:extLst>
          </p:cNvPr>
          <p:cNvSpPr>
            <a:spLocks noGrp="1"/>
          </p:cNvSpPr>
          <p:nvPr>
            <p:ph type="dt" sz="half" idx="10"/>
          </p:nvPr>
        </p:nvSpPr>
        <p:spPr/>
        <p:txBody>
          <a:bodyPr/>
          <a:lstStyle>
            <a:lvl1pPr>
              <a:defRPr/>
            </a:lvl1pPr>
          </a:lstStyle>
          <a:p>
            <a:fld id="{3684F0EC-DDA0-4B89-BB35-D275CF99257C}" type="datetimeFigureOut">
              <a:rPr lang="en-US" altLang="en-US"/>
              <a:pPr/>
              <a:t>2/10/2025</a:t>
            </a:fld>
            <a:endParaRPr lang="en-US" altLang="en-US"/>
          </a:p>
        </p:txBody>
      </p:sp>
      <p:sp>
        <p:nvSpPr>
          <p:cNvPr id="3" name="Footer Placeholder 4">
            <a:extLst>
              <a:ext uri="{FF2B5EF4-FFF2-40B4-BE49-F238E27FC236}">
                <a16:creationId xmlns:a16="http://schemas.microsoft.com/office/drawing/2014/main" id="{DE32CE00-3E59-448E-A0BD-16797058210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F07AF8F-9957-4552-88EA-AC4223AF8D53}"/>
              </a:ext>
            </a:extLst>
          </p:cNvPr>
          <p:cNvSpPr>
            <a:spLocks noGrp="1"/>
          </p:cNvSpPr>
          <p:nvPr>
            <p:ph type="sldNum" sz="quarter" idx="12"/>
          </p:nvPr>
        </p:nvSpPr>
        <p:spPr/>
        <p:txBody>
          <a:bodyPr/>
          <a:lstStyle>
            <a:lvl1pPr>
              <a:defRPr/>
            </a:lvl1pPr>
          </a:lstStyle>
          <a:p>
            <a:fld id="{21F19AFE-85C4-466A-950C-0C0E1332BADD}" type="slidenum">
              <a:rPr lang="en-US" altLang="en-US"/>
              <a:pPr/>
              <a:t>‹#›</a:t>
            </a:fld>
            <a:endParaRPr lang="en-US" altLang="en-US"/>
          </a:p>
        </p:txBody>
      </p:sp>
    </p:spTree>
    <p:extLst>
      <p:ext uri="{BB962C8B-B14F-4D97-AF65-F5344CB8AC3E}">
        <p14:creationId xmlns:p14="http://schemas.microsoft.com/office/powerpoint/2010/main" val="3506761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0D24BA-F076-400E-BBD9-C5B7A2D389C1}" type="datetimeFigureOut">
              <a:rPr lang="en-US" smtClean="0"/>
              <a:pPr/>
              <a:t>2/10/2025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9BE25B6-A3EB-4F5E-B1EE-434AF861978C}" type="slidenum">
              <a:rPr lang="en-GB" smtClean="0"/>
              <a:pPr/>
              <a:t>‹#›</a:t>
            </a:fld>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a:extLst>
              <a:ext uri="{FF2B5EF4-FFF2-40B4-BE49-F238E27FC236}">
                <a16:creationId xmlns:a16="http://schemas.microsoft.com/office/drawing/2014/main" id="{129E0155-71FB-4E76-9F4A-6192F94EA39D}"/>
              </a:ext>
            </a:extLst>
          </p:cNvPr>
          <p:cNvSpPr>
            <a:spLocks noGrp="1"/>
          </p:cNvSpPr>
          <p:nvPr>
            <p:ph type="dt" sz="half" idx="10"/>
          </p:nvPr>
        </p:nvSpPr>
        <p:spPr/>
        <p:txBody>
          <a:bodyPr/>
          <a:lstStyle>
            <a:lvl1pPr>
              <a:defRPr/>
            </a:lvl1pPr>
          </a:lstStyle>
          <a:p>
            <a:fld id="{6146CF68-F29B-4941-91BE-1B7BC91BC67E}" type="datetimeFigureOut">
              <a:rPr lang="en-US" altLang="en-US"/>
              <a:pPr/>
              <a:t>2/10/2025</a:t>
            </a:fld>
            <a:endParaRPr lang="en-US" altLang="en-US"/>
          </a:p>
        </p:txBody>
      </p:sp>
      <p:sp>
        <p:nvSpPr>
          <p:cNvPr id="6" name="Footer Placeholder 4">
            <a:extLst>
              <a:ext uri="{FF2B5EF4-FFF2-40B4-BE49-F238E27FC236}">
                <a16:creationId xmlns:a16="http://schemas.microsoft.com/office/drawing/2014/main" id="{3DB79DBC-471C-4721-AAA4-7E66143CCFA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28776B5-A78F-4DA5-910D-DE5F0893CA68}"/>
              </a:ext>
            </a:extLst>
          </p:cNvPr>
          <p:cNvSpPr>
            <a:spLocks noGrp="1"/>
          </p:cNvSpPr>
          <p:nvPr>
            <p:ph type="sldNum" sz="quarter" idx="12"/>
          </p:nvPr>
        </p:nvSpPr>
        <p:spPr/>
        <p:txBody>
          <a:bodyPr/>
          <a:lstStyle>
            <a:lvl1pPr>
              <a:defRPr/>
            </a:lvl1pPr>
          </a:lstStyle>
          <a:p>
            <a:fld id="{7152E4C0-7C9C-4594-95FC-2C5633F1AE09}" type="slidenum">
              <a:rPr lang="en-US" altLang="en-US"/>
              <a:pPr/>
              <a:t>‹#›</a:t>
            </a:fld>
            <a:endParaRPr lang="en-US" altLang="en-US"/>
          </a:p>
        </p:txBody>
      </p:sp>
    </p:spTree>
    <p:extLst>
      <p:ext uri="{BB962C8B-B14F-4D97-AF65-F5344CB8AC3E}">
        <p14:creationId xmlns:p14="http://schemas.microsoft.com/office/powerpoint/2010/main" val="3041218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a:extLst>
              <a:ext uri="{FF2B5EF4-FFF2-40B4-BE49-F238E27FC236}">
                <a16:creationId xmlns:a16="http://schemas.microsoft.com/office/drawing/2014/main" id="{80B399D9-529B-4CEC-AF04-EED9EDA01FB6}"/>
              </a:ext>
            </a:extLst>
          </p:cNvPr>
          <p:cNvSpPr>
            <a:spLocks noGrp="1"/>
          </p:cNvSpPr>
          <p:nvPr>
            <p:ph type="dt" sz="half" idx="10"/>
          </p:nvPr>
        </p:nvSpPr>
        <p:spPr/>
        <p:txBody>
          <a:bodyPr/>
          <a:lstStyle>
            <a:lvl1pPr>
              <a:defRPr/>
            </a:lvl1pPr>
          </a:lstStyle>
          <a:p>
            <a:fld id="{3288BE98-5FEC-4DBE-AA67-C7A0BFA57A7D}" type="datetimeFigureOut">
              <a:rPr lang="en-US" altLang="en-US"/>
              <a:pPr/>
              <a:t>2/10/2025</a:t>
            </a:fld>
            <a:endParaRPr lang="en-US" altLang="en-US"/>
          </a:p>
        </p:txBody>
      </p:sp>
      <p:sp>
        <p:nvSpPr>
          <p:cNvPr id="6" name="Footer Placeholder 4">
            <a:extLst>
              <a:ext uri="{FF2B5EF4-FFF2-40B4-BE49-F238E27FC236}">
                <a16:creationId xmlns:a16="http://schemas.microsoft.com/office/drawing/2014/main" id="{ED708918-78C9-492F-9945-1770E5501C7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54DEA92-5FE4-44F3-90D6-21F80CBDA7AB}"/>
              </a:ext>
            </a:extLst>
          </p:cNvPr>
          <p:cNvSpPr>
            <a:spLocks noGrp="1"/>
          </p:cNvSpPr>
          <p:nvPr>
            <p:ph type="sldNum" sz="quarter" idx="12"/>
          </p:nvPr>
        </p:nvSpPr>
        <p:spPr/>
        <p:txBody>
          <a:bodyPr/>
          <a:lstStyle>
            <a:lvl1pPr>
              <a:defRPr/>
            </a:lvl1pPr>
          </a:lstStyle>
          <a:p>
            <a:fld id="{D7D7C5D3-43D3-467F-BB71-99A565437FD9}" type="slidenum">
              <a:rPr lang="en-US" altLang="en-US"/>
              <a:pPr/>
              <a:t>‹#›</a:t>
            </a:fld>
            <a:endParaRPr lang="en-US" altLang="en-US"/>
          </a:p>
        </p:txBody>
      </p:sp>
    </p:spTree>
    <p:extLst>
      <p:ext uri="{BB962C8B-B14F-4D97-AF65-F5344CB8AC3E}">
        <p14:creationId xmlns:p14="http://schemas.microsoft.com/office/powerpoint/2010/main" val="1526323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BC9C9EB-E66F-4B7B-BF51-77AD046ECD25}"/>
              </a:ext>
            </a:extLst>
          </p:cNvPr>
          <p:cNvSpPr>
            <a:spLocks noGrp="1"/>
          </p:cNvSpPr>
          <p:nvPr>
            <p:ph type="dt" sz="half" idx="10"/>
          </p:nvPr>
        </p:nvSpPr>
        <p:spPr/>
        <p:txBody>
          <a:bodyPr/>
          <a:lstStyle>
            <a:lvl1pPr>
              <a:defRPr/>
            </a:lvl1pPr>
          </a:lstStyle>
          <a:p>
            <a:fld id="{2C9C4297-9EE8-44A0-A1C8-3D034D15FF5A}" type="datetimeFigureOut">
              <a:rPr lang="en-US" altLang="en-US"/>
              <a:pPr/>
              <a:t>2/10/2025</a:t>
            </a:fld>
            <a:endParaRPr lang="en-US" altLang="en-US"/>
          </a:p>
        </p:txBody>
      </p:sp>
      <p:sp>
        <p:nvSpPr>
          <p:cNvPr id="5" name="Footer Placeholder 4">
            <a:extLst>
              <a:ext uri="{FF2B5EF4-FFF2-40B4-BE49-F238E27FC236}">
                <a16:creationId xmlns:a16="http://schemas.microsoft.com/office/drawing/2014/main" id="{DE44901F-B633-42D4-AE86-830F1CD7856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F61F0B7-F68B-4540-A753-F06468C9FC1C}"/>
              </a:ext>
            </a:extLst>
          </p:cNvPr>
          <p:cNvSpPr>
            <a:spLocks noGrp="1"/>
          </p:cNvSpPr>
          <p:nvPr>
            <p:ph type="sldNum" sz="quarter" idx="12"/>
          </p:nvPr>
        </p:nvSpPr>
        <p:spPr/>
        <p:txBody>
          <a:bodyPr/>
          <a:lstStyle>
            <a:lvl1pPr>
              <a:defRPr/>
            </a:lvl1pPr>
          </a:lstStyle>
          <a:p>
            <a:fld id="{98C2A368-0D9D-41D4-A37C-47C7F9595456}" type="slidenum">
              <a:rPr lang="en-US" altLang="en-US"/>
              <a:pPr/>
              <a:t>‹#›</a:t>
            </a:fld>
            <a:endParaRPr lang="en-US" altLang="en-US"/>
          </a:p>
        </p:txBody>
      </p:sp>
    </p:spTree>
    <p:extLst>
      <p:ext uri="{BB962C8B-B14F-4D97-AF65-F5344CB8AC3E}">
        <p14:creationId xmlns:p14="http://schemas.microsoft.com/office/powerpoint/2010/main" val="3338160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82C4BDF-7278-48F8-B6D4-70147BBC9814}"/>
              </a:ext>
            </a:extLst>
          </p:cNvPr>
          <p:cNvSpPr>
            <a:spLocks noGrp="1"/>
          </p:cNvSpPr>
          <p:nvPr>
            <p:ph type="dt" sz="half" idx="10"/>
          </p:nvPr>
        </p:nvSpPr>
        <p:spPr/>
        <p:txBody>
          <a:bodyPr/>
          <a:lstStyle>
            <a:lvl1pPr>
              <a:defRPr/>
            </a:lvl1pPr>
          </a:lstStyle>
          <a:p>
            <a:fld id="{62D0237B-ED49-46FB-817F-E3E0932F48E5}" type="datetimeFigureOut">
              <a:rPr lang="en-US" altLang="en-US"/>
              <a:pPr/>
              <a:t>2/10/2025</a:t>
            </a:fld>
            <a:endParaRPr lang="en-US" altLang="en-US"/>
          </a:p>
        </p:txBody>
      </p:sp>
      <p:sp>
        <p:nvSpPr>
          <p:cNvPr id="5" name="Footer Placeholder 4">
            <a:extLst>
              <a:ext uri="{FF2B5EF4-FFF2-40B4-BE49-F238E27FC236}">
                <a16:creationId xmlns:a16="http://schemas.microsoft.com/office/drawing/2014/main" id="{75495F81-D67B-4018-B306-04AAE8F22CE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0076885-7D0E-494E-9C47-5E005835E6FB}"/>
              </a:ext>
            </a:extLst>
          </p:cNvPr>
          <p:cNvSpPr>
            <a:spLocks noGrp="1"/>
          </p:cNvSpPr>
          <p:nvPr>
            <p:ph type="sldNum" sz="quarter" idx="12"/>
          </p:nvPr>
        </p:nvSpPr>
        <p:spPr/>
        <p:txBody>
          <a:bodyPr/>
          <a:lstStyle>
            <a:lvl1pPr>
              <a:defRPr/>
            </a:lvl1pPr>
          </a:lstStyle>
          <a:p>
            <a:fld id="{76520789-08B0-4908-B1B1-31C818901F8D}" type="slidenum">
              <a:rPr lang="en-US" altLang="en-US"/>
              <a:pPr/>
              <a:t>‹#›</a:t>
            </a:fld>
            <a:endParaRPr lang="en-US" altLang="en-US"/>
          </a:p>
        </p:txBody>
      </p:sp>
    </p:spTree>
    <p:extLst>
      <p:ext uri="{BB962C8B-B14F-4D97-AF65-F5344CB8AC3E}">
        <p14:creationId xmlns:p14="http://schemas.microsoft.com/office/powerpoint/2010/main" val="2755170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10D24BA-F076-400E-BBD9-C5B7A2D389C1}" type="datetimeFigureOut">
              <a:rPr lang="en-US" smtClean="0"/>
              <a:pPr/>
              <a:t>2/10/2025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9BE25B6-A3EB-4F5E-B1EE-434AF861978C}" type="slidenum">
              <a:rPr lang="en-GB" smtClean="0"/>
              <a:pPr/>
              <a:t>‹#›</a:t>
            </a:fld>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10D24BA-F076-400E-BBD9-C5B7A2D389C1}" type="datetimeFigureOut">
              <a:rPr lang="en-US" smtClean="0"/>
              <a:pPr/>
              <a:t>2/10/2025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9BE25B6-A3EB-4F5E-B1EE-434AF861978C}" type="slidenum">
              <a:rPr lang="en-GB" smtClean="0"/>
              <a:pPr/>
              <a:t>‹#›</a:t>
            </a:fld>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10D24BA-F076-400E-BBD9-C5B7A2D389C1}" type="datetimeFigureOut">
              <a:rPr lang="en-US" smtClean="0"/>
              <a:pPr/>
              <a:t>2/10/2025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9BE25B6-A3EB-4F5E-B1EE-434AF861978C}" type="slidenum">
              <a:rPr lang="en-GB" smtClean="0"/>
              <a:pPr/>
              <a:t>‹#›</a:t>
            </a:fld>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0D24BA-F076-400E-BBD9-C5B7A2D389C1}" type="datetimeFigureOut">
              <a:rPr lang="en-US" smtClean="0"/>
              <a:pPr/>
              <a:t>2/10/2025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9BE25B6-A3EB-4F5E-B1EE-434AF861978C}" type="slidenum">
              <a:rPr lang="en-GB" smtClean="0"/>
              <a:pPr/>
              <a:t>‹#›</a:t>
            </a:fld>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0D24BA-F076-400E-BBD9-C5B7A2D389C1}" type="datetimeFigureOut">
              <a:rPr lang="en-US" smtClean="0"/>
              <a:pPr/>
              <a:t>2/10/2025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9BE25B6-A3EB-4F5E-B1EE-434AF861978C}" type="slidenum">
              <a:rPr lang="en-GB" smtClean="0"/>
              <a:pPr/>
              <a:t>‹#›</a:t>
            </a:fld>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0D24BA-F076-400E-BBD9-C5B7A2D389C1}" type="datetimeFigureOut">
              <a:rPr lang="en-US" smtClean="0"/>
              <a:pPr/>
              <a:t>2/10/2025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9BE25B6-A3EB-4F5E-B1EE-434AF861978C}" type="slidenum">
              <a:rPr lang="en-GB" smtClean="0"/>
              <a:pPr/>
              <a:t>‹#›</a:t>
            </a:fld>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0D24BA-F076-400E-BBD9-C5B7A2D389C1}" type="datetimeFigureOut">
              <a:rPr lang="en-US" smtClean="0"/>
              <a:pPr/>
              <a:t>2/10/2025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BE25B6-A3EB-4F5E-B1EE-434AF861978C}"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2/10/2025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424582754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190137F-C286-4053-9246-EA7F758BA49F}"/>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a:extLst>
              <a:ext uri="{FF2B5EF4-FFF2-40B4-BE49-F238E27FC236}">
                <a16:creationId xmlns:a16="http://schemas.microsoft.com/office/drawing/2014/main" id="{E987D0AC-D902-4F1C-BD77-448BD72307D2}"/>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2DAE3D41-32C8-4D5D-8E31-9B1F3F8EE7BC}"/>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FFFFFF"/>
                </a:solidFill>
              </a:defRPr>
            </a:lvl1pPr>
          </a:lstStyle>
          <a:p>
            <a:fld id="{07325A1E-EEAB-4081-9D9B-33843A6ACFC4}" type="datetimeFigureOut">
              <a:rPr lang="en-US" altLang="en-US"/>
              <a:pPr/>
              <a:t>2/10/2025</a:t>
            </a:fld>
            <a:endParaRPr lang="en-US" altLang="en-US"/>
          </a:p>
        </p:txBody>
      </p:sp>
      <p:sp>
        <p:nvSpPr>
          <p:cNvPr id="5" name="Footer Placeholder 4">
            <a:extLst>
              <a:ext uri="{FF2B5EF4-FFF2-40B4-BE49-F238E27FC236}">
                <a16:creationId xmlns:a16="http://schemas.microsoft.com/office/drawing/2014/main" id="{00A5DC6F-62B3-4CD3-BE72-452347AFE9DA}"/>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BAC7EB02-CA6D-4A9F-BAAD-1E734DE27728}"/>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defRPr>
            </a:lvl1pPr>
          </a:lstStyle>
          <a:p>
            <a:fld id="{C1AF2972-CD88-4E32-93AD-03039D5FD7BE}" type="slidenum">
              <a:rPr lang="en-US" altLang="en-US"/>
              <a:pPr/>
              <a:t>‹#›</a:t>
            </a:fld>
            <a:endParaRPr lang="en-US" altLang="en-US"/>
          </a:p>
        </p:txBody>
      </p:sp>
    </p:spTree>
    <p:extLst>
      <p:ext uri="{BB962C8B-B14F-4D97-AF65-F5344CB8AC3E}">
        <p14:creationId xmlns:p14="http://schemas.microsoft.com/office/powerpoint/2010/main" val="486741064"/>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33.jpg"/></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36.sv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9.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22.jpeg"/><Relationship Id="rId11" Type="http://schemas.openxmlformats.org/officeDocument/2006/relationships/image" Target="../media/image27.svg"/><Relationship Id="rId5" Type="http://schemas.openxmlformats.org/officeDocument/2006/relationships/image" Target="../media/image21.jpeg"/><Relationship Id="rId10" Type="http://schemas.openxmlformats.org/officeDocument/2006/relationships/image" Target="../media/image26.png"/><Relationship Id="rId4" Type="http://schemas.openxmlformats.org/officeDocument/2006/relationships/image" Target="../media/image20.jpeg"/><Relationship Id="rId9" Type="http://schemas.openxmlformats.org/officeDocument/2006/relationships/image" Target="../media/image25.svg"/></Relationships>
</file>

<file path=ppt/slides/_rels/slide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EDCD5E1-B294-B604-D7A6-06B7F8A8B01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7F4D883-0588-E078-9D5F-5B4C373AF8CB}"/>
              </a:ext>
            </a:extLst>
          </p:cNvPr>
          <p:cNvSpPr txBox="1">
            <a:spLocks noChangeArrowheads="1"/>
          </p:cNvSpPr>
          <p:nvPr/>
        </p:nvSpPr>
        <p:spPr bwMode="auto">
          <a:xfrm>
            <a:off x="189446" y="260560"/>
            <a:ext cx="8765108"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4400" b="1" i="0"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anose="020B0600070205080204" pitchFamily="34" charset="-128"/>
                <a:cs typeface="+mn-cs"/>
              </a:rPr>
              <a:t>Leader:</a:t>
            </a:r>
            <a:r>
              <a:rPr kumimoji="0" lang="en-GB" altLang="en-US" sz="4400" b="0" i="0"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anose="020B0600070205080204" pitchFamily="34" charset="-128"/>
                <a:cs typeface="+mn-cs"/>
              </a:rPr>
              <a:t> As we gather together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2800" b="0" i="0"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4400" b="1" i="0"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anose="020B0600070205080204" pitchFamily="34" charset="-128"/>
                <a:cs typeface="+mn-cs"/>
              </a:rPr>
              <a:t>ALL:</a:t>
            </a:r>
            <a:r>
              <a:rPr kumimoji="0" lang="en-GB" altLang="en-US" sz="4400" b="0" i="0"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anose="020B0600070205080204" pitchFamily="34" charset="-128"/>
                <a:cs typeface="+mn-cs"/>
              </a:rPr>
              <a:t> </a:t>
            </a:r>
            <a:r>
              <a:rPr kumimoji="0" lang="en-GB" altLang="en-US" sz="4400" b="1" i="0"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anose="020B0600070205080204" pitchFamily="34" charset="-128"/>
                <a:cs typeface="+mn-cs"/>
              </a:rPr>
              <a:t>…we bring our hearts.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4000" b="1" i="0"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anose="020B0600070205080204" pitchFamily="34" charset="-128"/>
              <a:cs typeface="+mn-cs"/>
            </a:endParaRPr>
          </a:p>
        </p:txBody>
      </p:sp>
      <p:pic>
        <p:nvPicPr>
          <p:cNvPr id="7" name="Picture 6" descr="A hands making a heart shape with the sun behind them&#10;&#10;Description automatically generated">
            <a:extLst>
              <a:ext uri="{FF2B5EF4-FFF2-40B4-BE49-F238E27FC236}">
                <a16:creationId xmlns:a16="http://schemas.microsoft.com/office/drawing/2014/main" id="{02665DBB-CB06-FA01-44B4-D986153CD623}"/>
              </a:ext>
            </a:extLst>
          </p:cNvPr>
          <p:cNvPicPr>
            <a:picLocks noChangeAspect="1"/>
          </p:cNvPicPr>
          <p:nvPr/>
        </p:nvPicPr>
        <p:blipFill>
          <a:blip r:embed="rId3" cstate="email">
            <a:extLst>
              <a:ext uri="{28A0092B-C50C-407E-A947-70E740481C1C}">
                <a14:useLocalDpi xmlns:a14="http://schemas.microsoft.com/office/drawing/2010/main"/>
              </a:ext>
            </a:extLst>
          </a:blip>
          <a:srcRect t="21411" b="17272"/>
          <a:stretch/>
        </p:blipFill>
        <p:spPr>
          <a:xfrm>
            <a:off x="0" y="2688022"/>
            <a:ext cx="9144000" cy="3736428"/>
          </a:xfrm>
          <a:prstGeom prst="rect">
            <a:avLst/>
          </a:prstGeom>
        </p:spPr>
      </p:pic>
    </p:spTree>
    <p:extLst>
      <p:ext uri="{BB962C8B-B14F-4D97-AF65-F5344CB8AC3E}">
        <p14:creationId xmlns:p14="http://schemas.microsoft.com/office/powerpoint/2010/main" val="683262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dissolv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people in a forest&#10;&#10;AI-generated content may be incorrect.">
            <a:extLst>
              <a:ext uri="{FF2B5EF4-FFF2-40B4-BE49-F238E27FC236}">
                <a16:creationId xmlns:a16="http://schemas.microsoft.com/office/drawing/2014/main" id="{82876176-682E-3F60-C871-4C63316116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4123" y="0"/>
            <a:ext cx="5295753" cy="6858000"/>
          </a:xfrm>
          <a:prstGeom prst="rect">
            <a:avLst/>
          </a:prstGeom>
          <a:ln>
            <a:solidFill>
              <a:schemeClr val="tx1"/>
            </a:solidFill>
          </a:ln>
        </p:spPr>
      </p:pic>
    </p:spTree>
    <p:extLst>
      <p:ext uri="{BB962C8B-B14F-4D97-AF65-F5344CB8AC3E}">
        <p14:creationId xmlns:p14="http://schemas.microsoft.com/office/powerpoint/2010/main" val="798733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87104-B292-88A7-F4CE-9573843D459D}"/>
            </a:ext>
          </a:extLst>
        </p:cNvPr>
        <p:cNvGrpSpPr/>
        <p:nvPr/>
      </p:nvGrpSpPr>
      <p:grpSpPr>
        <a:xfrm>
          <a:off x="0" y="0"/>
          <a:ext cx="0" cy="0"/>
          <a:chOff x="0" y="0"/>
          <a:chExt cx="0" cy="0"/>
        </a:xfrm>
      </p:grpSpPr>
      <p:pic>
        <p:nvPicPr>
          <p:cNvPr id="5" name="Picture 4" descr="A stained glass window with a person holding his hands up&#10;&#10;Description automatically generated">
            <a:extLst>
              <a:ext uri="{FF2B5EF4-FFF2-40B4-BE49-F238E27FC236}">
                <a16:creationId xmlns:a16="http://schemas.microsoft.com/office/drawing/2014/main" id="{3F3BC524-7DAD-65F6-3019-0AED823D44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9540" y="0"/>
            <a:ext cx="5744921" cy="6858000"/>
          </a:xfrm>
          <a:prstGeom prst="rect">
            <a:avLst/>
          </a:prstGeom>
          <a:ln>
            <a:solidFill>
              <a:schemeClr val="tx1"/>
            </a:solidFill>
          </a:ln>
        </p:spPr>
      </p:pic>
    </p:spTree>
    <p:extLst>
      <p:ext uri="{BB962C8B-B14F-4D97-AF65-F5344CB8AC3E}">
        <p14:creationId xmlns:p14="http://schemas.microsoft.com/office/powerpoint/2010/main" val="130478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212E3-C021-C7A0-E6B0-BDB80E05AF4F}"/>
            </a:ext>
          </a:extLst>
        </p:cNvPr>
        <p:cNvGrpSpPr/>
        <p:nvPr/>
      </p:nvGrpSpPr>
      <p:grpSpPr>
        <a:xfrm>
          <a:off x="0" y="0"/>
          <a:ext cx="0" cy="0"/>
          <a:chOff x="0" y="0"/>
          <a:chExt cx="0" cy="0"/>
        </a:xfrm>
      </p:grpSpPr>
      <p:pic>
        <p:nvPicPr>
          <p:cNvPr id="3" name="Graphic 2" descr="Crown with solid fill">
            <a:extLst>
              <a:ext uri="{FF2B5EF4-FFF2-40B4-BE49-F238E27FC236}">
                <a16:creationId xmlns:a16="http://schemas.microsoft.com/office/drawing/2014/main" id="{5F435EB2-F325-C0C1-F007-DC7FD1BA1B2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114800" y="2971800"/>
            <a:ext cx="914400" cy="914400"/>
          </a:xfrm>
          <a:prstGeom prst="rect">
            <a:avLst/>
          </a:prstGeom>
        </p:spPr>
      </p:pic>
      <p:sp>
        <p:nvSpPr>
          <p:cNvPr id="6" name="Rectangle 5">
            <a:extLst>
              <a:ext uri="{FF2B5EF4-FFF2-40B4-BE49-F238E27FC236}">
                <a16:creationId xmlns:a16="http://schemas.microsoft.com/office/drawing/2014/main" id="{E1A47A93-3591-8191-D221-ED668336A195}"/>
              </a:ext>
            </a:extLst>
          </p:cNvPr>
          <p:cNvSpPr/>
          <p:nvPr/>
        </p:nvSpPr>
        <p:spPr>
          <a:xfrm>
            <a:off x="3763407" y="2274838"/>
            <a:ext cx="5160387" cy="2308324"/>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50" normalizeH="0" baseline="0" noProof="0" dirty="0">
                <a:ln w="13500">
                  <a:solidFill>
                    <a:srgbClr val="4F81BD">
                      <a:shade val="2500"/>
                      <a:alpha val="6500"/>
                    </a:srgbClr>
                  </a:solidFill>
                  <a:prstDash val="solid"/>
                </a:ln>
                <a:solidFill>
                  <a:srgbClr val="4F81BD">
                    <a:tint val="3000"/>
                    <a:alpha val="95000"/>
                  </a:srgbClr>
                </a:solidFill>
                <a:effectLst>
                  <a:innerShdw blurRad="50900" dist="38500" dir="13500000">
                    <a:srgbClr val="000000">
                      <a:alpha val="60000"/>
                    </a:srgbClr>
                  </a:innerShdw>
                </a:effectLst>
                <a:uLnTx/>
                <a:uFillTx/>
                <a:latin typeface="Century Gothic" panose="020B0502020202020204" pitchFamily="34" charset="0"/>
                <a:ea typeface="MS PGothic" panose="020B0600070205080204" pitchFamily="34" charset="-128"/>
                <a:cs typeface="+mn-cs"/>
              </a:rPr>
              <a:t>Songs from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50" normalizeH="0" baseline="0" noProof="0" dirty="0">
                <a:ln w="13500">
                  <a:solidFill>
                    <a:srgbClr val="4F81BD">
                      <a:shade val="2500"/>
                      <a:alpha val="6500"/>
                    </a:srgbClr>
                  </a:solidFill>
                  <a:prstDash val="solid"/>
                </a:ln>
                <a:solidFill>
                  <a:srgbClr val="4F81BD">
                    <a:tint val="3000"/>
                    <a:alpha val="95000"/>
                  </a:srgbClr>
                </a:solidFill>
                <a:effectLst>
                  <a:innerShdw blurRad="50900" dist="38500" dir="13500000">
                    <a:srgbClr val="000000">
                      <a:alpha val="60000"/>
                    </a:srgbClr>
                  </a:innerShdw>
                </a:effectLst>
                <a:uLnTx/>
                <a:uFillTx/>
                <a:latin typeface="Century Gothic" panose="020B0502020202020204" pitchFamily="34" charset="0"/>
                <a:ea typeface="MS PGothic" panose="020B0600070205080204" pitchFamily="34" charset="-128"/>
                <a:cs typeface="+mn-cs"/>
              </a:rPr>
              <a:t>the heart</a:t>
            </a:r>
          </a:p>
        </p:txBody>
      </p:sp>
      <p:grpSp>
        <p:nvGrpSpPr>
          <p:cNvPr id="20" name="Group 19">
            <a:extLst>
              <a:ext uri="{FF2B5EF4-FFF2-40B4-BE49-F238E27FC236}">
                <a16:creationId xmlns:a16="http://schemas.microsoft.com/office/drawing/2014/main" id="{CBCE7FC8-FBC8-FFCD-792D-CD32E13B4893}"/>
              </a:ext>
            </a:extLst>
          </p:cNvPr>
          <p:cNvGrpSpPr/>
          <p:nvPr/>
        </p:nvGrpSpPr>
        <p:grpSpPr>
          <a:xfrm>
            <a:off x="-108520" y="1700808"/>
            <a:ext cx="4066035" cy="3130065"/>
            <a:chOff x="-44520" y="1480009"/>
            <a:chExt cx="4066035" cy="3130065"/>
          </a:xfrm>
        </p:grpSpPr>
        <p:pic>
          <p:nvPicPr>
            <p:cNvPr id="8" name="Graphic 7" descr="Music notes with solid fill">
              <a:extLst>
                <a:ext uri="{FF2B5EF4-FFF2-40B4-BE49-F238E27FC236}">
                  <a16:creationId xmlns:a16="http://schemas.microsoft.com/office/drawing/2014/main" id="{AED38C3F-C07B-F313-5074-DCCB94BF2D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0811" y="2274838"/>
              <a:ext cx="2308324" cy="2308324"/>
            </a:xfrm>
            <a:prstGeom prst="rect">
              <a:avLst/>
            </a:prstGeom>
          </p:spPr>
        </p:pic>
        <p:pic>
          <p:nvPicPr>
            <p:cNvPr id="10" name="Graphic 9" descr="Treble clef with solid fill">
              <a:extLst>
                <a:ext uri="{FF2B5EF4-FFF2-40B4-BE49-F238E27FC236}">
                  <a16:creationId xmlns:a16="http://schemas.microsoft.com/office/drawing/2014/main" id="{B9935A82-AA31-FBAA-FEAD-7B04709641C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520" y="1589730"/>
              <a:ext cx="1839270" cy="1839270"/>
            </a:xfrm>
            <a:prstGeom prst="rect">
              <a:avLst/>
            </a:prstGeom>
          </p:spPr>
        </p:pic>
        <p:pic>
          <p:nvPicPr>
            <p:cNvPr id="12" name="Graphic 11" descr="Bass clef with solid fill">
              <a:extLst>
                <a:ext uri="{FF2B5EF4-FFF2-40B4-BE49-F238E27FC236}">
                  <a16:creationId xmlns:a16="http://schemas.microsoft.com/office/drawing/2014/main" id="{170FAED7-6E4B-84EC-A697-0DDCBFB4F73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431675">
              <a:off x="2431859" y="1480009"/>
              <a:ext cx="1589656" cy="1589656"/>
            </a:xfrm>
            <a:prstGeom prst="rect">
              <a:avLst/>
            </a:prstGeom>
          </p:spPr>
        </p:pic>
        <p:pic>
          <p:nvPicPr>
            <p:cNvPr id="17" name="Graphic 16" descr="Heart with solid fill">
              <a:extLst>
                <a:ext uri="{FF2B5EF4-FFF2-40B4-BE49-F238E27FC236}">
                  <a16:creationId xmlns:a16="http://schemas.microsoft.com/office/drawing/2014/main" id="{6BA361C2-BF91-3BC5-02E6-9CBBFDA690D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387185" y="3644458"/>
              <a:ext cx="813216" cy="813216"/>
            </a:xfrm>
            <a:prstGeom prst="rect">
              <a:avLst/>
            </a:prstGeom>
          </p:spPr>
        </p:pic>
        <p:pic>
          <p:nvPicPr>
            <p:cNvPr id="18" name="Graphic 17" descr="Heart with solid fill">
              <a:extLst>
                <a:ext uri="{FF2B5EF4-FFF2-40B4-BE49-F238E27FC236}">
                  <a16:creationId xmlns:a16="http://schemas.microsoft.com/office/drawing/2014/main" id="{BDFF3837-A2FC-3F0C-5DA2-0CF99095BB4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625185" y="3796858"/>
              <a:ext cx="813216" cy="813216"/>
            </a:xfrm>
            <a:prstGeom prst="rect">
              <a:avLst/>
            </a:prstGeom>
          </p:spPr>
        </p:pic>
        <p:pic>
          <p:nvPicPr>
            <p:cNvPr id="19" name="Graphic 18" descr="Heart with solid fill">
              <a:extLst>
                <a:ext uri="{FF2B5EF4-FFF2-40B4-BE49-F238E27FC236}">
                  <a16:creationId xmlns:a16="http://schemas.microsoft.com/office/drawing/2014/main" id="{123706F5-92AD-BB99-61E3-EDD4B001D5C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00874" y="3061144"/>
              <a:ext cx="813216" cy="813216"/>
            </a:xfrm>
            <a:prstGeom prst="rect">
              <a:avLst/>
            </a:prstGeom>
          </p:spPr>
        </p:pic>
      </p:grpSp>
    </p:spTree>
    <p:extLst>
      <p:ext uri="{BB962C8B-B14F-4D97-AF65-F5344CB8AC3E}">
        <p14:creationId xmlns:p14="http://schemas.microsoft.com/office/powerpoint/2010/main" val="2864649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64B52-1310-95BF-FB1D-0915DE79466B}"/>
            </a:ext>
          </a:extLst>
        </p:cNvPr>
        <p:cNvGrpSpPr/>
        <p:nvPr/>
      </p:nvGrpSpPr>
      <p:grpSpPr>
        <a:xfrm>
          <a:off x="0" y="0"/>
          <a:ext cx="0" cy="0"/>
          <a:chOff x="0" y="0"/>
          <a:chExt cx="0" cy="0"/>
        </a:xfrm>
      </p:grpSpPr>
      <p:pic>
        <p:nvPicPr>
          <p:cNvPr id="3" name="Picture 2" descr="A painting of a person riding a donkey&#10;&#10;Description automatically generated">
            <a:extLst>
              <a:ext uri="{FF2B5EF4-FFF2-40B4-BE49-F238E27FC236}">
                <a16:creationId xmlns:a16="http://schemas.microsoft.com/office/drawing/2014/main" id="{1343D3FE-484B-D442-B3EE-F004E27F3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765" y="144016"/>
            <a:ext cx="4313902" cy="5301208"/>
          </a:xfrm>
          <a:prstGeom prst="rect">
            <a:avLst/>
          </a:prstGeom>
        </p:spPr>
      </p:pic>
      <p:pic>
        <p:nvPicPr>
          <p:cNvPr id="2" name="Picture 1" descr="A stained glass window with a person holding his hands up&#10;&#10;Description automatically generated">
            <a:extLst>
              <a:ext uri="{FF2B5EF4-FFF2-40B4-BE49-F238E27FC236}">
                <a16:creationId xmlns:a16="http://schemas.microsoft.com/office/drawing/2014/main" id="{83E5DB12-A31B-9DEC-E9B5-EBA0C5902B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5679" y="1916832"/>
            <a:ext cx="4018556" cy="4797152"/>
          </a:xfrm>
          <a:prstGeom prst="rect">
            <a:avLst/>
          </a:prstGeom>
          <a:ln>
            <a:solidFill>
              <a:schemeClr val="tx1"/>
            </a:solidFill>
          </a:ln>
        </p:spPr>
      </p:pic>
      <p:sp>
        <p:nvSpPr>
          <p:cNvPr id="4" name="Rectangle: Rounded Corners 3">
            <a:extLst>
              <a:ext uri="{FF2B5EF4-FFF2-40B4-BE49-F238E27FC236}">
                <a16:creationId xmlns:a16="http://schemas.microsoft.com/office/drawing/2014/main" id="{23727FBD-1CB3-E6AA-40E0-58F9D2D43854}"/>
              </a:ext>
            </a:extLst>
          </p:cNvPr>
          <p:cNvSpPr/>
          <p:nvPr/>
        </p:nvSpPr>
        <p:spPr>
          <a:xfrm>
            <a:off x="189765" y="5733256"/>
            <a:ext cx="4313902" cy="792088"/>
          </a:xfrm>
          <a:prstGeom prst="roundRect">
            <a:avLst/>
          </a:prstGeom>
          <a:solidFill>
            <a:srgbClr val="92D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Century Gothic" panose="020B0502020202020204" pitchFamily="34" charset="0"/>
              </a:rPr>
              <a:t>“God bless the one who comes in the name of the Lord!”  </a:t>
            </a:r>
            <a:r>
              <a:rPr lang="en-GB" sz="1200" b="1" i="1" dirty="0">
                <a:solidFill>
                  <a:schemeClr val="tx1"/>
                </a:solidFill>
                <a:latin typeface="Century Gothic" panose="020B0502020202020204" pitchFamily="34" charset="0"/>
              </a:rPr>
              <a:t>Psalm 118:26</a:t>
            </a:r>
            <a:endParaRPr lang="en-GB" b="1" dirty="0">
              <a:solidFill>
                <a:schemeClr val="tx1"/>
              </a:solidFill>
              <a:latin typeface="Century Gothic" panose="020B0502020202020204" pitchFamily="34" charset="0"/>
            </a:endParaRPr>
          </a:p>
        </p:txBody>
      </p:sp>
      <p:sp>
        <p:nvSpPr>
          <p:cNvPr id="5" name="Rectangle: Rounded Corners 4">
            <a:extLst>
              <a:ext uri="{FF2B5EF4-FFF2-40B4-BE49-F238E27FC236}">
                <a16:creationId xmlns:a16="http://schemas.microsoft.com/office/drawing/2014/main" id="{86E31749-38E0-F82C-A8D4-30CD1703930F}"/>
              </a:ext>
            </a:extLst>
          </p:cNvPr>
          <p:cNvSpPr/>
          <p:nvPr/>
        </p:nvSpPr>
        <p:spPr>
          <a:xfrm>
            <a:off x="4967188" y="836712"/>
            <a:ext cx="4018556" cy="792088"/>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Century Gothic" panose="020B0502020202020204" pitchFamily="34" charset="0"/>
              </a:rPr>
              <a:t>“My God, my God, why have you forsaken me?” </a:t>
            </a:r>
            <a:r>
              <a:rPr lang="en-GB" sz="1200" b="1" i="1" dirty="0">
                <a:solidFill>
                  <a:schemeClr val="tx1"/>
                </a:solidFill>
                <a:latin typeface="Century Gothic" panose="020B0502020202020204" pitchFamily="34" charset="0"/>
              </a:rPr>
              <a:t>Psalm 22:1</a:t>
            </a:r>
            <a:endParaRPr lang="en-GB"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35254735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75F6A9-A891-B537-B404-DF6FC7035D42}"/>
              </a:ext>
            </a:extLst>
          </p:cNvPr>
          <p:cNvSpPr txBox="1">
            <a:spLocks noChangeArrowheads="1"/>
          </p:cNvSpPr>
          <p:nvPr/>
        </p:nvSpPr>
        <p:spPr bwMode="auto">
          <a:xfrm>
            <a:off x="163627" y="4725144"/>
            <a:ext cx="8816741" cy="1988237"/>
          </a:xfrm>
          <a:prstGeom prst="rect">
            <a:avLst/>
          </a:prstGeom>
          <a:solidFill>
            <a:schemeClr val="bg1">
              <a:alpha val="57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buNone/>
            </a:pPr>
            <a:r>
              <a:rPr lang="en-GB" sz="2800" b="1" dirty="0">
                <a:latin typeface="Century Gothic" panose="020B0502020202020204" pitchFamily="34" charset="0"/>
                <a:ea typeface="MS Mincho" panose="02020609040205080304" pitchFamily="49" charset="-128"/>
                <a:cs typeface="Tahoma" panose="020B0604030504040204" pitchFamily="34" charset="0"/>
              </a:rPr>
              <a:t>…. I wonder what you are waiting for?....</a:t>
            </a:r>
            <a:endParaRPr lang="en-GB" sz="1800" b="1" dirty="0">
              <a:latin typeface="Century Gothic" panose="020B0502020202020204" pitchFamily="34" charset="0"/>
              <a:ea typeface="MS Mincho" panose="02020609040205080304" pitchFamily="49" charset="-128"/>
              <a:cs typeface="Times New Roman" panose="02020603050405020304" pitchFamily="18" charset="0"/>
            </a:endParaRPr>
          </a:p>
          <a:p>
            <a:pPr algn="ctr">
              <a:buNone/>
            </a:pPr>
            <a:r>
              <a:rPr lang="en-GB" sz="2800" b="1" dirty="0">
                <a:latin typeface="Century Gothic" panose="020B0502020202020204" pitchFamily="34" charset="0"/>
                <a:ea typeface="MS Mincho" panose="02020609040205080304" pitchFamily="49" charset="-128"/>
                <a:cs typeface="Tahoma" panose="020B0604030504040204" pitchFamily="34" charset="0"/>
              </a:rPr>
              <a:t>….I wonder what your heart longs for?.....</a:t>
            </a:r>
          </a:p>
          <a:p>
            <a:pPr algn="ctr">
              <a:buNone/>
            </a:pPr>
            <a:r>
              <a:rPr lang="en-GB" sz="2800" b="1" dirty="0">
                <a:latin typeface="Century Gothic" panose="020B0502020202020204" pitchFamily="34" charset="0"/>
                <a:ea typeface="MS Mincho" panose="02020609040205080304" pitchFamily="49" charset="-128"/>
                <a:cs typeface="Tahoma" panose="020B0604030504040204" pitchFamily="34" charset="0"/>
              </a:rPr>
              <a:t>….I wonder if you carry disappointments, like the disciples did?....</a:t>
            </a:r>
            <a:endParaRPr lang="en-GB" b="1" dirty="0">
              <a:latin typeface="Century Gothic" panose="020B0502020202020204" pitchFamily="34" charset="0"/>
              <a:ea typeface="MS Mincho" panose="02020609040205080304" pitchFamily="49" charset="-128"/>
              <a:cs typeface="Times New Roman" panose="02020603050405020304" pitchFamily="18" charset="0"/>
            </a:endParaRPr>
          </a:p>
        </p:txBody>
      </p:sp>
      <p:pic>
        <p:nvPicPr>
          <p:cNvPr id="15" name="Picture 14" descr="A hourglass with red sand&#10;&#10;AI-generated content may be incorrect.">
            <a:extLst>
              <a:ext uri="{FF2B5EF4-FFF2-40B4-BE49-F238E27FC236}">
                <a16:creationId xmlns:a16="http://schemas.microsoft.com/office/drawing/2014/main" id="{8B4D4372-F75B-1971-3A7B-53B6275EDD04}"/>
              </a:ext>
            </a:extLst>
          </p:cNvPr>
          <p:cNvPicPr>
            <a:picLocks noChangeAspect="1"/>
          </p:cNvPicPr>
          <p:nvPr/>
        </p:nvPicPr>
        <p:blipFill>
          <a:blip r:embed="rId3">
            <a:extLst>
              <a:ext uri="{28A0092B-C50C-407E-A947-70E740481C1C}">
                <a14:useLocalDpi xmlns:a14="http://schemas.microsoft.com/office/drawing/2010/main" val="0"/>
              </a:ext>
            </a:extLst>
          </a:blip>
          <a:srcRect l="16753" r="35752"/>
          <a:stretch/>
        </p:blipFill>
        <p:spPr>
          <a:xfrm>
            <a:off x="3151644" y="195943"/>
            <a:ext cx="2840706" cy="4509120"/>
          </a:xfrm>
          <a:prstGeom prst="rect">
            <a:avLst/>
          </a:prstGeom>
          <a:solidFill>
            <a:schemeClr val="tx1"/>
          </a:solidFill>
          <a:ln>
            <a:solidFill>
              <a:schemeClr val="tx1"/>
            </a:solidFill>
          </a:ln>
        </p:spPr>
      </p:pic>
    </p:spTree>
    <p:extLst>
      <p:ext uri="{BB962C8B-B14F-4D97-AF65-F5344CB8AC3E}">
        <p14:creationId xmlns:p14="http://schemas.microsoft.com/office/powerpoint/2010/main" val="965821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lt">
                                    <p:tmPct val="10000"/>
                                  </p:iterate>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lt">
                                    <p:tmPct val="10000"/>
                                  </p:iterate>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29" descr="Sparkling Heart with solid fill">
            <a:extLst>
              <a:ext uri="{FF2B5EF4-FFF2-40B4-BE49-F238E27FC236}">
                <a16:creationId xmlns:a16="http://schemas.microsoft.com/office/drawing/2014/main" id="{E75DDD9B-38B6-7D4F-2994-9C63E2412B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91702" y="479119"/>
            <a:ext cx="4360596" cy="4360596"/>
          </a:xfrm>
          <a:prstGeom prst="rect">
            <a:avLst/>
          </a:prstGeom>
        </p:spPr>
      </p:pic>
      <p:sp>
        <p:nvSpPr>
          <p:cNvPr id="10" name="TextBox 9">
            <a:extLst>
              <a:ext uri="{FF2B5EF4-FFF2-40B4-BE49-F238E27FC236}">
                <a16:creationId xmlns:a16="http://schemas.microsoft.com/office/drawing/2014/main" id="{D1D42402-ED40-B192-BC29-224BA5751B94}"/>
              </a:ext>
            </a:extLst>
          </p:cNvPr>
          <p:cNvSpPr txBox="1"/>
          <p:nvPr/>
        </p:nvSpPr>
        <p:spPr>
          <a:xfrm>
            <a:off x="287524" y="4941168"/>
            <a:ext cx="8568952" cy="1508105"/>
          </a:xfrm>
          <a:prstGeom prst="rect">
            <a:avLst/>
          </a:prstGeom>
          <a:noFill/>
        </p:spPr>
        <p:txBody>
          <a:bodyPr wrap="square">
            <a:spAutoFit/>
          </a:bodyPr>
          <a:lstStyle/>
          <a:p>
            <a:pPr algn="ctr">
              <a:buNone/>
            </a:pPr>
            <a:r>
              <a:rPr lang="en-GB" sz="3600" b="1" dirty="0">
                <a:latin typeface="Century Gothic" panose="020B0502020202020204" pitchFamily="34" charset="0"/>
                <a:ea typeface="MS Mincho" panose="02020609040205080304" pitchFamily="49" charset="-128"/>
                <a:cs typeface="Tahoma" panose="020B0604030504040204" pitchFamily="34" charset="0"/>
              </a:rPr>
              <a:t>‘Wait for the Lord; be strong and take heart and wait for the Lord.’                     </a:t>
            </a:r>
            <a:r>
              <a:rPr lang="en-GB" sz="2000" b="1" i="1" dirty="0">
                <a:latin typeface="Century Gothic" panose="020B0502020202020204" pitchFamily="34" charset="0"/>
                <a:ea typeface="MS Mincho" panose="02020609040205080304" pitchFamily="49" charset="-128"/>
                <a:cs typeface="Tahoma" panose="020B0604030504040204" pitchFamily="34" charset="0"/>
              </a:rPr>
              <a:t>[Psalm 27: 14]</a:t>
            </a:r>
            <a:endParaRPr lang="en-GB" sz="2400" b="1" dirty="0">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645097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A picture containing text&#10;&#10;Description automatically generated">
            <a:extLst>
              <a:ext uri="{FF2B5EF4-FFF2-40B4-BE49-F238E27FC236}">
                <a16:creationId xmlns:a16="http://schemas.microsoft.com/office/drawing/2014/main" id="{20B24564-7351-4BA6-BACC-5C8CEB369205}"/>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42963"/>
            <a:ext cx="9137650" cy="51720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8">
            <a:extLst>
              <a:ext uri="{FF2B5EF4-FFF2-40B4-BE49-F238E27FC236}">
                <a16:creationId xmlns:a16="http://schemas.microsoft.com/office/drawing/2014/main" id="{E479CC60-1F04-45CC-8245-93E1BB2E8C68}"/>
              </a:ext>
            </a:extLst>
          </p:cNvPr>
          <p:cNvSpPr txBox="1">
            <a:spLocks/>
          </p:cNvSpPr>
          <p:nvPr/>
        </p:nvSpPr>
        <p:spPr>
          <a:xfrm>
            <a:off x="282575" y="4520321"/>
            <a:ext cx="8613775" cy="1604963"/>
          </a:xfrm>
          <a:prstGeom prst="rect">
            <a:avLst/>
          </a:prstGeom>
          <a:noFill/>
          <a:ln w="38100" cmpd="dbl">
            <a:noFill/>
          </a:ln>
          <a:effectLst/>
        </p:spPr>
        <p:style>
          <a:lnRef idx="0">
            <a:schemeClr val="accent1"/>
          </a:lnRef>
          <a:fillRef idx="0">
            <a:schemeClr val="accent1"/>
          </a:fillRef>
          <a:effectRef idx="0">
            <a:schemeClr val="accent1"/>
          </a:effectRef>
          <a:fontRef idx="minor">
            <a:schemeClr val="dk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3200" b="1" i="1" u="none" strike="noStrike" kern="1200" cap="none" spc="0" normalizeH="0" baseline="0" noProof="0" dirty="0">
                <a:ln>
                  <a:noFill/>
                </a:ln>
                <a:solidFill>
                  <a:prstClr val="white"/>
                </a:solidFill>
                <a:effectLst/>
                <a:uLnTx/>
                <a:uFillTx/>
                <a:latin typeface="Century Gothic" panose="020B0502020202020204" pitchFamily="34" charset="0"/>
                <a:ea typeface="MS Mincho" panose="02020609040205080304" pitchFamily="49" charset="-128"/>
                <a:cs typeface="Times New Roman" panose="02020603050405020304" pitchFamily="18" charset="0"/>
              </a:rPr>
              <a:t>Leader: </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S Mincho" panose="02020609040205080304" pitchFamily="49" charset="-128"/>
                <a:cs typeface="Times New Roman" panose="02020603050405020304" pitchFamily="18" charset="0"/>
              </a:rPr>
              <a:t>As we leave this place &amp; time and go into the day ahead…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3200" b="1" i="1" u="none" strike="noStrike" kern="1200" cap="none" spc="0" normalizeH="0" baseline="0" noProof="0" dirty="0">
                <a:ln>
                  <a:noFill/>
                </a:ln>
                <a:solidFill>
                  <a:prstClr val="white"/>
                </a:solidFill>
                <a:effectLst/>
                <a:uLnTx/>
                <a:uFillTx/>
                <a:latin typeface="Century Gothic" panose="020B0502020202020204" pitchFamily="34" charset="0"/>
                <a:ea typeface="MS Mincho" panose="02020609040205080304" pitchFamily="49" charset="-128"/>
                <a:cs typeface="Times New Roman" panose="02020603050405020304" pitchFamily="18" charset="0"/>
              </a:rPr>
              <a:t>All: </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S Mincho" panose="02020609040205080304" pitchFamily="49" charset="-128"/>
                <a:cs typeface="Times New Roman" panose="02020603050405020304" pitchFamily="18" charset="0"/>
              </a:rPr>
              <a:t>…may we serve one another in our thoughts and words and actions.</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ＭＳ 明朝"/>
              <a:cs typeface="Times New Roman"/>
            </a:endParaRPr>
          </a:p>
        </p:txBody>
      </p:sp>
      <p:grpSp>
        <p:nvGrpSpPr>
          <p:cNvPr id="5" name="Group 4">
            <a:extLst>
              <a:ext uri="{FF2B5EF4-FFF2-40B4-BE49-F238E27FC236}">
                <a16:creationId xmlns:a16="http://schemas.microsoft.com/office/drawing/2014/main" id="{7F667CFA-B672-4368-81BE-D78A6ED3A013}"/>
              </a:ext>
            </a:extLst>
          </p:cNvPr>
          <p:cNvGrpSpPr/>
          <p:nvPr/>
        </p:nvGrpSpPr>
        <p:grpSpPr>
          <a:xfrm rot="8217778">
            <a:off x="7639526" y="5657851"/>
            <a:ext cx="1579856" cy="1035362"/>
            <a:chOff x="0" y="0"/>
            <a:chExt cx="1670756" cy="1095023"/>
          </a:xfrm>
          <a:solidFill>
            <a:schemeClr val="bg1"/>
          </a:solidFill>
        </p:grpSpPr>
        <p:pic>
          <p:nvPicPr>
            <p:cNvPr id="6" name="Graphic 34" descr="Arrow: Counter-clockwise curve">
              <a:extLst>
                <a:ext uri="{FF2B5EF4-FFF2-40B4-BE49-F238E27FC236}">
                  <a16:creationId xmlns:a16="http://schemas.microsoft.com/office/drawing/2014/main" id="{9F0A1073-3235-476A-81F1-7324DCEC4A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80623"/>
              <a:ext cx="914400" cy="914400"/>
            </a:xfrm>
            <a:prstGeom prst="rect">
              <a:avLst/>
            </a:prstGeom>
          </p:spPr>
        </p:pic>
        <p:pic>
          <p:nvPicPr>
            <p:cNvPr id="7" name="Graphic 35" descr="Arrow: Counter-clockwise curve">
              <a:extLst>
                <a:ext uri="{FF2B5EF4-FFF2-40B4-BE49-F238E27FC236}">
                  <a16:creationId xmlns:a16="http://schemas.microsoft.com/office/drawing/2014/main" id="{D6EEC009-8BE9-4DC3-8609-5613940BCA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756356" y="180623"/>
              <a:ext cx="914400" cy="914400"/>
            </a:xfrm>
            <a:prstGeom prst="rect">
              <a:avLst/>
            </a:prstGeom>
          </p:spPr>
        </p:pic>
        <p:pic>
          <p:nvPicPr>
            <p:cNvPr id="8" name="Graphic 36" descr="Arrow: Straight">
              <a:extLst>
                <a:ext uri="{FF2B5EF4-FFF2-40B4-BE49-F238E27FC236}">
                  <a16:creationId xmlns:a16="http://schemas.microsoft.com/office/drawing/2014/main" id="{6CF83253-D2BA-4FB5-B48D-A587C2284A8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372533" y="0"/>
              <a:ext cx="914400" cy="914400"/>
            </a:xfrm>
            <a:prstGeom prst="rect">
              <a:avLst/>
            </a:prstGeom>
          </p:spPr>
        </p:pic>
      </p:grpSp>
      <p:pic>
        <p:nvPicPr>
          <p:cNvPr id="3" name="Graphic 2" descr="Thought bubble with solid fill">
            <a:extLst>
              <a:ext uri="{FF2B5EF4-FFF2-40B4-BE49-F238E27FC236}">
                <a16:creationId xmlns:a16="http://schemas.microsoft.com/office/drawing/2014/main" id="{490C086D-BD87-0CF4-7FB8-9F097A91C2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7648" y="933532"/>
            <a:ext cx="2602979" cy="2602979"/>
          </a:xfrm>
          <a:prstGeom prst="rect">
            <a:avLst/>
          </a:prstGeom>
        </p:spPr>
      </p:pic>
      <p:pic>
        <p:nvPicPr>
          <p:cNvPr id="9" name="Graphic 8" descr="Speech with solid fill">
            <a:extLst>
              <a:ext uri="{FF2B5EF4-FFF2-40B4-BE49-F238E27FC236}">
                <a16:creationId xmlns:a16="http://schemas.microsoft.com/office/drawing/2014/main" id="{B90507DD-AB9B-3229-7755-08942234BE6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3348714" y="847696"/>
            <a:ext cx="2520280" cy="2520280"/>
          </a:xfrm>
          <a:prstGeom prst="rect">
            <a:avLst/>
          </a:prstGeom>
        </p:spPr>
      </p:pic>
      <p:grpSp>
        <p:nvGrpSpPr>
          <p:cNvPr id="10" name="Group 9">
            <a:extLst>
              <a:ext uri="{FF2B5EF4-FFF2-40B4-BE49-F238E27FC236}">
                <a16:creationId xmlns:a16="http://schemas.microsoft.com/office/drawing/2014/main" id="{F9C86879-476C-5E26-C70C-AB60189C0F3A}"/>
              </a:ext>
            </a:extLst>
          </p:cNvPr>
          <p:cNvGrpSpPr/>
          <p:nvPr/>
        </p:nvGrpSpPr>
        <p:grpSpPr>
          <a:xfrm>
            <a:off x="6498328" y="933532"/>
            <a:ext cx="2224914" cy="2298386"/>
            <a:chOff x="6235518" y="3979419"/>
            <a:chExt cx="1941661" cy="2005779"/>
          </a:xfrm>
        </p:grpSpPr>
        <p:sp>
          <p:nvSpPr>
            <p:cNvPr id="11" name="Freeform: Shape 19">
              <a:extLst>
                <a:ext uri="{FF2B5EF4-FFF2-40B4-BE49-F238E27FC236}">
                  <a16:creationId xmlns:a16="http://schemas.microsoft.com/office/drawing/2014/main" id="{DF11E11D-3667-EEEB-D8ED-3166BB92BE42}"/>
                </a:ext>
              </a:extLst>
            </p:cNvPr>
            <p:cNvSpPr/>
            <p:nvPr/>
          </p:nvSpPr>
          <p:spPr>
            <a:xfrm rot="4239914">
              <a:off x="6480314" y="3734623"/>
              <a:ext cx="1320323" cy="1809916"/>
            </a:xfrm>
            <a:custGeom>
              <a:avLst/>
              <a:gdLst>
                <a:gd name="connsiteX0" fmla="*/ 843472 w 850482"/>
                <a:gd name="connsiteY0" fmla="*/ 271540 h 1165852"/>
                <a:gd name="connsiteX1" fmla="*/ 819860 w 850482"/>
                <a:gd name="connsiteY1" fmla="*/ 191849 h 1165852"/>
                <a:gd name="connsiteX2" fmla="*/ 740168 w 850482"/>
                <a:gd name="connsiteY2" fmla="*/ 215461 h 1165852"/>
                <a:gd name="connsiteX3" fmla="*/ 622107 w 850482"/>
                <a:gd name="connsiteY3" fmla="*/ 425020 h 1165852"/>
                <a:gd name="connsiteX4" fmla="*/ 701799 w 850482"/>
                <a:gd name="connsiteY4" fmla="*/ 109206 h 1165852"/>
                <a:gd name="connsiteX5" fmla="*/ 657526 w 850482"/>
                <a:gd name="connsiteY5" fmla="*/ 38370 h 1165852"/>
                <a:gd name="connsiteX6" fmla="*/ 586689 w 850482"/>
                <a:gd name="connsiteY6" fmla="*/ 82643 h 1165852"/>
                <a:gd name="connsiteX7" fmla="*/ 518804 w 850482"/>
                <a:gd name="connsiteY7" fmla="*/ 354183 h 1165852"/>
                <a:gd name="connsiteX8" fmla="*/ 518804 w 850482"/>
                <a:gd name="connsiteY8" fmla="*/ 59031 h 1165852"/>
                <a:gd name="connsiteX9" fmla="*/ 459774 w 850482"/>
                <a:gd name="connsiteY9" fmla="*/ 0 h 1165852"/>
                <a:gd name="connsiteX10" fmla="*/ 400743 w 850482"/>
                <a:gd name="connsiteY10" fmla="*/ 59031 h 1165852"/>
                <a:gd name="connsiteX11" fmla="*/ 400743 w 850482"/>
                <a:gd name="connsiteY11" fmla="*/ 374844 h 1165852"/>
                <a:gd name="connsiteX12" fmla="*/ 332858 w 850482"/>
                <a:gd name="connsiteY12" fmla="*/ 82643 h 1165852"/>
                <a:gd name="connsiteX13" fmla="*/ 262021 w 850482"/>
                <a:gd name="connsiteY13" fmla="*/ 38370 h 1165852"/>
                <a:gd name="connsiteX14" fmla="*/ 217749 w 850482"/>
                <a:gd name="connsiteY14" fmla="*/ 109206 h 1165852"/>
                <a:gd name="connsiteX15" fmla="*/ 300391 w 850482"/>
                <a:gd name="connsiteY15" fmla="*/ 460438 h 1165852"/>
                <a:gd name="connsiteX16" fmla="*/ 279731 w 850482"/>
                <a:gd name="connsiteY16" fmla="*/ 578499 h 1165852"/>
                <a:gd name="connsiteX17" fmla="*/ 276779 w 850482"/>
                <a:gd name="connsiteY17" fmla="*/ 575547 h 1165852"/>
                <a:gd name="connsiteX18" fmla="*/ 70172 w 850482"/>
                <a:gd name="connsiteY18" fmla="*/ 410262 h 1165852"/>
                <a:gd name="connsiteX19" fmla="*/ 2287 w 850482"/>
                <a:gd name="connsiteY19" fmla="*/ 448632 h 1165852"/>
                <a:gd name="connsiteX20" fmla="*/ 40657 w 850482"/>
                <a:gd name="connsiteY20" fmla="*/ 516517 h 1165852"/>
                <a:gd name="connsiteX21" fmla="*/ 152815 w 850482"/>
                <a:gd name="connsiteY21" fmla="*/ 640481 h 1165852"/>
                <a:gd name="connsiteX22" fmla="*/ 347616 w 850482"/>
                <a:gd name="connsiteY22" fmla="*/ 850039 h 1165852"/>
                <a:gd name="connsiteX23" fmla="*/ 347616 w 850482"/>
                <a:gd name="connsiteY23" fmla="*/ 1165852 h 1165852"/>
                <a:gd name="connsiteX24" fmla="*/ 607350 w 850482"/>
                <a:gd name="connsiteY24" fmla="*/ 1165852 h 1165852"/>
                <a:gd name="connsiteX25" fmla="*/ 607350 w 850482"/>
                <a:gd name="connsiteY25" fmla="*/ 832330 h 1165852"/>
                <a:gd name="connsiteX26" fmla="*/ 719508 w 850482"/>
                <a:gd name="connsiteY26" fmla="*/ 492905 h 1165852"/>
                <a:gd name="connsiteX27" fmla="*/ 843472 w 850482"/>
                <a:gd name="connsiteY27" fmla="*/ 271540 h 1165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50482" h="1165852">
                  <a:moveTo>
                    <a:pt x="843472" y="271540"/>
                  </a:moveTo>
                  <a:cubicBezTo>
                    <a:pt x="858229" y="242025"/>
                    <a:pt x="849375" y="206607"/>
                    <a:pt x="819860" y="191849"/>
                  </a:cubicBezTo>
                  <a:cubicBezTo>
                    <a:pt x="790344" y="177092"/>
                    <a:pt x="754926" y="185946"/>
                    <a:pt x="740168" y="215461"/>
                  </a:cubicBezTo>
                  <a:lnTo>
                    <a:pt x="622107" y="425020"/>
                  </a:lnTo>
                  <a:lnTo>
                    <a:pt x="701799" y="109206"/>
                  </a:lnTo>
                  <a:cubicBezTo>
                    <a:pt x="710653" y="76740"/>
                    <a:pt x="689993" y="44273"/>
                    <a:pt x="657526" y="38370"/>
                  </a:cubicBezTo>
                  <a:cubicBezTo>
                    <a:pt x="625059" y="29515"/>
                    <a:pt x="592592" y="50176"/>
                    <a:pt x="586689" y="82643"/>
                  </a:cubicBezTo>
                  <a:lnTo>
                    <a:pt x="518804" y="354183"/>
                  </a:lnTo>
                  <a:lnTo>
                    <a:pt x="518804" y="59031"/>
                  </a:lnTo>
                  <a:cubicBezTo>
                    <a:pt x="518804" y="26564"/>
                    <a:pt x="492240" y="0"/>
                    <a:pt x="459774" y="0"/>
                  </a:cubicBezTo>
                  <a:cubicBezTo>
                    <a:pt x="427307" y="0"/>
                    <a:pt x="400743" y="26564"/>
                    <a:pt x="400743" y="59031"/>
                  </a:cubicBezTo>
                  <a:lnTo>
                    <a:pt x="400743" y="374844"/>
                  </a:lnTo>
                  <a:lnTo>
                    <a:pt x="332858" y="82643"/>
                  </a:lnTo>
                  <a:cubicBezTo>
                    <a:pt x="326955" y="50176"/>
                    <a:pt x="294488" y="32467"/>
                    <a:pt x="262021" y="38370"/>
                  </a:cubicBezTo>
                  <a:cubicBezTo>
                    <a:pt x="229555" y="44273"/>
                    <a:pt x="211846" y="76740"/>
                    <a:pt x="217749" y="109206"/>
                  </a:cubicBezTo>
                  <a:lnTo>
                    <a:pt x="300391" y="460438"/>
                  </a:lnTo>
                  <a:cubicBezTo>
                    <a:pt x="297440" y="501759"/>
                    <a:pt x="288585" y="543081"/>
                    <a:pt x="279731" y="578499"/>
                  </a:cubicBezTo>
                  <a:cubicBezTo>
                    <a:pt x="279731" y="578499"/>
                    <a:pt x="279731" y="575547"/>
                    <a:pt x="276779" y="575547"/>
                  </a:cubicBezTo>
                  <a:cubicBezTo>
                    <a:pt x="226603" y="498808"/>
                    <a:pt x="146912" y="430923"/>
                    <a:pt x="70172" y="410262"/>
                  </a:cubicBezTo>
                  <a:cubicBezTo>
                    <a:pt x="40657" y="401407"/>
                    <a:pt x="11142" y="419117"/>
                    <a:pt x="2287" y="448632"/>
                  </a:cubicBezTo>
                  <a:cubicBezTo>
                    <a:pt x="-6567" y="478147"/>
                    <a:pt x="11142" y="507662"/>
                    <a:pt x="40657" y="516517"/>
                  </a:cubicBezTo>
                  <a:cubicBezTo>
                    <a:pt x="79027" y="525372"/>
                    <a:pt x="114445" y="581451"/>
                    <a:pt x="152815" y="640481"/>
                  </a:cubicBezTo>
                  <a:cubicBezTo>
                    <a:pt x="200039" y="714269"/>
                    <a:pt x="259070" y="799863"/>
                    <a:pt x="347616" y="850039"/>
                  </a:cubicBezTo>
                  <a:lnTo>
                    <a:pt x="347616" y="1165852"/>
                  </a:lnTo>
                  <a:lnTo>
                    <a:pt x="607350" y="1165852"/>
                  </a:lnTo>
                  <a:lnTo>
                    <a:pt x="607350" y="832330"/>
                  </a:lnTo>
                  <a:cubicBezTo>
                    <a:pt x="704750" y="782154"/>
                    <a:pt x="716556" y="572596"/>
                    <a:pt x="719508" y="492905"/>
                  </a:cubicBezTo>
                  <a:lnTo>
                    <a:pt x="843472" y="271540"/>
                  </a:lnTo>
                  <a:close/>
                </a:path>
              </a:pathLst>
            </a:custGeom>
            <a:solidFill>
              <a:schemeClr val="tx1"/>
            </a:solidFill>
            <a:ln w="29468" cap="flat">
              <a:solidFill>
                <a:schemeClr val="bg1"/>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S PGothic" panose="020B0600070205080204" pitchFamily="34" charset="-128"/>
                <a:cs typeface="+mn-cs"/>
              </a:endParaRPr>
            </a:p>
          </p:txBody>
        </p:sp>
        <p:sp>
          <p:nvSpPr>
            <p:cNvPr id="12" name="Freeform: Shape 21">
              <a:extLst>
                <a:ext uri="{FF2B5EF4-FFF2-40B4-BE49-F238E27FC236}">
                  <a16:creationId xmlns:a16="http://schemas.microsoft.com/office/drawing/2014/main" id="{6395149D-DD61-00AC-E698-FED96FA646AA}"/>
                </a:ext>
              </a:extLst>
            </p:cNvPr>
            <p:cNvSpPr/>
            <p:nvPr/>
          </p:nvSpPr>
          <p:spPr>
            <a:xfrm rot="2185223">
              <a:off x="6409557" y="4627150"/>
              <a:ext cx="1767622" cy="1358048"/>
            </a:xfrm>
            <a:custGeom>
              <a:avLst/>
              <a:gdLst>
                <a:gd name="connsiteX0" fmla="*/ 764445 w 1138608"/>
                <a:gd name="connsiteY0" fmla="*/ 656370 h 874782"/>
                <a:gd name="connsiteX1" fmla="*/ 1021228 w 1138608"/>
                <a:gd name="connsiteY1" fmla="*/ 659321 h 874782"/>
                <a:gd name="connsiteX2" fmla="*/ 1021228 w 1138608"/>
                <a:gd name="connsiteY2" fmla="*/ 659321 h 874782"/>
                <a:gd name="connsiteX3" fmla="*/ 1080258 w 1138608"/>
                <a:gd name="connsiteY3" fmla="*/ 600291 h 874782"/>
                <a:gd name="connsiteX4" fmla="*/ 1021228 w 1138608"/>
                <a:gd name="connsiteY4" fmla="*/ 541260 h 874782"/>
                <a:gd name="connsiteX5" fmla="*/ 782154 w 1138608"/>
                <a:gd name="connsiteY5" fmla="*/ 538309 h 874782"/>
                <a:gd name="connsiteX6" fmla="*/ 1095016 w 1138608"/>
                <a:gd name="connsiteY6" fmla="*/ 458617 h 874782"/>
                <a:gd name="connsiteX7" fmla="*/ 1136337 w 1138608"/>
                <a:gd name="connsiteY7" fmla="*/ 387781 h 874782"/>
                <a:gd name="connsiteX8" fmla="*/ 1065501 w 1138608"/>
                <a:gd name="connsiteY8" fmla="*/ 346459 h 874782"/>
                <a:gd name="connsiteX9" fmla="*/ 793960 w 1138608"/>
                <a:gd name="connsiteY9" fmla="*/ 417296 h 874782"/>
                <a:gd name="connsiteX10" fmla="*/ 1053694 w 1138608"/>
                <a:gd name="connsiteY10" fmla="*/ 275623 h 874782"/>
                <a:gd name="connsiteX11" fmla="*/ 1077307 w 1138608"/>
                <a:gd name="connsiteY11" fmla="*/ 195932 h 874782"/>
                <a:gd name="connsiteX12" fmla="*/ 997616 w 1138608"/>
                <a:gd name="connsiteY12" fmla="*/ 172319 h 874782"/>
                <a:gd name="connsiteX13" fmla="*/ 720172 w 1138608"/>
                <a:gd name="connsiteY13" fmla="*/ 319896 h 874782"/>
                <a:gd name="connsiteX14" fmla="*/ 944488 w 1138608"/>
                <a:gd name="connsiteY14" fmla="*/ 122144 h 874782"/>
                <a:gd name="connsiteX15" fmla="*/ 950391 w 1138608"/>
                <a:gd name="connsiteY15" fmla="*/ 39501 h 874782"/>
                <a:gd name="connsiteX16" fmla="*/ 867748 w 1138608"/>
                <a:gd name="connsiteY16" fmla="*/ 33598 h 874782"/>
                <a:gd name="connsiteX17" fmla="*/ 596208 w 1138608"/>
                <a:gd name="connsiteY17" fmla="*/ 269720 h 874782"/>
                <a:gd name="connsiteX18" fmla="*/ 481099 w 1138608"/>
                <a:gd name="connsiteY18" fmla="*/ 305138 h 874782"/>
                <a:gd name="connsiteX19" fmla="*/ 484050 w 1138608"/>
                <a:gd name="connsiteY19" fmla="*/ 302187 h 874782"/>
                <a:gd name="connsiteX20" fmla="*/ 531275 w 1138608"/>
                <a:gd name="connsiteY20" fmla="*/ 42452 h 874782"/>
                <a:gd name="connsiteX21" fmla="*/ 463389 w 1138608"/>
                <a:gd name="connsiteY21" fmla="*/ 1131 h 874782"/>
                <a:gd name="connsiteX22" fmla="*/ 422068 w 1138608"/>
                <a:gd name="connsiteY22" fmla="*/ 69016 h 874782"/>
                <a:gd name="connsiteX23" fmla="*/ 368941 w 1138608"/>
                <a:gd name="connsiteY23" fmla="*/ 225447 h 874782"/>
                <a:gd name="connsiteX24" fmla="*/ 277443 w 1138608"/>
                <a:gd name="connsiteY24" fmla="*/ 496987 h 874782"/>
                <a:gd name="connsiteX25" fmla="*/ 0 w 1138608"/>
                <a:gd name="connsiteY25" fmla="*/ 647515 h 874782"/>
                <a:gd name="connsiteX26" fmla="*/ 123964 w 1138608"/>
                <a:gd name="connsiteY26" fmla="*/ 874782 h 874782"/>
                <a:gd name="connsiteX27" fmla="*/ 416165 w 1138608"/>
                <a:gd name="connsiteY27" fmla="*/ 718352 h 874782"/>
                <a:gd name="connsiteX28" fmla="*/ 764445 w 1138608"/>
                <a:gd name="connsiteY28" fmla="*/ 656370 h 8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38608" h="874782">
                  <a:moveTo>
                    <a:pt x="764445" y="656370"/>
                  </a:moveTo>
                  <a:lnTo>
                    <a:pt x="1021228" y="659321"/>
                  </a:lnTo>
                  <a:cubicBezTo>
                    <a:pt x="1021228" y="659321"/>
                    <a:pt x="1021228" y="659321"/>
                    <a:pt x="1021228" y="659321"/>
                  </a:cubicBezTo>
                  <a:cubicBezTo>
                    <a:pt x="1053694" y="659321"/>
                    <a:pt x="1080258" y="632757"/>
                    <a:pt x="1080258" y="600291"/>
                  </a:cubicBezTo>
                  <a:cubicBezTo>
                    <a:pt x="1080258" y="567824"/>
                    <a:pt x="1053694" y="541260"/>
                    <a:pt x="1021228" y="541260"/>
                  </a:cubicBezTo>
                  <a:lnTo>
                    <a:pt x="782154" y="538309"/>
                  </a:lnTo>
                  <a:lnTo>
                    <a:pt x="1095016" y="458617"/>
                  </a:lnTo>
                  <a:cubicBezTo>
                    <a:pt x="1127483" y="449763"/>
                    <a:pt x="1145192" y="417296"/>
                    <a:pt x="1136337" y="387781"/>
                  </a:cubicBezTo>
                  <a:cubicBezTo>
                    <a:pt x="1127483" y="355314"/>
                    <a:pt x="1095016" y="337605"/>
                    <a:pt x="1065501" y="346459"/>
                  </a:cubicBezTo>
                  <a:lnTo>
                    <a:pt x="793960" y="417296"/>
                  </a:lnTo>
                  <a:lnTo>
                    <a:pt x="1053694" y="275623"/>
                  </a:lnTo>
                  <a:cubicBezTo>
                    <a:pt x="1083210" y="260865"/>
                    <a:pt x="1092064" y="225447"/>
                    <a:pt x="1077307" y="195932"/>
                  </a:cubicBezTo>
                  <a:cubicBezTo>
                    <a:pt x="1062549" y="166416"/>
                    <a:pt x="1027131" y="157562"/>
                    <a:pt x="997616" y="172319"/>
                  </a:cubicBezTo>
                  <a:lnTo>
                    <a:pt x="720172" y="319896"/>
                  </a:lnTo>
                  <a:lnTo>
                    <a:pt x="944488" y="122144"/>
                  </a:lnTo>
                  <a:cubicBezTo>
                    <a:pt x="968100" y="101483"/>
                    <a:pt x="971052" y="63113"/>
                    <a:pt x="950391" y="39501"/>
                  </a:cubicBezTo>
                  <a:cubicBezTo>
                    <a:pt x="929730" y="15889"/>
                    <a:pt x="891361" y="12937"/>
                    <a:pt x="867748" y="33598"/>
                  </a:cubicBezTo>
                  <a:lnTo>
                    <a:pt x="596208" y="269720"/>
                  </a:lnTo>
                  <a:cubicBezTo>
                    <a:pt x="557838" y="287429"/>
                    <a:pt x="519468" y="299235"/>
                    <a:pt x="481099" y="305138"/>
                  </a:cubicBezTo>
                  <a:cubicBezTo>
                    <a:pt x="481099" y="305138"/>
                    <a:pt x="481099" y="302187"/>
                    <a:pt x="484050" y="302187"/>
                  </a:cubicBezTo>
                  <a:cubicBezTo>
                    <a:pt x="528323" y="219544"/>
                    <a:pt x="548984" y="119192"/>
                    <a:pt x="531275" y="42452"/>
                  </a:cubicBezTo>
                  <a:cubicBezTo>
                    <a:pt x="525371" y="12937"/>
                    <a:pt x="492905" y="-4772"/>
                    <a:pt x="463389" y="1131"/>
                  </a:cubicBezTo>
                  <a:cubicBezTo>
                    <a:pt x="433874" y="7034"/>
                    <a:pt x="416165" y="39501"/>
                    <a:pt x="422068" y="69016"/>
                  </a:cubicBezTo>
                  <a:cubicBezTo>
                    <a:pt x="430923" y="107386"/>
                    <a:pt x="401407" y="163465"/>
                    <a:pt x="368941" y="225447"/>
                  </a:cubicBezTo>
                  <a:cubicBezTo>
                    <a:pt x="327619" y="302187"/>
                    <a:pt x="280395" y="393684"/>
                    <a:pt x="277443" y="496987"/>
                  </a:cubicBezTo>
                  <a:lnTo>
                    <a:pt x="0" y="647515"/>
                  </a:lnTo>
                  <a:lnTo>
                    <a:pt x="123964" y="874782"/>
                  </a:lnTo>
                  <a:lnTo>
                    <a:pt x="416165" y="718352"/>
                  </a:lnTo>
                  <a:cubicBezTo>
                    <a:pt x="504711" y="780334"/>
                    <a:pt x="693608" y="691788"/>
                    <a:pt x="764445" y="656370"/>
                  </a:cubicBezTo>
                  <a:close/>
                </a:path>
              </a:pathLst>
            </a:custGeom>
            <a:solidFill>
              <a:schemeClr val="tx1"/>
            </a:solidFill>
            <a:ln w="29468" cap="flat">
              <a:solidFill>
                <a:schemeClr val="bg1"/>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S PGothic" panose="020B0600070205080204" pitchFamily="34" charset="-128"/>
                <a:cs typeface="+mn-cs"/>
              </a:endParaRPr>
            </a:p>
          </p:txBody>
        </p:sp>
      </p:grpSp>
    </p:spTree>
    <p:extLst>
      <p:ext uri="{BB962C8B-B14F-4D97-AF65-F5344CB8AC3E}">
        <p14:creationId xmlns:p14="http://schemas.microsoft.com/office/powerpoint/2010/main" val="4093315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74441" y="5105400"/>
            <a:ext cx="8286808" cy="1752600"/>
          </a:xfrm>
        </p:spPr>
        <p:txBody>
          <a:bodyPr>
            <a:normAutofit fontScale="77500" lnSpcReduction="20000"/>
          </a:bodyPr>
          <a:lstStyle/>
          <a:p>
            <a:pPr lvl="0"/>
            <a:r>
              <a:rPr lang="en-GB" sz="4800" b="1" dirty="0">
                <a:solidFill>
                  <a:schemeClr val="bg1"/>
                </a:solidFill>
                <a:latin typeface="Century Gothic" panose="020B0502020202020204" pitchFamily="34" charset="0"/>
              </a:rPr>
              <a:t>‘Wait for the Lord; be strong and take heart and wait for the Lord.’                         </a:t>
            </a:r>
            <a:r>
              <a:rPr lang="en-GB" sz="3300" b="1" i="1" dirty="0">
                <a:solidFill>
                  <a:schemeClr val="bg1"/>
                </a:solidFill>
                <a:latin typeface="Century Gothic" panose="020B0502020202020204" pitchFamily="34" charset="0"/>
              </a:rPr>
              <a:t>[Psalm 27: 14]</a:t>
            </a:r>
            <a:endParaRPr lang="en-GB" sz="4800" b="1" i="1" dirty="0">
              <a:solidFill>
                <a:schemeClr val="bg1"/>
              </a:solidFill>
              <a:latin typeface="Century Gothic" panose="020B0502020202020204" pitchFamily="34" charset="0"/>
            </a:endParaRPr>
          </a:p>
        </p:txBody>
      </p:sp>
      <p:pic>
        <p:nvPicPr>
          <p:cNvPr id="7" name="Graphic 6" descr="Hourglass 30% with solid fill">
            <a:extLst>
              <a:ext uri="{FF2B5EF4-FFF2-40B4-BE49-F238E27FC236}">
                <a16:creationId xmlns:a16="http://schemas.microsoft.com/office/drawing/2014/main" id="{57F010E9-D708-C536-1319-8D9E97CDD0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59732" y="188640"/>
            <a:ext cx="4824536" cy="4824536"/>
          </a:xfrm>
          <a:prstGeom prst="rect">
            <a:avLst/>
          </a:prstGeom>
        </p:spPr>
      </p:pic>
      <p:pic>
        <p:nvPicPr>
          <p:cNvPr id="8" name="Graphic 29" descr="Sparkling Heart with solid fill">
            <a:extLst>
              <a:ext uri="{FF2B5EF4-FFF2-40B4-BE49-F238E27FC236}">
                <a16:creationId xmlns:a16="http://schemas.microsoft.com/office/drawing/2014/main" id="{BD0E8BF8-1F68-651D-C760-1E193DB9125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02646" y="1772816"/>
            <a:ext cx="1338707" cy="13387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67562E-98FA-21B0-2603-A55EB6A5F640}"/>
              </a:ext>
            </a:extLst>
          </p:cNvPr>
          <p:cNvSpPr txBox="1">
            <a:spLocks noChangeArrowheads="1"/>
          </p:cNvSpPr>
          <p:nvPr/>
        </p:nvSpPr>
        <p:spPr bwMode="auto">
          <a:xfrm>
            <a:off x="189446" y="260560"/>
            <a:ext cx="876510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4400" b="1" i="0"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anose="020B0600070205080204" pitchFamily="34" charset="-128"/>
                <a:cs typeface="+mn-cs"/>
              </a:rPr>
              <a:t>Leader:</a:t>
            </a:r>
            <a:r>
              <a:rPr kumimoji="0" lang="en-GB" altLang="en-US" sz="4400" b="0" i="0"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anose="020B0600070205080204" pitchFamily="34" charset="-128"/>
                <a:cs typeface="+mn-cs"/>
              </a:rPr>
              <a:t> As we gather together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2800" b="0" i="0"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4400" b="1" i="0"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anose="020B0600070205080204" pitchFamily="34" charset="-128"/>
                <a:cs typeface="+mn-cs"/>
              </a:rPr>
              <a:t>ALL:</a:t>
            </a:r>
            <a:r>
              <a:rPr kumimoji="0" lang="en-GB" altLang="en-US" sz="4400" b="0" i="0"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anose="020B0600070205080204" pitchFamily="34" charset="-128"/>
                <a:cs typeface="+mn-cs"/>
              </a:rPr>
              <a:t> </a:t>
            </a:r>
            <a:r>
              <a:rPr kumimoji="0" lang="en-GB" altLang="en-US" sz="4400" b="1" i="0"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anose="020B0600070205080204" pitchFamily="34" charset="-128"/>
                <a:cs typeface="+mn-cs"/>
              </a:rPr>
              <a:t>…we share our thoughts. </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GB" altLang="en-US" sz="4400" b="0" i="0"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anose="020B0600070205080204" pitchFamily="34" charset="-128"/>
              <a:cs typeface="+mn-cs"/>
            </a:endParaRPr>
          </a:p>
        </p:txBody>
      </p:sp>
      <p:grpSp>
        <p:nvGrpSpPr>
          <p:cNvPr id="42" name="Group 41">
            <a:extLst>
              <a:ext uri="{FF2B5EF4-FFF2-40B4-BE49-F238E27FC236}">
                <a16:creationId xmlns:a16="http://schemas.microsoft.com/office/drawing/2014/main" id="{5E38FE22-D401-078A-6B21-DCF37260CE53}"/>
              </a:ext>
            </a:extLst>
          </p:cNvPr>
          <p:cNvGrpSpPr/>
          <p:nvPr/>
        </p:nvGrpSpPr>
        <p:grpSpPr>
          <a:xfrm>
            <a:off x="1157678" y="2563637"/>
            <a:ext cx="6828644" cy="4116118"/>
            <a:chOff x="998935" y="2514599"/>
            <a:chExt cx="5866948" cy="3536434"/>
          </a:xfrm>
        </p:grpSpPr>
        <p:sp>
          <p:nvSpPr>
            <p:cNvPr id="28" name="Free-form: Shape 27">
              <a:extLst>
                <a:ext uri="{FF2B5EF4-FFF2-40B4-BE49-F238E27FC236}">
                  <a16:creationId xmlns:a16="http://schemas.microsoft.com/office/drawing/2014/main" id="{DA4796EF-B564-72A4-1FFF-562C1232D2AA}"/>
                </a:ext>
              </a:extLst>
            </p:cNvPr>
            <p:cNvSpPr/>
            <p:nvPr/>
          </p:nvSpPr>
          <p:spPr>
            <a:xfrm>
              <a:off x="4447541" y="4101355"/>
              <a:ext cx="772917" cy="772917"/>
            </a:xfrm>
            <a:custGeom>
              <a:avLst/>
              <a:gdLst>
                <a:gd name="connsiteX0" fmla="*/ 772917 w 772917"/>
                <a:gd name="connsiteY0" fmla="*/ 386458 h 772917"/>
                <a:gd name="connsiteX1" fmla="*/ 386458 w 772917"/>
                <a:gd name="connsiteY1" fmla="*/ 772917 h 772917"/>
                <a:gd name="connsiteX2" fmla="*/ 0 w 772917"/>
                <a:gd name="connsiteY2" fmla="*/ 386458 h 772917"/>
                <a:gd name="connsiteX3" fmla="*/ 386458 w 772917"/>
                <a:gd name="connsiteY3" fmla="*/ 0 h 772917"/>
                <a:gd name="connsiteX4" fmla="*/ 772917 w 772917"/>
                <a:gd name="connsiteY4" fmla="*/ 386458 h 772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917" h="772917">
                  <a:moveTo>
                    <a:pt x="772917" y="386458"/>
                  </a:moveTo>
                  <a:cubicBezTo>
                    <a:pt x="772917" y="599894"/>
                    <a:pt x="599894" y="772917"/>
                    <a:pt x="386458" y="772917"/>
                  </a:cubicBezTo>
                  <a:cubicBezTo>
                    <a:pt x="173023" y="772917"/>
                    <a:pt x="0" y="599894"/>
                    <a:pt x="0" y="386458"/>
                  </a:cubicBezTo>
                  <a:cubicBezTo>
                    <a:pt x="0" y="173023"/>
                    <a:pt x="173023" y="0"/>
                    <a:pt x="386458" y="0"/>
                  </a:cubicBezTo>
                  <a:cubicBezTo>
                    <a:pt x="599894" y="0"/>
                    <a:pt x="772917" y="173023"/>
                    <a:pt x="772917" y="386458"/>
                  </a:cubicBezTo>
                  <a:close/>
                </a:path>
              </a:pathLst>
            </a:custGeom>
            <a:solidFill>
              <a:srgbClr val="000000"/>
            </a:solidFill>
            <a:ln w="49609"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S PGothic" panose="020B0600070205080204" pitchFamily="34" charset="-128"/>
                <a:cs typeface="+mn-cs"/>
              </a:endParaRPr>
            </a:p>
          </p:txBody>
        </p:sp>
        <p:sp>
          <p:nvSpPr>
            <p:cNvPr id="29" name="Free-form: Shape 28">
              <a:extLst>
                <a:ext uri="{FF2B5EF4-FFF2-40B4-BE49-F238E27FC236}">
                  <a16:creationId xmlns:a16="http://schemas.microsoft.com/office/drawing/2014/main" id="{C4E4A2B7-8EFA-6163-8C75-5574D5B76958}"/>
                </a:ext>
              </a:extLst>
            </p:cNvPr>
            <p:cNvSpPr/>
            <p:nvPr/>
          </p:nvSpPr>
          <p:spPr>
            <a:xfrm>
              <a:off x="2386098" y="4101355"/>
              <a:ext cx="772917" cy="772917"/>
            </a:xfrm>
            <a:custGeom>
              <a:avLst/>
              <a:gdLst>
                <a:gd name="connsiteX0" fmla="*/ 772917 w 772917"/>
                <a:gd name="connsiteY0" fmla="*/ 386458 h 772917"/>
                <a:gd name="connsiteX1" fmla="*/ 386459 w 772917"/>
                <a:gd name="connsiteY1" fmla="*/ 772917 h 772917"/>
                <a:gd name="connsiteX2" fmla="*/ 0 w 772917"/>
                <a:gd name="connsiteY2" fmla="*/ 386458 h 772917"/>
                <a:gd name="connsiteX3" fmla="*/ 386459 w 772917"/>
                <a:gd name="connsiteY3" fmla="*/ 0 h 772917"/>
                <a:gd name="connsiteX4" fmla="*/ 772917 w 772917"/>
                <a:gd name="connsiteY4" fmla="*/ 386458 h 772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917" h="772917">
                  <a:moveTo>
                    <a:pt x="772917" y="386458"/>
                  </a:moveTo>
                  <a:cubicBezTo>
                    <a:pt x="772917" y="599894"/>
                    <a:pt x="599894" y="772917"/>
                    <a:pt x="386459" y="772917"/>
                  </a:cubicBezTo>
                  <a:cubicBezTo>
                    <a:pt x="173023" y="772917"/>
                    <a:pt x="0" y="599894"/>
                    <a:pt x="0" y="386458"/>
                  </a:cubicBezTo>
                  <a:cubicBezTo>
                    <a:pt x="0" y="173023"/>
                    <a:pt x="173023" y="0"/>
                    <a:pt x="386459" y="0"/>
                  </a:cubicBezTo>
                  <a:cubicBezTo>
                    <a:pt x="599894" y="0"/>
                    <a:pt x="772917" y="173023"/>
                    <a:pt x="772917" y="386458"/>
                  </a:cubicBezTo>
                  <a:close/>
                </a:path>
              </a:pathLst>
            </a:custGeom>
            <a:solidFill>
              <a:srgbClr val="000000"/>
            </a:solidFill>
            <a:ln w="49609"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S PGothic" panose="020B0600070205080204" pitchFamily="34" charset="-128"/>
                <a:cs typeface="+mn-cs"/>
              </a:endParaRPr>
            </a:p>
          </p:txBody>
        </p:sp>
        <p:sp>
          <p:nvSpPr>
            <p:cNvPr id="30" name="Free-form: Shape 29">
              <a:extLst>
                <a:ext uri="{FF2B5EF4-FFF2-40B4-BE49-F238E27FC236}">
                  <a16:creationId xmlns:a16="http://schemas.microsoft.com/office/drawing/2014/main" id="{F1F31A0F-A74E-910E-30CB-9F3AD8570AA4}"/>
                </a:ext>
              </a:extLst>
            </p:cNvPr>
            <p:cNvSpPr/>
            <p:nvPr/>
          </p:nvSpPr>
          <p:spPr>
            <a:xfrm>
              <a:off x="4206129" y="4979080"/>
              <a:ext cx="1400843" cy="773913"/>
            </a:xfrm>
            <a:custGeom>
              <a:avLst/>
              <a:gdLst>
                <a:gd name="connsiteX0" fmla="*/ 1323298 w 1400843"/>
                <a:gd name="connsiteY0" fmla="*/ 229990 h 773913"/>
                <a:gd name="connsiteX1" fmla="*/ 945780 w 1400843"/>
                <a:gd name="connsiteY1" fmla="*/ 49676 h 773913"/>
                <a:gd name="connsiteX2" fmla="*/ 627871 w 1400843"/>
                <a:gd name="connsiteY2" fmla="*/ 3 h 773913"/>
                <a:gd name="connsiteX3" fmla="*/ 309962 w 1400843"/>
                <a:gd name="connsiteY3" fmla="*/ 49676 h 773913"/>
                <a:gd name="connsiteX4" fmla="*/ 17882 w 1400843"/>
                <a:gd name="connsiteY4" fmla="*/ 174853 h 773913"/>
                <a:gd name="connsiteX5" fmla="*/ 0 w 1400843"/>
                <a:gd name="connsiteY5" fmla="*/ 195219 h 773913"/>
                <a:gd name="connsiteX6" fmla="*/ 397387 w 1400843"/>
                <a:gd name="connsiteY6" fmla="*/ 393912 h 773913"/>
                <a:gd name="connsiteX7" fmla="*/ 542930 w 1400843"/>
                <a:gd name="connsiteY7" fmla="*/ 685495 h 773913"/>
                <a:gd name="connsiteX8" fmla="*/ 542930 w 1400843"/>
                <a:gd name="connsiteY8" fmla="*/ 773913 h 773913"/>
                <a:gd name="connsiteX9" fmla="*/ 1400788 w 1400843"/>
                <a:gd name="connsiteY9" fmla="*/ 773913 h 773913"/>
                <a:gd name="connsiteX10" fmla="*/ 1400788 w 1400843"/>
                <a:gd name="connsiteY10" fmla="*/ 384971 h 773913"/>
                <a:gd name="connsiteX11" fmla="*/ 1323298 w 1400843"/>
                <a:gd name="connsiteY11" fmla="*/ 229990 h 77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0843" h="773913">
                  <a:moveTo>
                    <a:pt x="1323298" y="229990"/>
                  </a:moveTo>
                  <a:cubicBezTo>
                    <a:pt x="1211980" y="143290"/>
                    <a:pt x="1083177" y="81775"/>
                    <a:pt x="945780" y="49676"/>
                  </a:cubicBezTo>
                  <a:cubicBezTo>
                    <a:pt x="842385" y="19514"/>
                    <a:pt x="735538" y="2819"/>
                    <a:pt x="627871" y="3"/>
                  </a:cubicBezTo>
                  <a:cubicBezTo>
                    <a:pt x="519951" y="-236"/>
                    <a:pt x="412666" y="16529"/>
                    <a:pt x="309962" y="49676"/>
                  </a:cubicBezTo>
                  <a:cubicBezTo>
                    <a:pt x="207073" y="77096"/>
                    <a:pt x="108695" y="119258"/>
                    <a:pt x="17882" y="174853"/>
                  </a:cubicBezTo>
                  <a:cubicBezTo>
                    <a:pt x="11922" y="181807"/>
                    <a:pt x="6458" y="188761"/>
                    <a:pt x="0" y="195219"/>
                  </a:cubicBezTo>
                  <a:cubicBezTo>
                    <a:pt x="144460" y="234098"/>
                    <a:pt x="279606" y="301674"/>
                    <a:pt x="397387" y="393912"/>
                  </a:cubicBezTo>
                  <a:cubicBezTo>
                    <a:pt x="490326" y="461746"/>
                    <a:pt x="544584" y="570446"/>
                    <a:pt x="542930" y="685495"/>
                  </a:cubicBezTo>
                  <a:lnTo>
                    <a:pt x="542930" y="773913"/>
                  </a:lnTo>
                  <a:lnTo>
                    <a:pt x="1400788" y="773913"/>
                  </a:lnTo>
                  <a:lnTo>
                    <a:pt x="1400788" y="384971"/>
                  </a:lnTo>
                  <a:cubicBezTo>
                    <a:pt x="1402283" y="323649"/>
                    <a:pt x="1373249" y="265586"/>
                    <a:pt x="1323298" y="229990"/>
                  </a:cubicBezTo>
                  <a:close/>
                </a:path>
              </a:pathLst>
            </a:custGeom>
            <a:solidFill>
              <a:srgbClr val="000000"/>
            </a:solidFill>
            <a:ln w="49609"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S PGothic" panose="020B0600070205080204" pitchFamily="34" charset="-128"/>
                <a:cs typeface="+mn-cs"/>
              </a:endParaRPr>
            </a:p>
          </p:txBody>
        </p:sp>
        <p:sp>
          <p:nvSpPr>
            <p:cNvPr id="31" name="Free-form: Shape 30">
              <a:extLst>
                <a:ext uri="{FF2B5EF4-FFF2-40B4-BE49-F238E27FC236}">
                  <a16:creationId xmlns:a16="http://schemas.microsoft.com/office/drawing/2014/main" id="{91092026-40F5-0215-3A2A-1C449E26699F}"/>
                </a:ext>
              </a:extLst>
            </p:cNvPr>
            <p:cNvSpPr/>
            <p:nvPr/>
          </p:nvSpPr>
          <p:spPr>
            <a:xfrm>
              <a:off x="1999640" y="4979080"/>
              <a:ext cx="1400788" cy="773912"/>
            </a:xfrm>
            <a:custGeom>
              <a:avLst/>
              <a:gdLst>
                <a:gd name="connsiteX0" fmla="*/ 858852 w 1400788"/>
                <a:gd name="connsiteY0" fmla="*/ 685494 h 773912"/>
                <a:gd name="connsiteX1" fmla="*/ 997937 w 1400788"/>
                <a:gd name="connsiteY1" fmla="*/ 398879 h 773912"/>
                <a:gd name="connsiteX2" fmla="*/ 1003898 w 1400788"/>
                <a:gd name="connsiteY2" fmla="*/ 393911 h 773912"/>
                <a:gd name="connsiteX3" fmla="*/ 1010356 w 1400788"/>
                <a:gd name="connsiteY3" fmla="*/ 389441 h 773912"/>
                <a:gd name="connsiteX4" fmla="*/ 1400788 w 1400788"/>
                <a:gd name="connsiteY4" fmla="*/ 195715 h 773912"/>
                <a:gd name="connsiteX5" fmla="*/ 1372474 w 1400788"/>
                <a:gd name="connsiteY5" fmla="*/ 163427 h 773912"/>
                <a:gd name="connsiteX6" fmla="*/ 1092813 w 1400788"/>
                <a:gd name="connsiteY6" fmla="*/ 49675 h 773912"/>
                <a:gd name="connsiteX7" fmla="*/ 774904 w 1400788"/>
                <a:gd name="connsiteY7" fmla="*/ 2 h 773912"/>
                <a:gd name="connsiteX8" fmla="*/ 456995 w 1400788"/>
                <a:gd name="connsiteY8" fmla="*/ 49675 h 773912"/>
                <a:gd name="connsiteX9" fmla="*/ 79477 w 1400788"/>
                <a:gd name="connsiteY9" fmla="*/ 229990 h 773912"/>
                <a:gd name="connsiteX10" fmla="*/ 0 w 1400788"/>
                <a:gd name="connsiteY10" fmla="*/ 384970 h 773912"/>
                <a:gd name="connsiteX11" fmla="*/ 0 w 1400788"/>
                <a:gd name="connsiteY11" fmla="*/ 773912 h 773912"/>
                <a:gd name="connsiteX12" fmla="*/ 858852 w 1400788"/>
                <a:gd name="connsiteY12" fmla="*/ 773912 h 77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00788" h="773912">
                  <a:moveTo>
                    <a:pt x="858852" y="685494"/>
                  </a:moveTo>
                  <a:cubicBezTo>
                    <a:pt x="858961" y="573719"/>
                    <a:pt x="910199" y="468133"/>
                    <a:pt x="997937" y="398879"/>
                  </a:cubicBezTo>
                  <a:lnTo>
                    <a:pt x="1003898" y="393911"/>
                  </a:lnTo>
                  <a:lnTo>
                    <a:pt x="1010356" y="389441"/>
                  </a:lnTo>
                  <a:cubicBezTo>
                    <a:pt x="1129482" y="304698"/>
                    <a:pt x="1261251" y="239318"/>
                    <a:pt x="1400788" y="195715"/>
                  </a:cubicBezTo>
                  <a:cubicBezTo>
                    <a:pt x="1390853" y="185284"/>
                    <a:pt x="1381912" y="174355"/>
                    <a:pt x="1372474" y="163427"/>
                  </a:cubicBezTo>
                  <a:cubicBezTo>
                    <a:pt x="1285178" y="112323"/>
                    <a:pt x="1190998" y="74015"/>
                    <a:pt x="1092813" y="49675"/>
                  </a:cubicBezTo>
                  <a:cubicBezTo>
                    <a:pt x="989428" y="19474"/>
                    <a:pt x="882571" y="2774"/>
                    <a:pt x="774904" y="2"/>
                  </a:cubicBezTo>
                  <a:cubicBezTo>
                    <a:pt x="666984" y="-202"/>
                    <a:pt x="559709" y="16563"/>
                    <a:pt x="456995" y="49675"/>
                  </a:cubicBezTo>
                  <a:cubicBezTo>
                    <a:pt x="321511" y="87054"/>
                    <a:pt x="193706" y="148103"/>
                    <a:pt x="79477" y="229990"/>
                  </a:cubicBezTo>
                  <a:cubicBezTo>
                    <a:pt x="30549" y="266668"/>
                    <a:pt x="1232" y="323832"/>
                    <a:pt x="0" y="384970"/>
                  </a:cubicBezTo>
                  <a:lnTo>
                    <a:pt x="0" y="773912"/>
                  </a:lnTo>
                  <a:lnTo>
                    <a:pt x="858852" y="773912"/>
                  </a:lnTo>
                  <a:close/>
                </a:path>
              </a:pathLst>
            </a:custGeom>
            <a:solidFill>
              <a:srgbClr val="000000"/>
            </a:solidFill>
            <a:ln w="49609"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S PGothic" panose="020B0600070205080204" pitchFamily="34" charset="-128"/>
                <a:cs typeface="+mn-cs"/>
              </a:endParaRPr>
            </a:p>
          </p:txBody>
        </p:sp>
        <p:sp>
          <p:nvSpPr>
            <p:cNvPr id="32" name="Free-form: Shape 31">
              <a:extLst>
                <a:ext uri="{FF2B5EF4-FFF2-40B4-BE49-F238E27FC236}">
                  <a16:creationId xmlns:a16="http://schemas.microsoft.com/office/drawing/2014/main" id="{7C57E5C6-C92C-680A-D35E-4068481CC9EA}"/>
                </a:ext>
              </a:extLst>
            </p:cNvPr>
            <p:cNvSpPr/>
            <p:nvPr/>
          </p:nvSpPr>
          <p:spPr>
            <a:xfrm>
              <a:off x="3030361" y="5280095"/>
              <a:ext cx="1545898" cy="770938"/>
            </a:xfrm>
            <a:custGeom>
              <a:avLst/>
              <a:gdLst>
                <a:gd name="connsiteX0" fmla="*/ 0 w 1545898"/>
                <a:gd name="connsiteY0" fmla="*/ 770938 h 770938"/>
                <a:gd name="connsiteX1" fmla="*/ 0 w 1545898"/>
                <a:gd name="connsiteY1" fmla="*/ 384480 h 770938"/>
                <a:gd name="connsiteX2" fmla="*/ 77490 w 1545898"/>
                <a:gd name="connsiteY2" fmla="*/ 229996 h 770938"/>
                <a:gd name="connsiteX3" fmla="*/ 455008 w 1545898"/>
                <a:gd name="connsiteY3" fmla="*/ 49682 h 770938"/>
                <a:gd name="connsiteX4" fmla="*/ 772917 w 1545898"/>
                <a:gd name="connsiteY4" fmla="*/ 8 h 770938"/>
                <a:gd name="connsiteX5" fmla="*/ 1090826 w 1545898"/>
                <a:gd name="connsiteY5" fmla="*/ 49682 h 770938"/>
                <a:gd name="connsiteX6" fmla="*/ 1468841 w 1545898"/>
                <a:gd name="connsiteY6" fmla="*/ 229996 h 770938"/>
                <a:gd name="connsiteX7" fmla="*/ 1545834 w 1545898"/>
                <a:gd name="connsiteY7" fmla="*/ 384480 h 770938"/>
                <a:gd name="connsiteX8" fmla="*/ 1545834 w 1545898"/>
                <a:gd name="connsiteY8" fmla="*/ 770938 h 770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5898" h="770938">
                  <a:moveTo>
                    <a:pt x="0" y="770938"/>
                  </a:moveTo>
                  <a:lnTo>
                    <a:pt x="0" y="384480"/>
                  </a:lnTo>
                  <a:cubicBezTo>
                    <a:pt x="233" y="323695"/>
                    <a:pt x="28910" y="266525"/>
                    <a:pt x="77490" y="229996"/>
                  </a:cubicBezTo>
                  <a:cubicBezTo>
                    <a:pt x="191511" y="147761"/>
                    <a:pt x="319385" y="86683"/>
                    <a:pt x="455008" y="49682"/>
                  </a:cubicBezTo>
                  <a:cubicBezTo>
                    <a:pt x="557668" y="16341"/>
                    <a:pt x="664982" y="-429"/>
                    <a:pt x="772917" y="8"/>
                  </a:cubicBezTo>
                  <a:cubicBezTo>
                    <a:pt x="880609" y="2536"/>
                    <a:pt x="987496" y="19242"/>
                    <a:pt x="1090826" y="49682"/>
                  </a:cubicBezTo>
                  <a:cubicBezTo>
                    <a:pt x="1228491" y="81452"/>
                    <a:pt x="1357518" y="143003"/>
                    <a:pt x="1468841" y="229996"/>
                  </a:cubicBezTo>
                  <a:cubicBezTo>
                    <a:pt x="1518593" y="265487"/>
                    <a:pt x="1547449" y="323386"/>
                    <a:pt x="1545834" y="384480"/>
                  </a:cubicBezTo>
                  <a:lnTo>
                    <a:pt x="1545834" y="770938"/>
                  </a:lnTo>
                  <a:close/>
                </a:path>
              </a:pathLst>
            </a:custGeom>
            <a:solidFill>
              <a:srgbClr val="000000"/>
            </a:solidFill>
            <a:ln w="49609"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S PGothic" panose="020B0600070205080204" pitchFamily="34" charset="-128"/>
                <a:cs typeface="+mn-cs"/>
              </a:endParaRPr>
            </a:p>
          </p:txBody>
        </p:sp>
        <p:sp>
          <p:nvSpPr>
            <p:cNvPr id="33" name="Free-form: Shape 32">
              <a:extLst>
                <a:ext uri="{FF2B5EF4-FFF2-40B4-BE49-F238E27FC236}">
                  <a16:creationId xmlns:a16="http://schemas.microsoft.com/office/drawing/2014/main" id="{139D44F3-0965-5E42-6BF1-6E57747DC89C}"/>
                </a:ext>
              </a:extLst>
            </p:cNvPr>
            <p:cNvSpPr/>
            <p:nvPr/>
          </p:nvSpPr>
          <p:spPr>
            <a:xfrm>
              <a:off x="3416820" y="4401878"/>
              <a:ext cx="772917" cy="772917"/>
            </a:xfrm>
            <a:custGeom>
              <a:avLst/>
              <a:gdLst>
                <a:gd name="connsiteX0" fmla="*/ 772917 w 772917"/>
                <a:gd name="connsiteY0" fmla="*/ 386459 h 772917"/>
                <a:gd name="connsiteX1" fmla="*/ 386459 w 772917"/>
                <a:gd name="connsiteY1" fmla="*/ 772917 h 772917"/>
                <a:gd name="connsiteX2" fmla="*/ 0 w 772917"/>
                <a:gd name="connsiteY2" fmla="*/ 386459 h 772917"/>
                <a:gd name="connsiteX3" fmla="*/ 386459 w 772917"/>
                <a:gd name="connsiteY3" fmla="*/ 0 h 772917"/>
                <a:gd name="connsiteX4" fmla="*/ 772917 w 772917"/>
                <a:gd name="connsiteY4" fmla="*/ 386459 h 772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917" h="772917">
                  <a:moveTo>
                    <a:pt x="772917" y="386459"/>
                  </a:moveTo>
                  <a:cubicBezTo>
                    <a:pt x="772917" y="599894"/>
                    <a:pt x="599894" y="772917"/>
                    <a:pt x="386459" y="772917"/>
                  </a:cubicBezTo>
                  <a:cubicBezTo>
                    <a:pt x="173023" y="772917"/>
                    <a:pt x="0" y="599894"/>
                    <a:pt x="0" y="386459"/>
                  </a:cubicBezTo>
                  <a:cubicBezTo>
                    <a:pt x="0" y="173023"/>
                    <a:pt x="173023" y="0"/>
                    <a:pt x="386459" y="0"/>
                  </a:cubicBezTo>
                  <a:cubicBezTo>
                    <a:pt x="599894" y="0"/>
                    <a:pt x="772917" y="173023"/>
                    <a:pt x="772917" y="386459"/>
                  </a:cubicBezTo>
                  <a:close/>
                </a:path>
              </a:pathLst>
            </a:custGeom>
            <a:solidFill>
              <a:srgbClr val="000000"/>
            </a:solidFill>
            <a:ln w="49609"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S PGothic" panose="020B0600070205080204" pitchFamily="34" charset="-128"/>
                <a:cs typeface="+mn-cs"/>
              </a:endParaRPr>
            </a:p>
          </p:txBody>
        </p:sp>
        <p:pic>
          <p:nvPicPr>
            <p:cNvPr id="35" name="Graphic 34" descr="Thought bubble with solid fill">
              <a:extLst>
                <a:ext uri="{FF2B5EF4-FFF2-40B4-BE49-F238E27FC236}">
                  <a16:creationId xmlns:a16="http://schemas.microsoft.com/office/drawing/2014/main" id="{C7F01F5D-5BCA-67D2-461D-C80052E233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92262" y="2514599"/>
              <a:ext cx="1773621" cy="1773621"/>
            </a:xfrm>
            <a:prstGeom prst="rect">
              <a:avLst/>
            </a:prstGeom>
          </p:spPr>
        </p:pic>
        <p:pic>
          <p:nvPicPr>
            <p:cNvPr id="36" name="Graphic 35" descr="Thought bubble with solid fill">
              <a:extLst>
                <a:ext uri="{FF2B5EF4-FFF2-40B4-BE49-F238E27FC236}">
                  <a16:creationId xmlns:a16="http://schemas.microsoft.com/office/drawing/2014/main" id="{D8EFC4AF-E001-782B-EC64-1635ABDE44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998935" y="2542189"/>
              <a:ext cx="1773621" cy="1773621"/>
            </a:xfrm>
            <a:prstGeom prst="rect">
              <a:avLst/>
            </a:prstGeom>
          </p:spPr>
        </p:pic>
        <p:grpSp>
          <p:nvGrpSpPr>
            <p:cNvPr id="38" name="Graphic 36" descr="Thought bubble with solid fill">
              <a:extLst>
                <a:ext uri="{FF2B5EF4-FFF2-40B4-BE49-F238E27FC236}">
                  <a16:creationId xmlns:a16="http://schemas.microsoft.com/office/drawing/2014/main" id="{0BB08AE0-56D1-E5B2-1381-AC09A1987108}"/>
                </a:ext>
              </a:extLst>
            </p:cNvPr>
            <p:cNvGrpSpPr/>
            <p:nvPr/>
          </p:nvGrpSpPr>
          <p:grpSpPr>
            <a:xfrm>
              <a:off x="3261194" y="2810961"/>
              <a:ext cx="1441067" cy="1440572"/>
              <a:chOff x="6892897" y="4402191"/>
              <a:chExt cx="1441067" cy="1440572"/>
            </a:xfrm>
            <a:solidFill>
              <a:srgbClr val="000000"/>
            </a:solidFill>
          </p:grpSpPr>
          <p:sp>
            <p:nvSpPr>
              <p:cNvPr id="39" name="Free-form: Shape 38">
                <a:extLst>
                  <a:ext uri="{FF2B5EF4-FFF2-40B4-BE49-F238E27FC236}">
                    <a16:creationId xmlns:a16="http://schemas.microsoft.com/office/drawing/2014/main" id="{5DDA645B-3E6B-F2AC-99F4-CBD6D8FBEF16}"/>
                  </a:ext>
                </a:extLst>
              </p:cNvPr>
              <p:cNvSpPr/>
              <p:nvPr/>
            </p:nvSpPr>
            <p:spPr>
              <a:xfrm>
                <a:off x="6892897" y="4402191"/>
                <a:ext cx="1441067" cy="979186"/>
              </a:xfrm>
              <a:custGeom>
                <a:avLst/>
                <a:gdLst>
                  <a:gd name="connsiteX0" fmla="*/ 1256315 w 1441067"/>
                  <a:gd name="connsiteY0" fmla="*/ 332554 h 979186"/>
                  <a:gd name="connsiteX1" fmla="*/ 1213822 w 1441067"/>
                  <a:gd name="connsiteY1" fmla="*/ 338097 h 979186"/>
                  <a:gd name="connsiteX2" fmla="*/ 1219365 w 1441067"/>
                  <a:gd name="connsiteY2" fmla="*/ 295604 h 979186"/>
                  <a:gd name="connsiteX3" fmla="*/ 1034612 w 1441067"/>
                  <a:gd name="connsiteY3" fmla="*/ 110851 h 979186"/>
                  <a:gd name="connsiteX4" fmla="*/ 920066 w 1441067"/>
                  <a:gd name="connsiteY4" fmla="*/ 149649 h 979186"/>
                  <a:gd name="connsiteX5" fmla="*/ 739009 w 1441067"/>
                  <a:gd name="connsiteY5" fmla="*/ 0 h 979186"/>
                  <a:gd name="connsiteX6" fmla="*/ 559799 w 1441067"/>
                  <a:gd name="connsiteY6" fmla="*/ 138564 h 979186"/>
                  <a:gd name="connsiteX7" fmla="*/ 406455 w 1441067"/>
                  <a:gd name="connsiteY7" fmla="*/ 55426 h 979186"/>
                  <a:gd name="connsiteX8" fmla="*/ 221703 w 1441067"/>
                  <a:gd name="connsiteY8" fmla="*/ 240178 h 979186"/>
                  <a:gd name="connsiteX9" fmla="*/ 227245 w 1441067"/>
                  <a:gd name="connsiteY9" fmla="*/ 282671 h 979186"/>
                  <a:gd name="connsiteX10" fmla="*/ 184752 w 1441067"/>
                  <a:gd name="connsiteY10" fmla="*/ 277128 h 979186"/>
                  <a:gd name="connsiteX11" fmla="*/ 0 w 1441067"/>
                  <a:gd name="connsiteY11" fmla="*/ 461880 h 979186"/>
                  <a:gd name="connsiteX12" fmla="*/ 184752 w 1441067"/>
                  <a:gd name="connsiteY12" fmla="*/ 646633 h 979186"/>
                  <a:gd name="connsiteX13" fmla="*/ 186600 w 1441067"/>
                  <a:gd name="connsiteY13" fmla="*/ 646633 h 979186"/>
                  <a:gd name="connsiteX14" fmla="*/ 369504 w 1441067"/>
                  <a:gd name="connsiteY14" fmla="*/ 812910 h 979186"/>
                  <a:gd name="connsiteX15" fmla="*/ 482203 w 1441067"/>
                  <a:gd name="connsiteY15" fmla="*/ 774112 h 979186"/>
                  <a:gd name="connsiteX16" fmla="*/ 480356 w 1441067"/>
                  <a:gd name="connsiteY16" fmla="*/ 794434 h 979186"/>
                  <a:gd name="connsiteX17" fmla="*/ 665108 w 1441067"/>
                  <a:gd name="connsiteY17" fmla="*/ 979187 h 979186"/>
                  <a:gd name="connsiteX18" fmla="*/ 849860 w 1441067"/>
                  <a:gd name="connsiteY18" fmla="*/ 811062 h 979186"/>
                  <a:gd name="connsiteX19" fmla="*/ 997662 w 1441067"/>
                  <a:gd name="connsiteY19" fmla="*/ 886811 h 979186"/>
                  <a:gd name="connsiteX20" fmla="*/ 1182414 w 1441067"/>
                  <a:gd name="connsiteY20" fmla="*/ 702058 h 979186"/>
                  <a:gd name="connsiteX21" fmla="*/ 1182414 w 1441067"/>
                  <a:gd name="connsiteY21" fmla="*/ 685431 h 979186"/>
                  <a:gd name="connsiteX22" fmla="*/ 1256315 w 1441067"/>
                  <a:gd name="connsiteY22" fmla="*/ 702058 h 979186"/>
                  <a:gd name="connsiteX23" fmla="*/ 1441067 w 1441067"/>
                  <a:gd name="connsiteY23" fmla="*/ 517306 h 979186"/>
                  <a:gd name="connsiteX24" fmla="*/ 1256315 w 1441067"/>
                  <a:gd name="connsiteY24" fmla="*/ 332554 h 97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41067" h="979186">
                    <a:moveTo>
                      <a:pt x="1256315" y="332554"/>
                    </a:moveTo>
                    <a:cubicBezTo>
                      <a:pt x="1241535" y="332554"/>
                      <a:pt x="1228602" y="334401"/>
                      <a:pt x="1213822" y="338097"/>
                    </a:cubicBezTo>
                    <a:cubicBezTo>
                      <a:pt x="1217517" y="325164"/>
                      <a:pt x="1219365" y="310384"/>
                      <a:pt x="1219365" y="295604"/>
                    </a:cubicBezTo>
                    <a:cubicBezTo>
                      <a:pt x="1219365" y="193990"/>
                      <a:pt x="1136226" y="110851"/>
                      <a:pt x="1034612" y="110851"/>
                    </a:cubicBezTo>
                    <a:cubicBezTo>
                      <a:pt x="992119" y="110851"/>
                      <a:pt x="951474" y="125631"/>
                      <a:pt x="920066" y="149649"/>
                    </a:cubicBezTo>
                    <a:cubicBezTo>
                      <a:pt x="905286" y="64663"/>
                      <a:pt x="829537" y="0"/>
                      <a:pt x="739009" y="0"/>
                    </a:cubicBezTo>
                    <a:cubicBezTo>
                      <a:pt x="654023" y="0"/>
                      <a:pt x="581969" y="59121"/>
                      <a:pt x="559799" y="138564"/>
                    </a:cubicBezTo>
                    <a:cubicBezTo>
                      <a:pt x="526544" y="88681"/>
                      <a:pt x="471118" y="55426"/>
                      <a:pt x="406455" y="55426"/>
                    </a:cubicBezTo>
                    <a:cubicBezTo>
                      <a:pt x="304841" y="55426"/>
                      <a:pt x="221703" y="138564"/>
                      <a:pt x="221703" y="240178"/>
                    </a:cubicBezTo>
                    <a:cubicBezTo>
                      <a:pt x="221703" y="254958"/>
                      <a:pt x="223550" y="267891"/>
                      <a:pt x="227245" y="282671"/>
                    </a:cubicBezTo>
                    <a:cubicBezTo>
                      <a:pt x="212465" y="278976"/>
                      <a:pt x="199532" y="277128"/>
                      <a:pt x="184752" y="277128"/>
                    </a:cubicBezTo>
                    <a:cubicBezTo>
                      <a:pt x="83138" y="277128"/>
                      <a:pt x="0" y="360267"/>
                      <a:pt x="0" y="461880"/>
                    </a:cubicBezTo>
                    <a:cubicBezTo>
                      <a:pt x="0" y="563494"/>
                      <a:pt x="83138" y="646633"/>
                      <a:pt x="184752" y="646633"/>
                    </a:cubicBezTo>
                    <a:cubicBezTo>
                      <a:pt x="184752" y="646633"/>
                      <a:pt x="184752" y="646633"/>
                      <a:pt x="186600" y="646633"/>
                    </a:cubicBezTo>
                    <a:cubicBezTo>
                      <a:pt x="195837" y="740856"/>
                      <a:pt x="275281" y="812910"/>
                      <a:pt x="369504" y="812910"/>
                    </a:cubicBezTo>
                    <a:cubicBezTo>
                      <a:pt x="411997" y="812910"/>
                      <a:pt x="450795" y="798129"/>
                      <a:pt x="482203" y="774112"/>
                    </a:cubicBezTo>
                    <a:cubicBezTo>
                      <a:pt x="482203" y="779654"/>
                      <a:pt x="480356" y="787044"/>
                      <a:pt x="480356" y="794434"/>
                    </a:cubicBezTo>
                    <a:cubicBezTo>
                      <a:pt x="480356" y="896048"/>
                      <a:pt x="563494" y="979187"/>
                      <a:pt x="665108" y="979187"/>
                    </a:cubicBezTo>
                    <a:cubicBezTo>
                      <a:pt x="761179" y="979187"/>
                      <a:pt x="840622" y="905286"/>
                      <a:pt x="849860" y="811062"/>
                    </a:cubicBezTo>
                    <a:cubicBezTo>
                      <a:pt x="883115" y="857250"/>
                      <a:pt x="936694" y="886811"/>
                      <a:pt x="997662" y="886811"/>
                    </a:cubicBezTo>
                    <a:cubicBezTo>
                      <a:pt x="1099276" y="886811"/>
                      <a:pt x="1182414" y="803672"/>
                      <a:pt x="1182414" y="702058"/>
                    </a:cubicBezTo>
                    <a:cubicBezTo>
                      <a:pt x="1182414" y="696516"/>
                      <a:pt x="1182414" y="690973"/>
                      <a:pt x="1182414" y="685431"/>
                    </a:cubicBezTo>
                    <a:cubicBezTo>
                      <a:pt x="1204584" y="694668"/>
                      <a:pt x="1230450" y="702058"/>
                      <a:pt x="1256315" y="702058"/>
                    </a:cubicBezTo>
                    <a:cubicBezTo>
                      <a:pt x="1357929" y="702058"/>
                      <a:pt x="1441067" y="618920"/>
                      <a:pt x="1441067" y="517306"/>
                    </a:cubicBezTo>
                    <a:cubicBezTo>
                      <a:pt x="1441067" y="415692"/>
                      <a:pt x="1357929" y="332554"/>
                      <a:pt x="1256315" y="332554"/>
                    </a:cubicBezTo>
                    <a:close/>
                  </a:path>
                </a:pathLst>
              </a:custGeom>
              <a:solidFill>
                <a:srgbClr val="000000"/>
              </a:solidFill>
              <a:ln w="1845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S PGothic" panose="020B0600070205080204" pitchFamily="34" charset="-128"/>
                  <a:cs typeface="+mn-cs"/>
                </a:endParaRPr>
              </a:p>
            </p:txBody>
          </p:sp>
          <p:sp>
            <p:nvSpPr>
              <p:cNvPr id="40" name="Free-form: Shape 39">
                <a:extLst>
                  <a:ext uri="{FF2B5EF4-FFF2-40B4-BE49-F238E27FC236}">
                    <a16:creationId xmlns:a16="http://schemas.microsoft.com/office/drawing/2014/main" id="{8E3DDFFB-8A94-4658-6287-04B1E9111CC1}"/>
                  </a:ext>
                </a:extLst>
              </p:cNvPr>
              <p:cNvSpPr/>
              <p:nvPr/>
            </p:nvSpPr>
            <p:spPr>
              <a:xfrm>
                <a:off x="7545692" y="5413461"/>
                <a:ext cx="221702" cy="221702"/>
              </a:xfrm>
              <a:custGeom>
                <a:avLst/>
                <a:gdLst>
                  <a:gd name="connsiteX0" fmla="*/ 221703 w 221702"/>
                  <a:gd name="connsiteY0" fmla="*/ 110851 h 221702"/>
                  <a:gd name="connsiteX1" fmla="*/ 110851 w 221702"/>
                  <a:gd name="connsiteY1" fmla="*/ 221703 h 221702"/>
                  <a:gd name="connsiteX2" fmla="*/ 0 w 221702"/>
                  <a:gd name="connsiteY2" fmla="*/ 110851 h 221702"/>
                  <a:gd name="connsiteX3" fmla="*/ 110851 w 221702"/>
                  <a:gd name="connsiteY3" fmla="*/ 0 h 221702"/>
                  <a:gd name="connsiteX4" fmla="*/ 221703 w 221702"/>
                  <a:gd name="connsiteY4" fmla="*/ 110851 h 221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702" h="221702">
                    <a:moveTo>
                      <a:pt x="221703" y="110851"/>
                    </a:moveTo>
                    <a:cubicBezTo>
                      <a:pt x="221703" y="172073"/>
                      <a:pt x="172073" y="221703"/>
                      <a:pt x="110851" y="221703"/>
                    </a:cubicBezTo>
                    <a:cubicBezTo>
                      <a:pt x="49630" y="221703"/>
                      <a:pt x="0" y="172073"/>
                      <a:pt x="0" y="110851"/>
                    </a:cubicBezTo>
                    <a:cubicBezTo>
                      <a:pt x="0" y="49630"/>
                      <a:pt x="49630" y="0"/>
                      <a:pt x="110851" y="0"/>
                    </a:cubicBezTo>
                    <a:cubicBezTo>
                      <a:pt x="172073" y="0"/>
                      <a:pt x="221703" y="49630"/>
                      <a:pt x="221703" y="110851"/>
                    </a:cubicBezTo>
                    <a:close/>
                  </a:path>
                </a:pathLst>
              </a:custGeom>
              <a:solidFill>
                <a:srgbClr val="000000"/>
              </a:solidFill>
              <a:ln w="1845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S PGothic" panose="020B0600070205080204" pitchFamily="34" charset="-128"/>
                  <a:cs typeface="+mn-cs"/>
                </a:endParaRPr>
              </a:p>
            </p:txBody>
          </p:sp>
          <p:sp>
            <p:nvSpPr>
              <p:cNvPr id="41" name="Free-form: Shape 40">
                <a:extLst>
                  <a:ext uri="{FF2B5EF4-FFF2-40B4-BE49-F238E27FC236}">
                    <a16:creationId xmlns:a16="http://schemas.microsoft.com/office/drawing/2014/main" id="{7CBB3845-92EC-2D3B-E202-978F7FA2959E}"/>
                  </a:ext>
                </a:extLst>
              </p:cNvPr>
              <p:cNvSpPr/>
              <p:nvPr/>
            </p:nvSpPr>
            <p:spPr>
              <a:xfrm>
                <a:off x="7485713" y="5676487"/>
                <a:ext cx="166276" cy="166276"/>
              </a:xfrm>
              <a:custGeom>
                <a:avLst/>
                <a:gdLst>
                  <a:gd name="connsiteX0" fmla="*/ 166277 w 166276"/>
                  <a:gd name="connsiteY0" fmla="*/ 83138 h 166276"/>
                  <a:gd name="connsiteX1" fmla="*/ 83138 w 166276"/>
                  <a:gd name="connsiteY1" fmla="*/ 166277 h 166276"/>
                  <a:gd name="connsiteX2" fmla="*/ 0 w 166276"/>
                  <a:gd name="connsiteY2" fmla="*/ 83138 h 166276"/>
                  <a:gd name="connsiteX3" fmla="*/ 83138 w 166276"/>
                  <a:gd name="connsiteY3" fmla="*/ 0 h 166276"/>
                  <a:gd name="connsiteX4" fmla="*/ 166277 w 166276"/>
                  <a:gd name="connsiteY4" fmla="*/ 83138 h 166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276" h="166276">
                    <a:moveTo>
                      <a:pt x="166277" y="83138"/>
                    </a:moveTo>
                    <a:cubicBezTo>
                      <a:pt x="166277" y="129055"/>
                      <a:pt x="129055" y="166277"/>
                      <a:pt x="83138" y="166277"/>
                    </a:cubicBezTo>
                    <a:cubicBezTo>
                      <a:pt x="37222" y="166277"/>
                      <a:pt x="0" y="129055"/>
                      <a:pt x="0" y="83138"/>
                    </a:cubicBezTo>
                    <a:cubicBezTo>
                      <a:pt x="0" y="37222"/>
                      <a:pt x="37222" y="0"/>
                      <a:pt x="83138" y="0"/>
                    </a:cubicBezTo>
                    <a:cubicBezTo>
                      <a:pt x="129055" y="0"/>
                      <a:pt x="166277" y="37222"/>
                      <a:pt x="166277" y="83138"/>
                    </a:cubicBezTo>
                    <a:close/>
                  </a:path>
                </a:pathLst>
              </a:custGeom>
              <a:solidFill>
                <a:srgbClr val="000000"/>
              </a:solidFill>
              <a:ln w="1845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S PGothic" panose="020B0600070205080204" pitchFamily="34" charset="-128"/>
                  <a:cs typeface="+mn-cs"/>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dissolv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614DB94-C6C1-0078-1B5F-70A00E76686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B93CCB3-F9FF-FF5D-6343-B1EFFEE7F298}"/>
              </a:ext>
            </a:extLst>
          </p:cNvPr>
          <p:cNvSpPr txBox="1">
            <a:spLocks noChangeArrowheads="1"/>
          </p:cNvSpPr>
          <p:nvPr/>
        </p:nvSpPr>
        <p:spPr bwMode="auto">
          <a:xfrm>
            <a:off x="189446" y="260560"/>
            <a:ext cx="8765108"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4400" b="1" i="0"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anose="020B0600070205080204" pitchFamily="34" charset="-128"/>
                <a:cs typeface="+mn-cs"/>
              </a:rPr>
              <a:t>Leader:</a:t>
            </a:r>
            <a:r>
              <a:rPr kumimoji="0" lang="en-GB" altLang="en-US" sz="4400" b="0" i="0"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anose="020B0600070205080204" pitchFamily="34" charset="-128"/>
                <a:cs typeface="+mn-cs"/>
              </a:rPr>
              <a:t> As community together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2800" b="0" i="0"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4400" b="1" i="0"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anose="020B0600070205080204" pitchFamily="34" charset="-128"/>
                <a:cs typeface="+mn-cs"/>
              </a:rPr>
              <a:t>ALL:</a:t>
            </a:r>
            <a:r>
              <a:rPr kumimoji="0" lang="en-GB" altLang="en-US" sz="4400" b="0" i="0"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anose="020B0600070205080204" pitchFamily="34" charset="-128"/>
                <a:cs typeface="+mn-cs"/>
              </a:rPr>
              <a:t> </a:t>
            </a:r>
            <a:r>
              <a:rPr kumimoji="0" lang="en-GB" altLang="en-US" sz="4400" b="1" i="0"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anose="020B0600070205080204" pitchFamily="34" charset="-128"/>
                <a:cs typeface="+mn-cs"/>
              </a:rPr>
              <a:t>…we serve one another.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4000" b="1" i="0"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GB" altLang="en-US" sz="4400" b="1" i="0"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anose="020B0600070205080204" pitchFamily="34" charset="-128"/>
              <a:cs typeface="+mn-cs"/>
            </a:endParaRPr>
          </a:p>
        </p:txBody>
      </p:sp>
      <p:grpSp>
        <p:nvGrpSpPr>
          <p:cNvPr id="3" name="Group 2">
            <a:extLst>
              <a:ext uri="{FF2B5EF4-FFF2-40B4-BE49-F238E27FC236}">
                <a16:creationId xmlns:a16="http://schemas.microsoft.com/office/drawing/2014/main" id="{6678C987-A0E3-CADC-9880-1C6F0308A11C}"/>
              </a:ext>
            </a:extLst>
          </p:cNvPr>
          <p:cNvGrpSpPr/>
          <p:nvPr/>
        </p:nvGrpSpPr>
        <p:grpSpPr>
          <a:xfrm>
            <a:off x="-58190" y="3722569"/>
            <a:ext cx="9474200" cy="2976562"/>
            <a:chOff x="-180975" y="4233863"/>
            <a:chExt cx="9474200" cy="2976562"/>
          </a:xfrm>
        </p:grpSpPr>
        <p:grpSp>
          <p:nvGrpSpPr>
            <p:cNvPr id="5" name="Group 18">
              <a:extLst>
                <a:ext uri="{FF2B5EF4-FFF2-40B4-BE49-F238E27FC236}">
                  <a16:creationId xmlns:a16="http://schemas.microsoft.com/office/drawing/2014/main" id="{225A50D4-291F-B62C-DBA8-F66AE683A35E}"/>
                </a:ext>
              </a:extLst>
            </p:cNvPr>
            <p:cNvGrpSpPr>
              <a:grpSpLocks/>
            </p:cNvGrpSpPr>
            <p:nvPr/>
          </p:nvGrpSpPr>
          <p:grpSpPr bwMode="auto">
            <a:xfrm>
              <a:off x="1187450" y="4233863"/>
              <a:ext cx="5480050" cy="2976562"/>
              <a:chOff x="35496" y="4566894"/>
              <a:chExt cx="4932505" cy="2678530"/>
            </a:xfrm>
          </p:grpSpPr>
          <p:pic>
            <p:nvPicPr>
              <p:cNvPr id="23" name="Graphic 7" descr="Children with solid fill">
                <a:extLst>
                  <a:ext uri="{FF2B5EF4-FFF2-40B4-BE49-F238E27FC236}">
                    <a16:creationId xmlns:a16="http://schemas.microsoft.com/office/drawing/2014/main" id="{E69AED8F-5B80-44E6-6501-557741BCD94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496" y="4581179"/>
                <a:ext cx="2664868" cy="2664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raphic 11" descr="Children with solid fill">
                <a:extLst>
                  <a:ext uri="{FF2B5EF4-FFF2-40B4-BE49-F238E27FC236}">
                    <a16:creationId xmlns:a16="http://schemas.microsoft.com/office/drawing/2014/main" id="{60F10053-878D-39BC-395E-99477E79E76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03134" y="4566894"/>
                <a:ext cx="2664867" cy="2664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 name="Graphic 20" descr="Woman with solid fill">
              <a:extLst>
                <a:ext uri="{FF2B5EF4-FFF2-40B4-BE49-F238E27FC236}">
                  <a16:creationId xmlns:a16="http://schemas.microsoft.com/office/drawing/2014/main" id="{72DC9488-5D71-57FB-75F5-65BC0575D52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0975" y="4287838"/>
              <a:ext cx="2236788" cy="223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phic 22" descr="Man with solid fill">
              <a:extLst>
                <a:ext uri="{FF2B5EF4-FFF2-40B4-BE49-F238E27FC236}">
                  <a16:creationId xmlns:a16="http://schemas.microsoft.com/office/drawing/2014/main" id="{6A28075E-EF5B-1377-FE29-987BD3F1304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940425" y="4260850"/>
              <a:ext cx="223202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raphic 23" descr="Woman with solid fill">
              <a:extLst>
                <a:ext uri="{FF2B5EF4-FFF2-40B4-BE49-F238E27FC236}">
                  <a16:creationId xmlns:a16="http://schemas.microsoft.com/office/drawing/2014/main" id="{7AE7E30B-214E-8554-B5CA-158A4A0D2BD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56438" y="4249738"/>
              <a:ext cx="2236787" cy="223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phic 24" descr="Heart with solid fill">
              <a:extLst>
                <a:ext uri="{FF2B5EF4-FFF2-40B4-BE49-F238E27FC236}">
                  <a16:creationId xmlns:a16="http://schemas.microsoft.com/office/drawing/2014/main" id="{0E255121-D210-DEEF-AE03-B30082C5C954}"/>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55650" y="4875213"/>
              <a:ext cx="396875"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phic 25" descr="Heart with solid fill">
              <a:extLst>
                <a:ext uri="{FF2B5EF4-FFF2-40B4-BE49-F238E27FC236}">
                  <a16:creationId xmlns:a16="http://schemas.microsoft.com/office/drawing/2014/main" id="{F58CCA7E-52C7-8478-CC34-2E0DB7871C8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927850" y="4829175"/>
              <a:ext cx="396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raphic 26" descr="Heart with solid fill">
              <a:extLst>
                <a:ext uri="{FF2B5EF4-FFF2-40B4-BE49-F238E27FC236}">
                  <a16:creationId xmlns:a16="http://schemas.microsoft.com/office/drawing/2014/main" id="{DD0E6E30-35B6-A815-A5CA-D38EC8C31228}"/>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980363" y="4819650"/>
              <a:ext cx="396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raphic 27" descr="Heart with solid fill">
              <a:extLst>
                <a:ext uri="{FF2B5EF4-FFF2-40B4-BE49-F238E27FC236}">
                  <a16:creationId xmlns:a16="http://schemas.microsoft.com/office/drawing/2014/main" id="{94CE38CF-1FF9-42CD-08A7-D70B9277CBA9}"/>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643063" y="5453063"/>
              <a:ext cx="3651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aphic 28" descr="Heart with solid fill">
              <a:extLst>
                <a:ext uri="{FF2B5EF4-FFF2-40B4-BE49-F238E27FC236}">
                  <a16:creationId xmlns:a16="http://schemas.microsoft.com/office/drawing/2014/main" id="{1E6BC5C0-E5BC-2F4F-2236-C022E466B790}"/>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244725" y="5453063"/>
              <a:ext cx="3651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raphic 29" descr="Heart with solid fill">
              <a:extLst>
                <a:ext uri="{FF2B5EF4-FFF2-40B4-BE49-F238E27FC236}">
                  <a16:creationId xmlns:a16="http://schemas.microsoft.com/office/drawing/2014/main" id="{0F5F269D-A000-5017-0586-A4E1FC6219CB}"/>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884488" y="5449888"/>
              <a:ext cx="3651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raphic 30" descr="Heart with solid fill">
              <a:extLst>
                <a:ext uri="{FF2B5EF4-FFF2-40B4-BE49-F238E27FC236}">
                  <a16:creationId xmlns:a16="http://schemas.microsoft.com/office/drawing/2014/main" id="{EFB1FC7A-05E4-2EB4-EE00-2614B8F669B6}"/>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486150" y="5445125"/>
              <a:ext cx="3651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raphic 31" descr="Heart with solid fill">
              <a:extLst>
                <a:ext uri="{FF2B5EF4-FFF2-40B4-BE49-F238E27FC236}">
                  <a16:creationId xmlns:a16="http://schemas.microsoft.com/office/drawing/2014/main" id="{4B2E205C-780F-C3CC-6ADB-BFB2C15EB656}"/>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162425" y="5453063"/>
              <a:ext cx="366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raphic 32" descr="Heart with solid fill">
              <a:extLst>
                <a:ext uri="{FF2B5EF4-FFF2-40B4-BE49-F238E27FC236}">
                  <a16:creationId xmlns:a16="http://schemas.microsoft.com/office/drawing/2014/main" id="{58D528E1-7DA4-6781-1A4A-70B4522312DC}"/>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781550" y="5453063"/>
              <a:ext cx="366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raphic 33" descr="Heart with solid fill">
              <a:extLst>
                <a:ext uri="{FF2B5EF4-FFF2-40B4-BE49-F238E27FC236}">
                  <a16:creationId xmlns:a16="http://schemas.microsoft.com/office/drawing/2014/main" id="{39D530EC-D41E-9E3C-61AB-68CD64192015}"/>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402263" y="5418138"/>
              <a:ext cx="3651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raphic 34" descr="Heart with solid fill">
              <a:extLst>
                <a:ext uri="{FF2B5EF4-FFF2-40B4-BE49-F238E27FC236}">
                  <a16:creationId xmlns:a16="http://schemas.microsoft.com/office/drawing/2014/main" id="{DBFB0C26-7AF6-DDA1-E9DF-7494851F1646}"/>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002338" y="5445125"/>
              <a:ext cx="3667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80641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dissolv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Crown with solid fill">
            <a:extLst>
              <a:ext uri="{FF2B5EF4-FFF2-40B4-BE49-F238E27FC236}">
                <a16:creationId xmlns:a16="http://schemas.microsoft.com/office/drawing/2014/main" id="{D3C0DC2F-FCB2-E72B-9A1F-893FCB03F51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114800" y="2971800"/>
            <a:ext cx="914400" cy="914400"/>
          </a:xfrm>
          <a:prstGeom prst="rect">
            <a:avLst/>
          </a:prstGeom>
        </p:spPr>
      </p:pic>
      <p:sp>
        <p:nvSpPr>
          <p:cNvPr id="6" name="Rectangle 5">
            <a:extLst>
              <a:ext uri="{FF2B5EF4-FFF2-40B4-BE49-F238E27FC236}">
                <a16:creationId xmlns:a16="http://schemas.microsoft.com/office/drawing/2014/main" id="{74416412-9025-A10E-F53C-368AF6C2EFC8}"/>
              </a:ext>
            </a:extLst>
          </p:cNvPr>
          <p:cNvSpPr/>
          <p:nvPr/>
        </p:nvSpPr>
        <p:spPr>
          <a:xfrm>
            <a:off x="3763407" y="2274838"/>
            <a:ext cx="5160387" cy="2308324"/>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50" normalizeH="0" baseline="0" noProof="0" dirty="0">
                <a:ln w="13500">
                  <a:solidFill>
                    <a:srgbClr val="4F81BD">
                      <a:shade val="2500"/>
                      <a:alpha val="6500"/>
                    </a:srgbClr>
                  </a:solidFill>
                  <a:prstDash val="solid"/>
                </a:ln>
                <a:solidFill>
                  <a:srgbClr val="4F81BD">
                    <a:tint val="3000"/>
                    <a:alpha val="95000"/>
                  </a:srgbClr>
                </a:solidFill>
                <a:effectLst>
                  <a:innerShdw blurRad="50900" dist="38500" dir="13500000">
                    <a:srgbClr val="000000">
                      <a:alpha val="60000"/>
                    </a:srgbClr>
                  </a:innerShdw>
                </a:effectLst>
                <a:uLnTx/>
                <a:uFillTx/>
                <a:latin typeface="Century Gothic" panose="020B0502020202020204" pitchFamily="34" charset="0"/>
                <a:ea typeface="MS PGothic" panose="020B0600070205080204" pitchFamily="34" charset="-128"/>
                <a:cs typeface="+mn-cs"/>
              </a:rPr>
              <a:t>Songs from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50" normalizeH="0" baseline="0" noProof="0" dirty="0">
                <a:ln w="13500">
                  <a:solidFill>
                    <a:srgbClr val="4F81BD">
                      <a:shade val="2500"/>
                      <a:alpha val="6500"/>
                    </a:srgbClr>
                  </a:solidFill>
                  <a:prstDash val="solid"/>
                </a:ln>
                <a:solidFill>
                  <a:srgbClr val="4F81BD">
                    <a:tint val="3000"/>
                    <a:alpha val="95000"/>
                  </a:srgbClr>
                </a:solidFill>
                <a:effectLst>
                  <a:innerShdw blurRad="50900" dist="38500" dir="13500000">
                    <a:srgbClr val="000000">
                      <a:alpha val="60000"/>
                    </a:srgbClr>
                  </a:innerShdw>
                </a:effectLst>
                <a:uLnTx/>
                <a:uFillTx/>
                <a:latin typeface="Century Gothic" panose="020B0502020202020204" pitchFamily="34" charset="0"/>
                <a:ea typeface="MS PGothic" panose="020B0600070205080204" pitchFamily="34" charset="-128"/>
                <a:cs typeface="+mn-cs"/>
              </a:rPr>
              <a:t>the heart</a:t>
            </a:r>
          </a:p>
        </p:txBody>
      </p:sp>
      <p:grpSp>
        <p:nvGrpSpPr>
          <p:cNvPr id="20" name="Group 19">
            <a:extLst>
              <a:ext uri="{FF2B5EF4-FFF2-40B4-BE49-F238E27FC236}">
                <a16:creationId xmlns:a16="http://schemas.microsoft.com/office/drawing/2014/main" id="{87306950-0504-30A5-044B-EA06EA43E0A6}"/>
              </a:ext>
            </a:extLst>
          </p:cNvPr>
          <p:cNvGrpSpPr/>
          <p:nvPr/>
        </p:nvGrpSpPr>
        <p:grpSpPr>
          <a:xfrm>
            <a:off x="-126932" y="1654513"/>
            <a:ext cx="4066035" cy="3130065"/>
            <a:chOff x="-44520" y="1480009"/>
            <a:chExt cx="4066035" cy="3130065"/>
          </a:xfrm>
        </p:grpSpPr>
        <p:pic>
          <p:nvPicPr>
            <p:cNvPr id="8" name="Graphic 7" descr="Music notes with solid fill">
              <a:extLst>
                <a:ext uri="{FF2B5EF4-FFF2-40B4-BE49-F238E27FC236}">
                  <a16:creationId xmlns:a16="http://schemas.microsoft.com/office/drawing/2014/main" id="{18C218D7-1E91-15B0-9189-A0AD7A321E2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0811" y="2274838"/>
              <a:ext cx="2308324" cy="2308324"/>
            </a:xfrm>
            <a:prstGeom prst="rect">
              <a:avLst/>
            </a:prstGeom>
          </p:spPr>
        </p:pic>
        <p:pic>
          <p:nvPicPr>
            <p:cNvPr id="10" name="Graphic 9" descr="Treble clef with solid fill">
              <a:extLst>
                <a:ext uri="{FF2B5EF4-FFF2-40B4-BE49-F238E27FC236}">
                  <a16:creationId xmlns:a16="http://schemas.microsoft.com/office/drawing/2014/main" id="{B8EF3320-F9C5-3187-5FA7-C2CFE05CFB9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520" y="1589730"/>
              <a:ext cx="1839270" cy="1839270"/>
            </a:xfrm>
            <a:prstGeom prst="rect">
              <a:avLst/>
            </a:prstGeom>
          </p:spPr>
        </p:pic>
        <p:pic>
          <p:nvPicPr>
            <p:cNvPr id="12" name="Graphic 11" descr="Bass clef with solid fill">
              <a:extLst>
                <a:ext uri="{FF2B5EF4-FFF2-40B4-BE49-F238E27FC236}">
                  <a16:creationId xmlns:a16="http://schemas.microsoft.com/office/drawing/2014/main" id="{B5A28562-5AC9-2961-6625-58DC8FD7260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431675">
              <a:off x="2431859" y="1480009"/>
              <a:ext cx="1589656" cy="1589656"/>
            </a:xfrm>
            <a:prstGeom prst="rect">
              <a:avLst/>
            </a:prstGeom>
          </p:spPr>
        </p:pic>
        <p:pic>
          <p:nvPicPr>
            <p:cNvPr id="17" name="Graphic 16" descr="Heart with solid fill">
              <a:extLst>
                <a:ext uri="{FF2B5EF4-FFF2-40B4-BE49-F238E27FC236}">
                  <a16:creationId xmlns:a16="http://schemas.microsoft.com/office/drawing/2014/main" id="{49526A2F-BBDF-AA2F-9A21-D98BA5EA316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387185" y="3644458"/>
              <a:ext cx="813216" cy="813216"/>
            </a:xfrm>
            <a:prstGeom prst="rect">
              <a:avLst/>
            </a:prstGeom>
          </p:spPr>
        </p:pic>
        <p:pic>
          <p:nvPicPr>
            <p:cNvPr id="18" name="Graphic 17" descr="Heart with solid fill">
              <a:extLst>
                <a:ext uri="{FF2B5EF4-FFF2-40B4-BE49-F238E27FC236}">
                  <a16:creationId xmlns:a16="http://schemas.microsoft.com/office/drawing/2014/main" id="{35E91FCF-0704-6A61-6D87-BFCECBF5C82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625185" y="3796858"/>
              <a:ext cx="813216" cy="813216"/>
            </a:xfrm>
            <a:prstGeom prst="rect">
              <a:avLst/>
            </a:prstGeom>
          </p:spPr>
        </p:pic>
        <p:pic>
          <p:nvPicPr>
            <p:cNvPr id="19" name="Graphic 18" descr="Heart with solid fill">
              <a:extLst>
                <a:ext uri="{FF2B5EF4-FFF2-40B4-BE49-F238E27FC236}">
                  <a16:creationId xmlns:a16="http://schemas.microsoft.com/office/drawing/2014/main" id="{DB7953D6-E2ED-8595-35CB-654B1EE97E2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00874" y="3061144"/>
              <a:ext cx="813216" cy="813216"/>
            </a:xfrm>
            <a:prstGeom prst="rect">
              <a:avLst/>
            </a:prstGeom>
          </p:spPr>
        </p:pic>
      </p:grpSp>
    </p:spTree>
    <p:extLst>
      <p:ext uri="{BB962C8B-B14F-4D97-AF65-F5344CB8AC3E}">
        <p14:creationId xmlns:p14="http://schemas.microsoft.com/office/powerpoint/2010/main" val="557438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3071812-A70F-2D21-689B-6ABDE0890EAC}"/>
              </a:ext>
            </a:extLst>
          </p:cNvPr>
          <p:cNvPicPr>
            <a:picLocks noChangeAspect="1"/>
          </p:cNvPicPr>
          <p:nvPr/>
        </p:nvPicPr>
        <p:blipFill>
          <a:blip r:embed="rId3"/>
          <a:stretch>
            <a:fillRect/>
          </a:stretch>
        </p:blipFill>
        <p:spPr>
          <a:xfrm>
            <a:off x="219679" y="305407"/>
            <a:ext cx="3240359" cy="2430270"/>
          </a:xfrm>
          <a:prstGeom prst="rect">
            <a:avLst/>
          </a:prstGeom>
          <a:ln>
            <a:solidFill>
              <a:schemeClr val="tx1"/>
            </a:solidFill>
          </a:ln>
        </p:spPr>
      </p:pic>
      <p:pic>
        <p:nvPicPr>
          <p:cNvPr id="6" name="Picture 2">
            <a:extLst>
              <a:ext uri="{FF2B5EF4-FFF2-40B4-BE49-F238E27FC236}">
                <a16:creationId xmlns:a16="http://schemas.microsoft.com/office/drawing/2014/main" id="{05DB23D1-B5B9-5EFE-2214-00D4C0F1BC3D}"/>
              </a:ext>
            </a:extLst>
          </p:cNvPr>
          <p:cNvPicPr>
            <a:picLocks noChangeAspect="1"/>
          </p:cNvPicPr>
          <p:nvPr/>
        </p:nvPicPr>
        <p:blipFill>
          <a:blip r:embed="rId4"/>
          <a:stretch>
            <a:fillRect/>
          </a:stretch>
        </p:blipFill>
        <p:spPr>
          <a:xfrm>
            <a:off x="5580112" y="263466"/>
            <a:ext cx="3268231" cy="2451173"/>
          </a:xfrm>
          <a:prstGeom prst="rect">
            <a:avLst/>
          </a:prstGeom>
          <a:ln>
            <a:solidFill>
              <a:schemeClr val="tx1"/>
            </a:solidFill>
          </a:ln>
        </p:spPr>
      </p:pic>
      <p:pic>
        <p:nvPicPr>
          <p:cNvPr id="12" name="Picture 2">
            <a:extLst>
              <a:ext uri="{FF2B5EF4-FFF2-40B4-BE49-F238E27FC236}">
                <a16:creationId xmlns:a16="http://schemas.microsoft.com/office/drawing/2014/main" id="{31C18A22-8E43-85BF-0A10-C1917D031C6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682610" y="4178494"/>
            <a:ext cx="3240360" cy="243027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56DB802C-F803-AA5D-BCB3-7744A7F8AF5B}"/>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28672" y="4186207"/>
            <a:ext cx="3268231" cy="2451173"/>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14" name="Picture 2">
            <a:extLst>
              <a:ext uri="{FF2B5EF4-FFF2-40B4-BE49-F238E27FC236}">
                <a16:creationId xmlns:a16="http://schemas.microsoft.com/office/drawing/2014/main" id="{481AC2A1-C05A-ECDA-C702-40039654928E}"/>
              </a:ext>
            </a:extLst>
          </p:cNvPr>
          <p:cNvPicPr>
            <a:picLocks noChangeAspect="1"/>
          </p:cNvPicPr>
          <p:nvPr/>
        </p:nvPicPr>
        <p:blipFill>
          <a:blip r:embed="rId7"/>
          <a:stretch>
            <a:fillRect/>
          </a:stretch>
        </p:blipFill>
        <p:spPr>
          <a:xfrm>
            <a:off x="2951145" y="2256259"/>
            <a:ext cx="3240359" cy="2430269"/>
          </a:xfrm>
          <a:prstGeom prst="rect">
            <a:avLst/>
          </a:prstGeom>
          <a:ln>
            <a:solidFill>
              <a:schemeClr val="tx1"/>
            </a:solidFill>
          </a:ln>
        </p:spPr>
      </p:pic>
      <p:pic>
        <p:nvPicPr>
          <p:cNvPr id="16" name="Graphic 15" descr="Thumbs up sign with solid fill">
            <a:extLst>
              <a:ext uri="{FF2B5EF4-FFF2-40B4-BE49-F238E27FC236}">
                <a16:creationId xmlns:a16="http://schemas.microsoft.com/office/drawing/2014/main" id="{CAD8A723-9637-FD27-9943-ABE720C9551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339752" y="366433"/>
            <a:ext cx="914400" cy="914400"/>
          </a:xfrm>
          <a:prstGeom prst="rect">
            <a:avLst/>
          </a:prstGeom>
        </p:spPr>
      </p:pic>
      <p:pic>
        <p:nvPicPr>
          <p:cNvPr id="18" name="Graphic 17" descr="Thumbs Down with solid fill">
            <a:extLst>
              <a:ext uri="{FF2B5EF4-FFF2-40B4-BE49-F238E27FC236}">
                <a16:creationId xmlns:a16="http://schemas.microsoft.com/office/drawing/2014/main" id="{2064EA69-ED9F-58F6-2422-979AEC8705B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854378" y="1700808"/>
            <a:ext cx="914400" cy="914400"/>
          </a:xfrm>
          <a:prstGeom prst="rect">
            <a:avLst/>
          </a:prstGeom>
        </p:spPr>
      </p:pic>
      <p:pic>
        <p:nvPicPr>
          <p:cNvPr id="19" name="Graphic 18" descr="Thumbs up sign with solid fill">
            <a:extLst>
              <a:ext uri="{FF2B5EF4-FFF2-40B4-BE49-F238E27FC236}">
                <a16:creationId xmlns:a16="http://schemas.microsoft.com/office/drawing/2014/main" id="{3CA34AEE-9658-0CAC-CE8C-98D1C147C18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106689" y="2339502"/>
            <a:ext cx="914400" cy="914400"/>
          </a:xfrm>
          <a:prstGeom prst="rect">
            <a:avLst/>
          </a:prstGeom>
        </p:spPr>
      </p:pic>
      <p:pic>
        <p:nvPicPr>
          <p:cNvPr id="20" name="Graphic 19" descr="Thumbs up sign with solid fill">
            <a:extLst>
              <a:ext uri="{FF2B5EF4-FFF2-40B4-BE49-F238E27FC236}">
                <a16:creationId xmlns:a16="http://schemas.microsoft.com/office/drawing/2014/main" id="{1CB9EC5F-79F5-26AF-902A-599A37A9579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54378" y="4229328"/>
            <a:ext cx="914400" cy="914400"/>
          </a:xfrm>
          <a:prstGeom prst="rect">
            <a:avLst/>
          </a:prstGeom>
        </p:spPr>
      </p:pic>
      <p:pic>
        <p:nvPicPr>
          <p:cNvPr id="21" name="Graphic 20" descr="Thumbs Down with solid fill">
            <a:extLst>
              <a:ext uri="{FF2B5EF4-FFF2-40B4-BE49-F238E27FC236}">
                <a16:creationId xmlns:a16="http://schemas.microsoft.com/office/drawing/2014/main" id="{DEE9136D-DAB7-B8ED-91A9-AB35C098D39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487894" y="5679858"/>
            <a:ext cx="914400" cy="914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1000" fill="hold"/>
                                        <p:tgtEl>
                                          <p:spTgt spid="18"/>
                                        </p:tgtEl>
                                        <p:attrNameLst>
                                          <p:attrName>ppt_w</p:attrName>
                                        </p:attrNameLst>
                                      </p:cBhvr>
                                      <p:tavLst>
                                        <p:tav tm="0">
                                          <p:val>
                                            <p:fltVal val="0"/>
                                          </p:val>
                                        </p:tav>
                                        <p:tav tm="100000">
                                          <p:val>
                                            <p:strVal val="#ppt_w"/>
                                          </p:val>
                                        </p:tav>
                                      </p:tavLst>
                                    </p:anim>
                                    <p:anim calcmode="lin" valueType="num">
                                      <p:cBhvr>
                                        <p:cTn id="16" dur="1000" fill="hold"/>
                                        <p:tgtEl>
                                          <p:spTgt spid="18"/>
                                        </p:tgtEl>
                                        <p:attrNameLst>
                                          <p:attrName>ppt_h</p:attrName>
                                        </p:attrNameLst>
                                      </p:cBhvr>
                                      <p:tavLst>
                                        <p:tav tm="0">
                                          <p:val>
                                            <p:fltVal val="0"/>
                                          </p:val>
                                        </p:tav>
                                        <p:tav tm="100000">
                                          <p:val>
                                            <p:strVal val="#ppt_h"/>
                                          </p:val>
                                        </p:tav>
                                      </p:tavLst>
                                    </p:anim>
                                    <p:anim calcmode="lin" valueType="num">
                                      <p:cBhvr>
                                        <p:cTn id="17" dur="1000" fill="hold"/>
                                        <p:tgtEl>
                                          <p:spTgt spid="18"/>
                                        </p:tgtEl>
                                        <p:attrNameLst>
                                          <p:attrName>style.rotation</p:attrName>
                                        </p:attrNameLst>
                                      </p:cBhvr>
                                      <p:tavLst>
                                        <p:tav tm="0">
                                          <p:val>
                                            <p:fltVal val="90"/>
                                          </p:val>
                                        </p:tav>
                                        <p:tav tm="100000">
                                          <p:val>
                                            <p:fltVal val="0"/>
                                          </p:val>
                                        </p:tav>
                                      </p:tavLst>
                                    </p:anim>
                                    <p:animEffect transition="in" filter="fade">
                                      <p:cBhvr>
                                        <p:cTn id="18" dur="10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1000" fill="hold"/>
                                        <p:tgtEl>
                                          <p:spTgt spid="19"/>
                                        </p:tgtEl>
                                        <p:attrNameLst>
                                          <p:attrName>ppt_w</p:attrName>
                                        </p:attrNameLst>
                                      </p:cBhvr>
                                      <p:tavLst>
                                        <p:tav tm="0">
                                          <p:val>
                                            <p:fltVal val="0"/>
                                          </p:val>
                                        </p:tav>
                                        <p:tav tm="100000">
                                          <p:val>
                                            <p:strVal val="#ppt_w"/>
                                          </p:val>
                                        </p:tav>
                                      </p:tavLst>
                                    </p:anim>
                                    <p:anim calcmode="lin" valueType="num">
                                      <p:cBhvr>
                                        <p:cTn id="24" dur="1000" fill="hold"/>
                                        <p:tgtEl>
                                          <p:spTgt spid="19"/>
                                        </p:tgtEl>
                                        <p:attrNameLst>
                                          <p:attrName>ppt_h</p:attrName>
                                        </p:attrNameLst>
                                      </p:cBhvr>
                                      <p:tavLst>
                                        <p:tav tm="0">
                                          <p:val>
                                            <p:fltVal val="0"/>
                                          </p:val>
                                        </p:tav>
                                        <p:tav tm="100000">
                                          <p:val>
                                            <p:strVal val="#ppt_h"/>
                                          </p:val>
                                        </p:tav>
                                      </p:tavLst>
                                    </p:anim>
                                    <p:anim calcmode="lin" valueType="num">
                                      <p:cBhvr>
                                        <p:cTn id="25" dur="1000" fill="hold"/>
                                        <p:tgtEl>
                                          <p:spTgt spid="19"/>
                                        </p:tgtEl>
                                        <p:attrNameLst>
                                          <p:attrName>style.rotation</p:attrName>
                                        </p:attrNameLst>
                                      </p:cBhvr>
                                      <p:tavLst>
                                        <p:tav tm="0">
                                          <p:val>
                                            <p:fltVal val="90"/>
                                          </p:val>
                                        </p:tav>
                                        <p:tav tm="100000">
                                          <p:val>
                                            <p:fltVal val="0"/>
                                          </p:val>
                                        </p:tav>
                                      </p:tavLst>
                                    </p:anim>
                                    <p:animEffect transition="in" filter="fade">
                                      <p:cBhvr>
                                        <p:cTn id="26" dur="10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1000" fill="hold"/>
                                        <p:tgtEl>
                                          <p:spTgt spid="21"/>
                                        </p:tgtEl>
                                        <p:attrNameLst>
                                          <p:attrName>ppt_w</p:attrName>
                                        </p:attrNameLst>
                                      </p:cBhvr>
                                      <p:tavLst>
                                        <p:tav tm="0">
                                          <p:val>
                                            <p:fltVal val="0"/>
                                          </p:val>
                                        </p:tav>
                                        <p:tav tm="100000">
                                          <p:val>
                                            <p:strVal val="#ppt_w"/>
                                          </p:val>
                                        </p:tav>
                                      </p:tavLst>
                                    </p:anim>
                                    <p:anim calcmode="lin" valueType="num">
                                      <p:cBhvr>
                                        <p:cTn id="32" dur="1000" fill="hold"/>
                                        <p:tgtEl>
                                          <p:spTgt spid="21"/>
                                        </p:tgtEl>
                                        <p:attrNameLst>
                                          <p:attrName>ppt_h</p:attrName>
                                        </p:attrNameLst>
                                      </p:cBhvr>
                                      <p:tavLst>
                                        <p:tav tm="0">
                                          <p:val>
                                            <p:fltVal val="0"/>
                                          </p:val>
                                        </p:tav>
                                        <p:tav tm="100000">
                                          <p:val>
                                            <p:strVal val="#ppt_h"/>
                                          </p:val>
                                        </p:tav>
                                      </p:tavLst>
                                    </p:anim>
                                    <p:anim calcmode="lin" valueType="num">
                                      <p:cBhvr>
                                        <p:cTn id="33" dur="1000" fill="hold"/>
                                        <p:tgtEl>
                                          <p:spTgt spid="21"/>
                                        </p:tgtEl>
                                        <p:attrNameLst>
                                          <p:attrName>style.rotation</p:attrName>
                                        </p:attrNameLst>
                                      </p:cBhvr>
                                      <p:tavLst>
                                        <p:tav tm="0">
                                          <p:val>
                                            <p:fltVal val="90"/>
                                          </p:val>
                                        </p:tav>
                                        <p:tav tm="100000">
                                          <p:val>
                                            <p:fltVal val="0"/>
                                          </p:val>
                                        </p:tav>
                                      </p:tavLst>
                                    </p:anim>
                                    <p:animEffect transition="in" filter="fade">
                                      <p:cBhvr>
                                        <p:cTn id="34" dur="10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1000" fill="hold"/>
                                        <p:tgtEl>
                                          <p:spTgt spid="20"/>
                                        </p:tgtEl>
                                        <p:attrNameLst>
                                          <p:attrName>ppt_w</p:attrName>
                                        </p:attrNameLst>
                                      </p:cBhvr>
                                      <p:tavLst>
                                        <p:tav tm="0">
                                          <p:val>
                                            <p:fltVal val="0"/>
                                          </p:val>
                                        </p:tav>
                                        <p:tav tm="100000">
                                          <p:val>
                                            <p:strVal val="#ppt_w"/>
                                          </p:val>
                                        </p:tav>
                                      </p:tavLst>
                                    </p:anim>
                                    <p:anim calcmode="lin" valueType="num">
                                      <p:cBhvr>
                                        <p:cTn id="40" dur="1000" fill="hold"/>
                                        <p:tgtEl>
                                          <p:spTgt spid="20"/>
                                        </p:tgtEl>
                                        <p:attrNameLst>
                                          <p:attrName>ppt_h</p:attrName>
                                        </p:attrNameLst>
                                      </p:cBhvr>
                                      <p:tavLst>
                                        <p:tav tm="0">
                                          <p:val>
                                            <p:fltVal val="0"/>
                                          </p:val>
                                        </p:tav>
                                        <p:tav tm="100000">
                                          <p:val>
                                            <p:strVal val="#ppt_h"/>
                                          </p:val>
                                        </p:tav>
                                      </p:tavLst>
                                    </p:anim>
                                    <p:anim calcmode="lin" valueType="num">
                                      <p:cBhvr>
                                        <p:cTn id="41" dur="1000" fill="hold"/>
                                        <p:tgtEl>
                                          <p:spTgt spid="20"/>
                                        </p:tgtEl>
                                        <p:attrNameLst>
                                          <p:attrName>style.rotation</p:attrName>
                                        </p:attrNameLst>
                                      </p:cBhvr>
                                      <p:tavLst>
                                        <p:tav tm="0">
                                          <p:val>
                                            <p:fltVal val="90"/>
                                          </p:val>
                                        </p:tav>
                                        <p:tav tm="100000">
                                          <p:val>
                                            <p:fltVal val="0"/>
                                          </p:val>
                                        </p:tav>
                                      </p:tavLst>
                                    </p:anim>
                                    <p:animEffect transition="in" filter="fade">
                                      <p:cBhvr>
                                        <p:cTn id="42"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ABEE5-0302-CA91-3C8C-0554EF637014}"/>
            </a:ext>
          </a:extLst>
        </p:cNvPr>
        <p:cNvGrpSpPr/>
        <p:nvPr/>
      </p:nvGrpSpPr>
      <p:grpSpPr>
        <a:xfrm>
          <a:off x="0" y="0"/>
          <a:ext cx="0" cy="0"/>
          <a:chOff x="0" y="0"/>
          <a:chExt cx="0" cy="0"/>
        </a:xfrm>
      </p:grpSpPr>
      <p:pic>
        <p:nvPicPr>
          <p:cNvPr id="3" name="Picture 2" descr="A group of crosses in the sun&#10;&#10;Description automatically generated">
            <a:extLst>
              <a:ext uri="{FF2B5EF4-FFF2-40B4-BE49-F238E27FC236}">
                <a16:creationId xmlns:a16="http://schemas.microsoft.com/office/drawing/2014/main" id="{F35CAF44-5492-77D4-64DF-815681936A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02291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person riding a donkey&#10;&#10;Description automatically generated">
            <a:extLst>
              <a:ext uri="{FF2B5EF4-FFF2-40B4-BE49-F238E27FC236}">
                <a16:creationId xmlns:a16="http://schemas.microsoft.com/office/drawing/2014/main" id="{C88D65A0-DDE3-B43C-10F0-C7A284B477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1622" y="0"/>
            <a:ext cx="5580755" cy="6858000"/>
          </a:xfrm>
          <a:prstGeom prst="rect">
            <a:avLst/>
          </a:prstGeom>
        </p:spPr>
      </p:pic>
    </p:spTree>
    <p:extLst>
      <p:ext uri="{BB962C8B-B14F-4D97-AF65-F5344CB8AC3E}">
        <p14:creationId xmlns:p14="http://schemas.microsoft.com/office/powerpoint/2010/main" val="4031590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E8A900-E0F3-13AA-712A-B83A9216784F}"/>
            </a:ext>
          </a:extLst>
        </p:cNvPr>
        <p:cNvGrpSpPr/>
        <p:nvPr/>
      </p:nvGrpSpPr>
      <p:grpSpPr>
        <a:xfrm>
          <a:off x="0" y="0"/>
          <a:ext cx="0" cy="0"/>
          <a:chOff x="0" y="0"/>
          <a:chExt cx="0" cy="0"/>
        </a:xfrm>
      </p:grpSpPr>
      <p:pic>
        <p:nvPicPr>
          <p:cNvPr id="3" name="Picture 2" descr="A group of people around a table&#10;&#10;Description automatically generated">
            <a:extLst>
              <a:ext uri="{FF2B5EF4-FFF2-40B4-BE49-F238E27FC236}">
                <a16:creationId xmlns:a16="http://schemas.microsoft.com/office/drawing/2014/main" id="{686C2AC3-CAA2-34E8-3FA6-7903B96143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13" y="0"/>
            <a:ext cx="8923973" cy="6858000"/>
          </a:xfrm>
          <a:prstGeom prst="rect">
            <a:avLst/>
          </a:prstGeom>
        </p:spPr>
      </p:pic>
    </p:spTree>
    <p:extLst>
      <p:ext uri="{BB962C8B-B14F-4D97-AF65-F5344CB8AC3E}">
        <p14:creationId xmlns:p14="http://schemas.microsoft.com/office/powerpoint/2010/main" val="389040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AF14B-1EAA-E8F0-D8C0-43C806AF450B}"/>
            </a:ext>
          </a:extLst>
        </p:cNvPr>
        <p:cNvGrpSpPr/>
        <p:nvPr/>
      </p:nvGrpSpPr>
      <p:grpSpPr>
        <a:xfrm>
          <a:off x="0" y="0"/>
          <a:ext cx="0" cy="0"/>
          <a:chOff x="0" y="0"/>
          <a:chExt cx="0" cy="0"/>
        </a:xfrm>
      </p:grpSpPr>
      <p:pic>
        <p:nvPicPr>
          <p:cNvPr id="3" name="Picture 2" descr="A painting of a person reaching out to another person&#10;&#10;Description automatically generated">
            <a:extLst>
              <a:ext uri="{FF2B5EF4-FFF2-40B4-BE49-F238E27FC236}">
                <a16:creationId xmlns:a16="http://schemas.microsoft.com/office/drawing/2014/main" id="{27041169-3290-AD18-2591-0719B9558E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1470"/>
            <a:ext cx="9144000" cy="6195060"/>
          </a:xfrm>
          <a:prstGeom prst="rect">
            <a:avLst/>
          </a:prstGeom>
          <a:ln>
            <a:solidFill>
              <a:schemeClr val="tx1"/>
            </a:solidFill>
          </a:ln>
        </p:spPr>
      </p:pic>
    </p:spTree>
    <p:extLst>
      <p:ext uri="{BB962C8B-B14F-4D97-AF65-F5344CB8AC3E}">
        <p14:creationId xmlns:p14="http://schemas.microsoft.com/office/powerpoint/2010/main" val="2742963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931</TotalTime>
  <Words>1977</Words>
  <Application>Microsoft Office PowerPoint</Application>
  <PresentationFormat>On-screen Show (4:3)</PresentationFormat>
  <Paragraphs>116</Paragraphs>
  <Slides>18</Slides>
  <Notes>18</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18</vt:i4>
      </vt:variant>
    </vt:vector>
  </HeadingPairs>
  <TitlesOfParts>
    <vt:vector size="29" baseType="lpstr">
      <vt:lpstr>Aptos</vt:lpstr>
      <vt:lpstr>Arial</vt:lpstr>
      <vt:lpstr>Avenir Next LT Pro</vt:lpstr>
      <vt:lpstr>Calibri</vt:lpstr>
      <vt:lpstr>Cambria</vt:lpstr>
      <vt:lpstr>Century Gothic</vt:lpstr>
      <vt:lpstr>Symbol</vt:lpstr>
      <vt:lpstr>Times New Roman</vt:lpstr>
      <vt:lpstr>Office Theme</vt:lpstr>
      <vt:lpstr> Black </vt:lpstr>
      <vt:lpstr>1_ Black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Rachel</dc:creator>
  <cp:lastModifiedBy>Rachel Boxer</cp:lastModifiedBy>
  <cp:revision>13</cp:revision>
  <dcterms:created xsi:type="dcterms:W3CDTF">2010-02-04T18:06:46Z</dcterms:created>
  <dcterms:modified xsi:type="dcterms:W3CDTF">2025-02-10T14:03:11Z</dcterms:modified>
</cp:coreProperties>
</file>