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6" r:id="rId3"/>
    <p:sldMasterId id="2147483708" r:id="rId4"/>
  </p:sldMasterIdLst>
  <p:notesMasterIdLst>
    <p:notesMasterId r:id="rId18"/>
  </p:notesMasterIdLst>
  <p:sldIdLst>
    <p:sldId id="259" r:id="rId5"/>
    <p:sldId id="257" r:id="rId6"/>
    <p:sldId id="555" r:id="rId7"/>
    <p:sldId id="258" r:id="rId8"/>
    <p:sldId id="309" r:id="rId9"/>
    <p:sldId id="310" r:id="rId10"/>
    <p:sldId id="261" r:id="rId11"/>
    <p:sldId id="556" r:id="rId12"/>
    <p:sldId id="307" r:id="rId13"/>
    <p:sldId id="305" r:id="rId14"/>
    <p:sldId id="557" r:id="rId15"/>
    <p:sldId id="431" r:id="rId16"/>
    <p:sldId id="256"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024FFC-818C-4CD5-8BEC-661686DECA8C}" v="2" dt="2024-11-11T10:36:20.6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1723" autoAdjust="0"/>
  </p:normalViewPr>
  <p:slideViewPr>
    <p:cSldViewPr snapToGrid="0">
      <p:cViewPr varScale="1">
        <p:scale>
          <a:sx n="62" d="100"/>
          <a:sy n="62" d="100"/>
        </p:scale>
        <p:origin x="1996" y="5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chel Boxer" userId="6da37c9f42e40059" providerId="LiveId" clId="{11024FFC-818C-4CD5-8BEC-661686DECA8C}"/>
    <pc:docChg chg="undo redo custSel modSld">
      <pc:chgData name="Rachel Boxer" userId="6da37c9f42e40059" providerId="LiveId" clId="{11024FFC-818C-4CD5-8BEC-661686DECA8C}" dt="2024-11-11T10:36:20.621" v="45" actId="20577"/>
      <pc:docMkLst>
        <pc:docMk/>
      </pc:docMkLst>
      <pc:sldChg chg="addSp modSp mod">
        <pc:chgData name="Rachel Boxer" userId="6da37c9f42e40059" providerId="LiveId" clId="{11024FFC-818C-4CD5-8BEC-661686DECA8C}" dt="2024-11-11T10:36:20.621" v="45" actId="20577"/>
        <pc:sldMkLst>
          <pc:docMk/>
          <pc:sldMk cId="1995212006" sldId="305"/>
        </pc:sldMkLst>
        <pc:spChg chg="add mod">
          <ac:chgData name="Rachel Boxer" userId="6da37c9f42e40059" providerId="LiveId" clId="{11024FFC-818C-4CD5-8BEC-661686DECA8C}" dt="2024-11-11T10:36:20.621" v="45" actId="20577"/>
          <ac:spMkLst>
            <pc:docMk/>
            <pc:sldMk cId="1995212006" sldId="305"/>
            <ac:spMk id="2" creationId="{4B53019E-8F50-5D31-0A8E-7B7C7EB0DA93}"/>
          </ac:spMkLst>
        </pc:spChg>
      </pc:sldChg>
    </pc:docChg>
  </pc:docChgLst>
  <pc:docChgLst>
    <pc:chgData name="Rachel Boxer" userId="6da37c9f42e40059" providerId="LiveId" clId="{84E3538B-C95C-41AC-AF09-E8022B22EAB2}"/>
    <pc:docChg chg="undo custSel addSld delSld modSld sldOrd delMainMaster modMainMaster">
      <pc:chgData name="Rachel Boxer" userId="6da37c9f42e40059" providerId="LiveId" clId="{84E3538B-C95C-41AC-AF09-E8022B22EAB2}" dt="2024-09-23T14:33:16.793" v="1947" actId="12"/>
      <pc:docMkLst>
        <pc:docMk/>
      </pc:docMkLst>
      <pc:sldChg chg="modTransition modAnim modNotesTx">
        <pc:chgData name="Rachel Boxer" userId="6da37c9f42e40059" providerId="LiveId" clId="{84E3538B-C95C-41AC-AF09-E8022B22EAB2}" dt="2024-09-23T14:29:18.328" v="1941"/>
        <pc:sldMkLst>
          <pc:docMk/>
          <pc:sldMk cId="2406831663" sldId="256"/>
        </pc:sldMkLst>
      </pc:sldChg>
      <pc:sldChg chg="ord modTransition modNotesTx">
        <pc:chgData name="Rachel Boxer" userId="6da37c9f42e40059" providerId="LiveId" clId="{84E3538B-C95C-41AC-AF09-E8022B22EAB2}" dt="2024-09-23T14:24:19.831" v="1930" actId="20577"/>
        <pc:sldMkLst>
          <pc:docMk/>
          <pc:sldMk cId="2244379590" sldId="257"/>
        </pc:sldMkLst>
      </pc:sldChg>
      <pc:sldChg chg="modTransition modNotesTx">
        <pc:chgData name="Rachel Boxer" userId="6da37c9f42e40059" providerId="LiveId" clId="{84E3538B-C95C-41AC-AF09-E8022B22EAB2}" dt="2024-09-23T14:25:22.823" v="1934" actId="20577"/>
        <pc:sldMkLst>
          <pc:docMk/>
          <pc:sldMk cId="2115400610" sldId="258"/>
        </pc:sldMkLst>
      </pc:sldChg>
      <pc:sldChg chg="modTransition">
        <pc:chgData name="Rachel Boxer" userId="6da37c9f42e40059" providerId="LiveId" clId="{84E3538B-C95C-41AC-AF09-E8022B22EAB2}" dt="2024-09-23T13:50:25.033" v="1515"/>
        <pc:sldMkLst>
          <pc:docMk/>
          <pc:sldMk cId="2034648382" sldId="259"/>
        </pc:sldMkLst>
      </pc:sldChg>
      <pc:sldChg chg="addSp delSp modSp mod modTransition delAnim modAnim modNotesTx">
        <pc:chgData name="Rachel Boxer" userId="6da37c9f42e40059" providerId="LiveId" clId="{84E3538B-C95C-41AC-AF09-E8022B22EAB2}" dt="2024-09-23T13:50:25.033" v="1515"/>
        <pc:sldMkLst>
          <pc:docMk/>
          <pc:sldMk cId="0" sldId="261"/>
        </pc:sldMkLst>
        <pc:grpChg chg="add del mod">
          <ac:chgData name="Rachel Boxer" userId="6da37c9f42e40059" providerId="LiveId" clId="{84E3538B-C95C-41AC-AF09-E8022B22EAB2}" dt="2024-09-23T12:53:08.152" v="1041" actId="478"/>
          <ac:grpSpMkLst>
            <pc:docMk/>
            <pc:sldMk cId="0" sldId="261"/>
            <ac:grpSpMk id="8" creationId="{C1218166-1358-40D5-77A5-93E87A17BA02}"/>
          </ac:grpSpMkLst>
        </pc:grpChg>
        <pc:picChg chg="add mod">
          <ac:chgData name="Rachel Boxer" userId="6da37c9f42e40059" providerId="LiveId" clId="{84E3538B-C95C-41AC-AF09-E8022B22EAB2}" dt="2024-09-23T12:45:38.686" v="839" actId="164"/>
          <ac:picMkLst>
            <pc:docMk/>
            <pc:sldMk cId="0" sldId="261"/>
            <ac:picMk id="5" creationId="{53246DE0-94C3-839C-8B7E-7E281A60B5C3}"/>
          </ac:picMkLst>
        </pc:picChg>
        <pc:picChg chg="add mod ord">
          <ac:chgData name="Rachel Boxer" userId="6da37c9f42e40059" providerId="LiveId" clId="{84E3538B-C95C-41AC-AF09-E8022B22EAB2}" dt="2024-09-23T12:45:38.686" v="839" actId="164"/>
          <ac:picMkLst>
            <pc:docMk/>
            <pc:sldMk cId="0" sldId="261"/>
            <ac:picMk id="7" creationId="{5F84CD1A-B2DF-440D-AEB7-5D63BA8339B2}"/>
          </ac:picMkLst>
        </pc:picChg>
      </pc:sldChg>
      <pc:sldChg chg="del modTransition">
        <pc:chgData name="Rachel Boxer" userId="6da37c9f42e40059" providerId="LiveId" clId="{84E3538B-C95C-41AC-AF09-E8022B22EAB2}" dt="2024-09-23T13:53:21.487" v="1534" actId="47"/>
        <pc:sldMkLst>
          <pc:docMk/>
          <pc:sldMk cId="0" sldId="263"/>
        </pc:sldMkLst>
      </pc:sldChg>
      <pc:sldChg chg="addSp delSp modSp del mod modNotesTx">
        <pc:chgData name="Rachel Boxer" userId="6da37c9f42e40059" providerId="LiveId" clId="{84E3538B-C95C-41AC-AF09-E8022B22EAB2}" dt="2024-09-23T12:42:44.057" v="820" actId="47"/>
        <pc:sldMkLst>
          <pc:docMk/>
          <pc:sldMk cId="0" sldId="304"/>
        </pc:sldMkLst>
        <pc:spChg chg="mod ord">
          <ac:chgData name="Rachel Boxer" userId="6da37c9f42e40059" providerId="LiveId" clId="{84E3538B-C95C-41AC-AF09-E8022B22EAB2}" dt="2024-09-23T12:08:00.236" v="698" actId="14100"/>
          <ac:spMkLst>
            <pc:docMk/>
            <pc:sldMk cId="0" sldId="304"/>
            <ac:spMk id="6" creationId="{F551B3E4-658A-4C8C-A792-72178A9F236C}"/>
          </ac:spMkLst>
        </pc:spChg>
        <pc:picChg chg="add mod modCrop">
          <ac:chgData name="Rachel Boxer" userId="6da37c9f42e40059" providerId="LiveId" clId="{84E3538B-C95C-41AC-AF09-E8022B22EAB2}" dt="2024-09-23T12:07:15.028" v="640" actId="732"/>
          <ac:picMkLst>
            <pc:docMk/>
            <pc:sldMk cId="0" sldId="304"/>
            <ac:picMk id="3" creationId="{E74CB351-DD17-AF8E-CF28-2DE5554BEBAE}"/>
          </ac:picMkLst>
        </pc:picChg>
        <pc:picChg chg="del">
          <ac:chgData name="Rachel Boxer" userId="6da37c9f42e40059" providerId="LiveId" clId="{84E3538B-C95C-41AC-AF09-E8022B22EAB2}" dt="2024-09-23T12:06:44.512" v="634" actId="478"/>
          <ac:picMkLst>
            <pc:docMk/>
            <pc:sldMk cId="0" sldId="304"/>
            <ac:picMk id="39938" creationId="{C86E2703-6B20-4326-8636-83121CC192AE}"/>
          </ac:picMkLst>
        </pc:picChg>
      </pc:sldChg>
      <pc:sldChg chg="addSp delSp modSp mod ord modTransition modAnim modNotesTx">
        <pc:chgData name="Rachel Boxer" userId="6da37c9f42e40059" providerId="LiveId" clId="{84E3538B-C95C-41AC-AF09-E8022B22EAB2}" dt="2024-09-23T14:33:16.793" v="1947" actId="12"/>
        <pc:sldMkLst>
          <pc:docMk/>
          <pc:sldMk cId="1995212006" sldId="305"/>
        </pc:sldMkLst>
        <pc:spChg chg="del">
          <ac:chgData name="Rachel Boxer" userId="6da37c9f42e40059" providerId="LiveId" clId="{84E3538B-C95C-41AC-AF09-E8022B22EAB2}" dt="2024-09-23T13:50:51.955" v="1518" actId="478"/>
          <ac:spMkLst>
            <pc:docMk/>
            <pc:sldMk cId="1995212006" sldId="305"/>
            <ac:spMk id="4" creationId="{294E5D94-EFA7-4235-9B2D-547F92962C68}"/>
          </ac:spMkLst>
        </pc:spChg>
        <pc:spChg chg="add mod">
          <ac:chgData name="Rachel Boxer" userId="6da37c9f42e40059" providerId="LiveId" clId="{84E3538B-C95C-41AC-AF09-E8022B22EAB2}" dt="2024-09-23T14:00:09.738" v="1559"/>
          <ac:spMkLst>
            <pc:docMk/>
            <pc:sldMk cId="1995212006" sldId="305"/>
            <ac:spMk id="8" creationId="{9EB6EBE2-E148-CBB5-1DD2-F01A6EB37C33}"/>
          </ac:spMkLst>
        </pc:spChg>
        <pc:spChg chg="add mod">
          <ac:chgData name="Rachel Boxer" userId="6da37c9f42e40059" providerId="LiveId" clId="{84E3538B-C95C-41AC-AF09-E8022B22EAB2}" dt="2024-09-23T14:27:52.612" v="1938" actId="20577"/>
          <ac:spMkLst>
            <pc:docMk/>
            <pc:sldMk cId="1995212006" sldId="305"/>
            <ac:spMk id="9" creationId="{7B456150-5242-DF31-32B9-190CBB57D394}"/>
          </ac:spMkLst>
        </pc:spChg>
        <pc:picChg chg="del">
          <ac:chgData name="Rachel Boxer" userId="6da37c9f42e40059" providerId="LiveId" clId="{84E3538B-C95C-41AC-AF09-E8022B22EAB2}" dt="2024-09-23T13:50:55.305" v="1519" actId="478"/>
          <ac:picMkLst>
            <pc:docMk/>
            <pc:sldMk cId="1995212006" sldId="305"/>
            <ac:picMk id="3" creationId="{4D5C9D0B-840E-427D-BCE1-95DEB7F4EFF7}"/>
          </ac:picMkLst>
        </pc:picChg>
        <pc:picChg chg="add del mod">
          <ac:chgData name="Rachel Boxer" userId="6da37c9f42e40059" providerId="LiveId" clId="{84E3538B-C95C-41AC-AF09-E8022B22EAB2}" dt="2024-09-23T13:52:28.798" v="1528" actId="478"/>
          <ac:picMkLst>
            <pc:docMk/>
            <pc:sldMk cId="1995212006" sldId="305"/>
            <ac:picMk id="5" creationId="{8FB8D986-1D16-66E7-C31F-7BB16D223603}"/>
          </ac:picMkLst>
        </pc:picChg>
        <pc:picChg chg="add del mod modCrop">
          <ac:chgData name="Rachel Boxer" userId="6da37c9f42e40059" providerId="LiveId" clId="{84E3538B-C95C-41AC-AF09-E8022B22EAB2}" dt="2024-09-23T14:03:02.621" v="1585" actId="478"/>
          <ac:picMkLst>
            <pc:docMk/>
            <pc:sldMk cId="1995212006" sldId="305"/>
            <ac:picMk id="7" creationId="{4DD2C3AB-F076-05D8-D6E1-B97B236B74DA}"/>
          </ac:picMkLst>
        </pc:picChg>
        <pc:picChg chg="add mod ord">
          <ac:chgData name="Rachel Boxer" userId="6da37c9f42e40059" providerId="LiveId" clId="{84E3538B-C95C-41AC-AF09-E8022B22EAB2}" dt="2024-09-23T14:03:35.792" v="1591" actId="1076"/>
          <ac:picMkLst>
            <pc:docMk/>
            <pc:sldMk cId="1995212006" sldId="305"/>
            <ac:picMk id="10" creationId="{33321599-D3E2-C1FA-132C-6D6111423941}"/>
          </ac:picMkLst>
        </pc:picChg>
      </pc:sldChg>
      <pc:sldChg chg="modSp mod modTransition modNotesTx">
        <pc:chgData name="Rachel Boxer" userId="6da37c9f42e40059" providerId="LiveId" clId="{84E3538B-C95C-41AC-AF09-E8022B22EAB2}" dt="2024-09-23T13:50:25.033" v="1515"/>
        <pc:sldMkLst>
          <pc:docMk/>
          <pc:sldMk cId="0" sldId="307"/>
        </pc:sldMkLst>
        <pc:spChg chg="mod">
          <ac:chgData name="Rachel Boxer" userId="6da37c9f42e40059" providerId="LiveId" clId="{84E3538B-C95C-41AC-AF09-E8022B22EAB2}" dt="2024-09-23T12:47:50.715" v="850" actId="14100"/>
          <ac:spMkLst>
            <pc:docMk/>
            <pc:sldMk cId="0" sldId="307"/>
            <ac:spMk id="2" creationId="{490ABEF3-5410-4CCD-A5D1-FEC8B17FAC97}"/>
          </ac:spMkLst>
        </pc:spChg>
        <pc:picChg chg="mod">
          <ac:chgData name="Rachel Boxer" userId="6da37c9f42e40059" providerId="LiveId" clId="{84E3538B-C95C-41AC-AF09-E8022B22EAB2}" dt="2024-09-23T13:42:57.769" v="1505" actId="12788"/>
          <ac:picMkLst>
            <pc:docMk/>
            <pc:sldMk cId="0" sldId="307"/>
            <ac:picMk id="51203" creationId="{7D09F3EA-5F8F-4FC4-B928-B0205307F79A}"/>
          </ac:picMkLst>
        </pc:picChg>
      </pc:sldChg>
      <pc:sldChg chg="del">
        <pc:chgData name="Rachel Boxer" userId="6da37c9f42e40059" providerId="LiveId" clId="{84E3538B-C95C-41AC-AF09-E8022B22EAB2}" dt="2024-09-23T12:46:39.959" v="844" actId="47"/>
        <pc:sldMkLst>
          <pc:docMk/>
          <pc:sldMk cId="3808479043" sldId="308"/>
        </pc:sldMkLst>
      </pc:sldChg>
      <pc:sldChg chg="modTransition modNotesTx">
        <pc:chgData name="Rachel Boxer" userId="6da37c9f42e40059" providerId="LiveId" clId="{84E3538B-C95C-41AC-AF09-E8022B22EAB2}" dt="2024-09-23T14:25:26.639" v="1936" actId="20577"/>
        <pc:sldMkLst>
          <pc:docMk/>
          <pc:sldMk cId="212097332" sldId="309"/>
        </pc:sldMkLst>
      </pc:sldChg>
      <pc:sldChg chg="addSp delSp modSp mod modTransition delAnim modAnim modNotesTx">
        <pc:chgData name="Rachel Boxer" userId="6da37c9f42e40059" providerId="LiveId" clId="{84E3538B-C95C-41AC-AF09-E8022B22EAB2}" dt="2024-09-23T13:50:25.033" v="1515"/>
        <pc:sldMkLst>
          <pc:docMk/>
          <pc:sldMk cId="2732907001" sldId="310"/>
        </pc:sldMkLst>
        <pc:spChg chg="add mod">
          <ac:chgData name="Rachel Boxer" userId="6da37c9f42e40059" providerId="LiveId" clId="{84E3538B-C95C-41AC-AF09-E8022B22EAB2}" dt="2024-09-23T12:37:54.298" v="778" actId="20577"/>
          <ac:spMkLst>
            <pc:docMk/>
            <pc:sldMk cId="2732907001" sldId="310"/>
            <ac:spMk id="2" creationId="{FE8922F3-7616-9DC6-CDF2-524E7554EEB8}"/>
          </ac:spMkLst>
        </pc:spChg>
        <pc:spChg chg="del">
          <ac:chgData name="Rachel Boxer" userId="6da37c9f42e40059" providerId="LiveId" clId="{84E3538B-C95C-41AC-AF09-E8022B22EAB2}" dt="2024-09-23T12:37:02.288" v="768" actId="478"/>
          <ac:spMkLst>
            <pc:docMk/>
            <pc:sldMk cId="2732907001" sldId="310"/>
            <ac:spMk id="12" creationId="{00000000-0000-0000-0000-000000000000}"/>
          </ac:spMkLst>
        </pc:spChg>
        <pc:spChg chg="mod">
          <ac:chgData name="Rachel Boxer" userId="6da37c9f42e40059" providerId="LiveId" clId="{84E3538B-C95C-41AC-AF09-E8022B22EAB2}" dt="2024-09-23T12:38:18.341" v="816" actId="20577"/>
          <ac:spMkLst>
            <pc:docMk/>
            <pc:sldMk cId="2732907001" sldId="310"/>
            <ac:spMk id="43011" creationId="{00000000-0000-0000-0000-000000000000}"/>
          </ac:spMkLst>
        </pc:spChg>
        <pc:picChg chg="mod">
          <ac:chgData name="Rachel Boxer" userId="6da37c9f42e40059" providerId="LiveId" clId="{84E3538B-C95C-41AC-AF09-E8022B22EAB2}" dt="2024-09-23T12:21:28.160" v="727"/>
          <ac:picMkLst>
            <pc:docMk/>
            <pc:sldMk cId="2732907001" sldId="310"/>
            <ac:picMk id="43010" creationId="{00000000-0000-0000-0000-000000000000}"/>
          </ac:picMkLst>
        </pc:picChg>
      </pc:sldChg>
      <pc:sldChg chg="del">
        <pc:chgData name="Rachel Boxer" userId="6da37c9f42e40059" providerId="LiveId" clId="{84E3538B-C95C-41AC-AF09-E8022B22EAB2}" dt="2024-09-23T12:19:34.337" v="725" actId="47"/>
        <pc:sldMkLst>
          <pc:docMk/>
          <pc:sldMk cId="3549728605" sldId="311"/>
        </pc:sldMkLst>
      </pc:sldChg>
      <pc:sldChg chg="del">
        <pc:chgData name="Rachel Boxer" userId="6da37c9f42e40059" providerId="LiveId" clId="{84E3538B-C95C-41AC-AF09-E8022B22EAB2}" dt="2024-09-23T12:19:37.440" v="726" actId="47"/>
        <pc:sldMkLst>
          <pc:docMk/>
          <pc:sldMk cId="2156471783" sldId="312"/>
        </pc:sldMkLst>
      </pc:sldChg>
      <pc:sldChg chg="add">
        <pc:chgData name="Rachel Boxer" userId="6da37c9f42e40059" providerId="LiveId" clId="{84E3538B-C95C-41AC-AF09-E8022B22EAB2}" dt="2024-09-23T13:57:24.621" v="1535"/>
        <pc:sldMkLst>
          <pc:docMk/>
          <pc:sldMk cId="0" sldId="431"/>
        </pc:sldMkLst>
      </pc:sldChg>
      <pc:sldChg chg="add del modTransition modNotesTx">
        <pc:chgData name="Rachel Boxer" userId="6da37c9f42e40059" providerId="LiveId" clId="{84E3538B-C95C-41AC-AF09-E8022B22EAB2}" dt="2024-09-23T14:25:18.592" v="1932" actId="20577"/>
        <pc:sldMkLst>
          <pc:docMk/>
          <pc:sldMk cId="716238633" sldId="555"/>
        </pc:sldMkLst>
      </pc:sldChg>
      <pc:sldChg chg="addSp delSp modSp new mod modTransition modNotesTx">
        <pc:chgData name="Rachel Boxer" userId="6da37c9f42e40059" providerId="LiveId" clId="{84E3538B-C95C-41AC-AF09-E8022B22EAB2}" dt="2024-09-23T14:33:00.336" v="1942" actId="20577"/>
        <pc:sldMkLst>
          <pc:docMk/>
          <pc:sldMk cId="900796823" sldId="556"/>
        </pc:sldMkLst>
        <pc:spChg chg="del">
          <ac:chgData name="Rachel Boxer" userId="6da37c9f42e40059" providerId="LiveId" clId="{84E3538B-C95C-41AC-AF09-E8022B22EAB2}" dt="2024-09-23T12:49:06.946" v="970" actId="478"/>
          <ac:spMkLst>
            <pc:docMk/>
            <pc:sldMk cId="900796823" sldId="556"/>
            <ac:spMk id="2" creationId="{B20B9D2B-7176-08EB-E88D-22CD90EFEFF8}"/>
          </ac:spMkLst>
        </pc:spChg>
        <pc:spChg chg="del">
          <ac:chgData name="Rachel Boxer" userId="6da37c9f42e40059" providerId="LiveId" clId="{84E3538B-C95C-41AC-AF09-E8022B22EAB2}" dt="2024-09-23T12:49:06.946" v="970" actId="478"/>
          <ac:spMkLst>
            <pc:docMk/>
            <pc:sldMk cId="900796823" sldId="556"/>
            <ac:spMk id="3" creationId="{8578CBCE-3C0C-C11D-2DE0-82C49A380AA2}"/>
          </ac:spMkLst>
        </pc:spChg>
        <pc:spChg chg="add del">
          <ac:chgData name="Rachel Boxer" userId="6da37c9f42e40059" providerId="LiveId" clId="{84E3538B-C95C-41AC-AF09-E8022B22EAB2}" dt="2024-09-23T12:52:07.405" v="984" actId="22"/>
          <ac:spMkLst>
            <pc:docMk/>
            <pc:sldMk cId="900796823" sldId="556"/>
            <ac:spMk id="7" creationId="{E209CF63-2ADC-35A5-0156-B3E57C369015}"/>
          </ac:spMkLst>
        </pc:spChg>
        <pc:spChg chg="add mod">
          <ac:chgData name="Rachel Boxer" userId="6da37c9f42e40059" providerId="LiveId" clId="{84E3538B-C95C-41AC-AF09-E8022B22EAB2}" dt="2024-09-23T13:48:08" v="1513" actId="1076"/>
          <ac:spMkLst>
            <pc:docMk/>
            <pc:sldMk cId="900796823" sldId="556"/>
            <ac:spMk id="9" creationId="{C78C3507-E02D-C690-AB51-CF48E28DBD13}"/>
          </ac:spMkLst>
        </pc:spChg>
        <pc:picChg chg="add mod modCrop">
          <ac:chgData name="Rachel Boxer" userId="6da37c9f42e40059" providerId="LiveId" clId="{84E3538B-C95C-41AC-AF09-E8022B22EAB2}" dt="2024-09-23T13:48:03.870" v="1512" actId="12788"/>
          <ac:picMkLst>
            <pc:docMk/>
            <pc:sldMk cId="900796823" sldId="556"/>
            <ac:picMk id="5" creationId="{5CE38FD5-F3AB-03B5-2D8A-D0FF3CA429F6}"/>
          </ac:picMkLst>
        </pc:picChg>
      </pc:sldChg>
      <pc:sldChg chg="add del ord">
        <pc:chgData name="Rachel Boxer" userId="6da37c9f42e40059" providerId="LiveId" clId="{84E3538B-C95C-41AC-AF09-E8022B22EAB2}" dt="2024-09-23T13:04:52.283" v="1477" actId="47"/>
        <pc:sldMkLst>
          <pc:docMk/>
          <pc:sldMk cId="2105272531" sldId="557"/>
        </pc:sldMkLst>
      </pc:sldChg>
      <pc:sldChg chg="modSp add mod ord modAnim modNotesTx">
        <pc:chgData name="Rachel Boxer" userId="6da37c9f42e40059" providerId="LiveId" clId="{84E3538B-C95C-41AC-AF09-E8022B22EAB2}" dt="2024-09-23T13:59:11.155" v="1556"/>
        <pc:sldMkLst>
          <pc:docMk/>
          <pc:sldMk cId="2870491004" sldId="557"/>
        </pc:sldMkLst>
        <pc:spChg chg="mod">
          <ac:chgData name="Rachel Boxer" userId="6da37c9f42e40059" providerId="LiveId" clId="{84E3538B-C95C-41AC-AF09-E8022B22EAB2}" dt="2024-09-23T13:58:51.666" v="1554" actId="12789"/>
          <ac:spMkLst>
            <pc:docMk/>
            <pc:sldMk cId="2870491004" sldId="557"/>
            <ac:spMk id="4" creationId="{294E5D94-EFA7-4235-9B2D-547F92962C68}"/>
          </ac:spMkLst>
        </pc:spChg>
      </pc:sldChg>
      <pc:sldMasterChg chg="modTransition modSldLayout">
        <pc:chgData name="Rachel Boxer" userId="6da37c9f42e40059" providerId="LiveId" clId="{84E3538B-C95C-41AC-AF09-E8022B22EAB2}" dt="2024-09-23T13:50:25.033" v="1515"/>
        <pc:sldMasterMkLst>
          <pc:docMk/>
          <pc:sldMasterMk cId="3384423880" sldId="2147483660"/>
        </pc:sldMasterMkLst>
        <pc:sldLayoutChg chg="modTransition">
          <pc:chgData name="Rachel Boxer" userId="6da37c9f42e40059" providerId="LiveId" clId="{84E3538B-C95C-41AC-AF09-E8022B22EAB2}" dt="2024-09-23T13:50:25.033" v="1515"/>
          <pc:sldLayoutMkLst>
            <pc:docMk/>
            <pc:sldMasterMk cId="3384423880" sldId="2147483660"/>
            <pc:sldLayoutMk cId="1314320131" sldId="2147483661"/>
          </pc:sldLayoutMkLst>
        </pc:sldLayoutChg>
        <pc:sldLayoutChg chg="modTransition">
          <pc:chgData name="Rachel Boxer" userId="6da37c9f42e40059" providerId="LiveId" clId="{84E3538B-C95C-41AC-AF09-E8022B22EAB2}" dt="2024-09-23T13:50:25.033" v="1515"/>
          <pc:sldLayoutMkLst>
            <pc:docMk/>
            <pc:sldMasterMk cId="3384423880" sldId="2147483660"/>
            <pc:sldLayoutMk cId="914305153" sldId="2147483662"/>
          </pc:sldLayoutMkLst>
        </pc:sldLayoutChg>
        <pc:sldLayoutChg chg="modTransition">
          <pc:chgData name="Rachel Boxer" userId="6da37c9f42e40059" providerId="LiveId" clId="{84E3538B-C95C-41AC-AF09-E8022B22EAB2}" dt="2024-09-23T13:50:25.033" v="1515"/>
          <pc:sldLayoutMkLst>
            <pc:docMk/>
            <pc:sldMasterMk cId="3384423880" sldId="2147483660"/>
            <pc:sldLayoutMk cId="269815378" sldId="2147483663"/>
          </pc:sldLayoutMkLst>
        </pc:sldLayoutChg>
        <pc:sldLayoutChg chg="modTransition">
          <pc:chgData name="Rachel Boxer" userId="6da37c9f42e40059" providerId="LiveId" clId="{84E3538B-C95C-41AC-AF09-E8022B22EAB2}" dt="2024-09-23T13:50:25.033" v="1515"/>
          <pc:sldLayoutMkLst>
            <pc:docMk/>
            <pc:sldMasterMk cId="3384423880" sldId="2147483660"/>
            <pc:sldLayoutMk cId="1319271176" sldId="2147483664"/>
          </pc:sldLayoutMkLst>
        </pc:sldLayoutChg>
        <pc:sldLayoutChg chg="modTransition">
          <pc:chgData name="Rachel Boxer" userId="6da37c9f42e40059" providerId="LiveId" clId="{84E3538B-C95C-41AC-AF09-E8022B22EAB2}" dt="2024-09-23T13:50:25.033" v="1515"/>
          <pc:sldLayoutMkLst>
            <pc:docMk/>
            <pc:sldMasterMk cId="3384423880" sldId="2147483660"/>
            <pc:sldLayoutMk cId="215762987" sldId="2147483665"/>
          </pc:sldLayoutMkLst>
        </pc:sldLayoutChg>
        <pc:sldLayoutChg chg="modTransition">
          <pc:chgData name="Rachel Boxer" userId="6da37c9f42e40059" providerId="LiveId" clId="{84E3538B-C95C-41AC-AF09-E8022B22EAB2}" dt="2024-09-23T13:50:25.033" v="1515"/>
          <pc:sldLayoutMkLst>
            <pc:docMk/>
            <pc:sldMasterMk cId="3384423880" sldId="2147483660"/>
            <pc:sldLayoutMk cId="4230797684" sldId="2147483666"/>
          </pc:sldLayoutMkLst>
        </pc:sldLayoutChg>
        <pc:sldLayoutChg chg="modTransition">
          <pc:chgData name="Rachel Boxer" userId="6da37c9f42e40059" providerId="LiveId" clId="{84E3538B-C95C-41AC-AF09-E8022B22EAB2}" dt="2024-09-23T13:50:25.033" v="1515"/>
          <pc:sldLayoutMkLst>
            <pc:docMk/>
            <pc:sldMasterMk cId="3384423880" sldId="2147483660"/>
            <pc:sldLayoutMk cId="595433081" sldId="2147483667"/>
          </pc:sldLayoutMkLst>
        </pc:sldLayoutChg>
        <pc:sldLayoutChg chg="modTransition">
          <pc:chgData name="Rachel Boxer" userId="6da37c9f42e40059" providerId="LiveId" clId="{84E3538B-C95C-41AC-AF09-E8022B22EAB2}" dt="2024-09-23T13:50:25.033" v="1515"/>
          <pc:sldLayoutMkLst>
            <pc:docMk/>
            <pc:sldMasterMk cId="3384423880" sldId="2147483660"/>
            <pc:sldLayoutMk cId="722886088" sldId="2147483668"/>
          </pc:sldLayoutMkLst>
        </pc:sldLayoutChg>
        <pc:sldLayoutChg chg="modTransition">
          <pc:chgData name="Rachel Boxer" userId="6da37c9f42e40059" providerId="LiveId" clId="{84E3538B-C95C-41AC-AF09-E8022B22EAB2}" dt="2024-09-23T13:50:25.033" v="1515"/>
          <pc:sldLayoutMkLst>
            <pc:docMk/>
            <pc:sldMasterMk cId="3384423880" sldId="2147483660"/>
            <pc:sldLayoutMk cId="3278728190" sldId="2147483669"/>
          </pc:sldLayoutMkLst>
        </pc:sldLayoutChg>
        <pc:sldLayoutChg chg="modTransition">
          <pc:chgData name="Rachel Boxer" userId="6da37c9f42e40059" providerId="LiveId" clId="{84E3538B-C95C-41AC-AF09-E8022B22EAB2}" dt="2024-09-23T13:50:25.033" v="1515"/>
          <pc:sldLayoutMkLst>
            <pc:docMk/>
            <pc:sldMasterMk cId="3384423880" sldId="2147483660"/>
            <pc:sldLayoutMk cId="1888959358" sldId="2147483670"/>
          </pc:sldLayoutMkLst>
        </pc:sldLayoutChg>
        <pc:sldLayoutChg chg="modTransition">
          <pc:chgData name="Rachel Boxer" userId="6da37c9f42e40059" providerId="LiveId" clId="{84E3538B-C95C-41AC-AF09-E8022B22EAB2}" dt="2024-09-23T13:50:25.033" v="1515"/>
          <pc:sldLayoutMkLst>
            <pc:docMk/>
            <pc:sldMasterMk cId="3384423880" sldId="2147483660"/>
            <pc:sldLayoutMk cId="2113037000" sldId="2147483671"/>
          </pc:sldLayoutMkLst>
        </pc:sldLayoutChg>
      </pc:sldMasterChg>
      <pc:sldMasterChg chg="modTransition modSldLayout">
        <pc:chgData name="Rachel Boxer" userId="6da37c9f42e40059" providerId="LiveId" clId="{84E3538B-C95C-41AC-AF09-E8022B22EAB2}" dt="2024-09-23T13:50:25.033" v="1515"/>
        <pc:sldMasterMkLst>
          <pc:docMk/>
          <pc:sldMasterMk cId="4216263691" sldId="2147483672"/>
        </pc:sldMasterMkLst>
        <pc:sldLayoutChg chg="modTransition">
          <pc:chgData name="Rachel Boxer" userId="6da37c9f42e40059" providerId="LiveId" clId="{84E3538B-C95C-41AC-AF09-E8022B22EAB2}" dt="2024-09-23T13:50:25.033" v="1515"/>
          <pc:sldLayoutMkLst>
            <pc:docMk/>
            <pc:sldMasterMk cId="4216263691" sldId="2147483672"/>
            <pc:sldLayoutMk cId="2686923179" sldId="2147483673"/>
          </pc:sldLayoutMkLst>
        </pc:sldLayoutChg>
        <pc:sldLayoutChg chg="modTransition">
          <pc:chgData name="Rachel Boxer" userId="6da37c9f42e40059" providerId="LiveId" clId="{84E3538B-C95C-41AC-AF09-E8022B22EAB2}" dt="2024-09-23T13:50:25.033" v="1515"/>
          <pc:sldLayoutMkLst>
            <pc:docMk/>
            <pc:sldMasterMk cId="4216263691" sldId="2147483672"/>
            <pc:sldLayoutMk cId="366953223" sldId="2147483674"/>
          </pc:sldLayoutMkLst>
        </pc:sldLayoutChg>
        <pc:sldLayoutChg chg="modTransition">
          <pc:chgData name="Rachel Boxer" userId="6da37c9f42e40059" providerId="LiveId" clId="{84E3538B-C95C-41AC-AF09-E8022B22EAB2}" dt="2024-09-23T13:50:25.033" v="1515"/>
          <pc:sldLayoutMkLst>
            <pc:docMk/>
            <pc:sldMasterMk cId="4216263691" sldId="2147483672"/>
            <pc:sldLayoutMk cId="391728730" sldId="2147483675"/>
          </pc:sldLayoutMkLst>
        </pc:sldLayoutChg>
        <pc:sldLayoutChg chg="modTransition">
          <pc:chgData name="Rachel Boxer" userId="6da37c9f42e40059" providerId="LiveId" clId="{84E3538B-C95C-41AC-AF09-E8022B22EAB2}" dt="2024-09-23T13:50:25.033" v="1515"/>
          <pc:sldLayoutMkLst>
            <pc:docMk/>
            <pc:sldMasterMk cId="4216263691" sldId="2147483672"/>
            <pc:sldLayoutMk cId="316396524" sldId="2147483676"/>
          </pc:sldLayoutMkLst>
        </pc:sldLayoutChg>
        <pc:sldLayoutChg chg="modTransition">
          <pc:chgData name="Rachel Boxer" userId="6da37c9f42e40059" providerId="LiveId" clId="{84E3538B-C95C-41AC-AF09-E8022B22EAB2}" dt="2024-09-23T13:50:25.033" v="1515"/>
          <pc:sldLayoutMkLst>
            <pc:docMk/>
            <pc:sldMasterMk cId="4216263691" sldId="2147483672"/>
            <pc:sldLayoutMk cId="883268473" sldId="2147483677"/>
          </pc:sldLayoutMkLst>
        </pc:sldLayoutChg>
        <pc:sldLayoutChg chg="modTransition">
          <pc:chgData name="Rachel Boxer" userId="6da37c9f42e40059" providerId="LiveId" clId="{84E3538B-C95C-41AC-AF09-E8022B22EAB2}" dt="2024-09-23T13:50:25.033" v="1515"/>
          <pc:sldLayoutMkLst>
            <pc:docMk/>
            <pc:sldMasterMk cId="4216263691" sldId="2147483672"/>
            <pc:sldLayoutMk cId="1774609357" sldId="2147483678"/>
          </pc:sldLayoutMkLst>
        </pc:sldLayoutChg>
        <pc:sldLayoutChg chg="modTransition">
          <pc:chgData name="Rachel Boxer" userId="6da37c9f42e40059" providerId="LiveId" clId="{84E3538B-C95C-41AC-AF09-E8022B22EAB2}" dt="2024-09-23T13:50:25.033" v="1515"/>
          <pc:sldLayoutMkLst>
            <pc:docMk/>
            <pc:sldMasterMk cId="4216263691" sldId="2147483672"/>
            <pc:sldLayoutMk cId="1583476080" sldId="2147483679"/>
          </pc:sldLayoutMkLst>
        </pc:sldLayoutChg>
        <pc:sldLayoutChg chg="modTransition">
          <pc:chgData name="Rachel Boxer" userId="6da37c9f42e40059" providerId="LiveId" clId="{84E3538B-C95C-41AC-AF09-E8022B22EAB2}" dt="2024-09-23T13:50:25.033" v="1515"/>
          <pc:sldLayoutMkLst>
            <pc:docMk/>
            <pc:sldMasterMk cId="4216263691" sldId="2147483672"/>
            <pc:sldLayoutMk cId="1653522667" sldId="2147483680"/>
          </pc:sldLayoutMkLst>
        </pc:sldLayoutChg>
        <pc:sldLayoutChg chg="modTransition">
          <pc:chgData name="Rachel Boxer" userId="6da37c9f42e40059" providerId="LiveId" clId="{84E3538B-C95C-41AC-AF09-E8022B22EAB2}" dt="2024-09-23T13:50:25.033" v="1515"/>
          <pc:sldLayoutMkLst>
            <pc:docMk/>
            <pc:sldMasterMk cId="4216263691" sldId="2147483672"/>
            <pc:sldLayoutMk cId="992642981" sldId="2147483681"/>
          </pc:sldLayoutMkLst>
        </pc:sldLayoutChg>
        <pc:sldLayoutChg chg="modTransition">
          <pc:chgData name="Rachel Boxer" userId="6da37c9f42e40059" providerId="LiveId" clId="{84E3538B-C95C-41AC-AF09-E8022B22EAB2}" dt="2024-09-23T13:50:25.033" v="1515"/>
          <pc:sldLayoutMkLst>
            <pc:docMk/>
            <pc:sldMasterMk cId="4216263691" sldId="2147483672"/>
            <pc:sldLayoutMk cId="2284106628" sldId="2147483682"/>
          </pc:sldLayoutMkLst>
        </pc:sldLayoutChg>
        <pc:sldLayoutChg chg="modTransition">
          <pc:chgData name="Rachel Boxer" userId="6da37c9f42e40059" providerId="LiveId" clId="{84E3538B-C95C-41AC-AF09-E8022B22EAB2}" dt="2024-09-23T13:50:25.033" v="1515"/>
          <pc:sldLayoutMkLst>
            <pc:docMk/>
            <pc:sldMasterMk cId="4216263691" sldId="2147483672"/>
            <pc:sldLayoutMk cId="1569644587" sldId="2147483683"/>
          </pc:sldLayoutMkLst>
        </pc:sldLayoutChg>
      </pc:sldMasterChg>
      <pc:sldMasterChg chg="del delSldLayout">
        <pc:chgData name="Rachel Boxer" userId="6da37c9f42e40059" providerId="LiveId" clId="{84E3538B-C95C-41AC-AF09-E8022B22EAB2}" dt="2024-09-23T12:42:44.057" v="820" actId="47"/>
        <pc:sldMasterMkLst>
          <pc:docMk/>
          <pc:sldMasterMk cId="3446053104" sldId="2147483684"/>
        </pc:sldMasterMkLst>
        <pc:sldLayoutChg chg="del">
          <pc:chgData name="Rachel Boxer" userId="6da37c9f42e40059" providerId="LiveId" clId="{84E3538B-C95C-41AC-AF09-E8022B22EAB2}" dt="2024-09-23T12:42:44.057" v="820" actId="47"/>
          <pc:sldLayoutMkLst>
            <pc:docMk/>
            <pc:sldMasterMk cId="3446053104" sldId="2147483684"/>
            <pc:sldLayoutMk cId="2038696457" sldId="2147483685"/>
          </pc:sldLayoutMkLst>
        </pc:sldLayoutChg>
        <pc:sldLayoutChg chg="del">
          <pc:chgData name="Rachel Boxer" userId="6da37c9f42e40059" providerId="LiveId" clId="{84E3538B-C95C-41AC-AF09-E8022B22EAB2}" dt="2024-09-23T12:42:44.057" v="820" actId="47"/>
          <pc:sldLayoutMkLst>
            <pc:docMk/>
            <pc:sldMasterMk cId="3446053104" sldId="2147483684"/>
            <pc:sldLayoutMk cId="4207371795" sldId="2147483686"/>
          </pc:sldLayoutMkLst>
        </pc:sldLayoutChg>
        <pc:sldLayoutChg chg="del">
          <pc:chgData name="Rachel Boxer" userId="6da37c9f42e40059" providerId="LiveId" clId="{84E3538B-C95C-41AC-AF09-E8022B22EAB2}" dt="2024-09-23T12:42:44.057" v="820" actId="47"/>
          <pc:sldLayoutMkLst>
            <pc:docMk/>
            <pc:sldMasterMk cId="3446053104" sldId="2147483684"/>
            <pc:sldLayoutMk cId="772729751" sldId="2147483687"/>
          </pc:sldLayoutMkLst>
        </pc:sldLayoutChg>
        <pc:sldLayoutChg chg="del">
          <pc:chgData name="Rachel Boxer" userId="6da37c9f42e40059" providerId="LiveId" clId="{84E3538B-C95C-41AC-AF09-E8022B22EAB2}" dt="2024-09-23T12:42:44.057" v="820" actId="47"/>
          <pc:sldLayoutMkLst>
            <pc:docMk/>
            <pc:sldMasterMk cId="3446053104" sldId="2147483684"/>
            <pc:sldLayoutMk cId="3401442854" sldId="2147483688"/>
          </pc:sldLayoutMkLst>
        </pc:sldLayoutChg>
        <pc:sldLayoutChg chg="del">
          <pc:chgData name="Rachel Boxer" userId="6da37c9f42e40059" providerId="LiveId" clId="{84E3538B-C95C-41AC-AF09-E8022B22EAB2}" dt="2024-09-23T12:42:44.057" v="820" actId="47"/>
          <pc:sldLayoutMkLst>
            <pc:docMk/>
            <pc:sldMasterMk cId="3446053104" sldId="2147483684"/>
            <pc:sldLayoutMk cId="2067214324" sldId="2147483689"/>
          </pc:sldLayoutMkLst>
        </pc:sldLayoutChg>
        <pc:sldLayoutChg chg="del">
          <pc:chgData name="Rachel Boxer" userId="6da37c9f42e40059" providerId="LiveId" clId="{84E3538B-C95C-41AC-AF09-E8022B22EAB2}" dt="2024-09-23T12:42:44.057" v="820" actId="47"/>
          <pc:sldLayoutMkLst>
            <pc:docMk/>
            <pc:sldMasterMk cId="3446053104" sldId="2147483684"/>
            <pc:sldLayoutMk cId="2744678563" sldId="2147483690"/>
          </pc:sldLayoutMkLst>
        </pc:sldLayoutChg>
        <pc:sldLayoutChg chg="del">
          <pc:chgData name="Rachel Boxer" userId="6da37c9f42e40059" providerId="LiveId" clId="{84E3538B-C95C-41AC-AF09-E8022B22EAB2}" dt="2024-09-23T12:42:44.057" v="820" actId="47"/>
          <pc:sldLayoutMkLst>
            <pc:docMk/>
            <pc:sldMasterMk cId="3446053104" sldId="2147483684"/>
            <pc:sldLayoutMk cId="3443378080" sldId="2147483691"/>
          </pc:sldLayoutMkLst>
        </pc:sldLayoutChg>
        <pc:sldLayoutChg chg="del">
          <pc:chgData name="Rachel Boxer" userId="6da37c9f42e40059" providerId="LiveId" clId="{84E3538B-C95C-41AC-AF09-E8022B22EAB2}" dt="2024-09-23T12:42:44.057" v="820" actId="47"/>
          <pc:sldLayoutMkLst>
            <pc:docMk/>
            <pc:sldMasterMk cId="3446053104" sldId="2147483684"/>
            <pc:sldLayoutMk cId="251611596" sldId="2147483692"/>
          </pc:sldLayoutMkLst>
        </pc:sldLayoutChg>
        <pc:sldLayoutChg chg="del">
          <pc:chgData name="Rachel Boxer" userId="6da37c9f42e40059" providerId="LiveId" clId="{84E3538B-C95C-41AC-AF09-E8022B22EAB2}" dt="2024-09-23T12:42:44.057" v="820" actId="47"/>
          <pc:sldLayoutMkLst>
            <pc:docMk/>
            <pc:sldMasterMk cId="3446053104" sldId="2147483684"/>
            <pc:sldLayoutMk cId="92843956" sldId="2147483693"/>
          </pc:sldLayoutMkLst>
        </pc:sldLayoutChg>
        <pc:sldLayoutChg chg="del">
          <pc:chgData name="Rachel Boxer" userId="6da37c9f42e40059" providerId="LiveId" clId="{84E3538B-C95C-41AC-AF09-E8022B22EAB2}" dt="2024-09-23T12:42:44.057" v="820" actId="47"/>
          <pc:sldLayoutMkLst>
            <pc:docMk/>
            <pc:sldMasterMk cId="3446053104" sldId="2147483684"/>
            <pc:sldLayoutMk cId="807154638" sldId="2147483694"/>
          </pc:sldLayoutMkLst>
        </pc:sldLayoutChg>
        <pc:sldLayoutChg chg="del">
          <pc:chgData name="Rachel Boxer" userId="6da37c9f42e40059" providerId="LiveId" clId="{84E3538B-C95C-41AC-AF09-E8022B22EAB2}" dt="2024-09-23T12:42:44.057" v="820" actId="47"/>
          <pc:sldLayoutMkLst>
            <pc:docMk/>
            <pc:sldMasterMk cId="3446053104" sldId="2147483684"/>
            <pc:sldLayoutMk cId="664397442" sldId="2147483695"/>
          </pc:sldLayoutMkLst>
        </pc:sldLayoutChg>
      </pc:sldMasterChg>
      <pc:sldMasterChg chg="modTransition modSldLayout">
        <pc:chgData name="Rachel Boxer" userId="6da37c9f42e40059" providerId="LiveId" clId="{84E3538B-C95C-41AC-AF09-E8022B22EAB2}" dt="2024-09-23T13:50:25.033" v="1515"/>
        <pc:sldMasterMkLst>
          <pc:docMk/>
          <pc:sldMasterMk cId="2899918973" sldId="2147483696"/>
        </pc:sldMasterMkLst>
        <pc:sldLayoutChg chg="modTransition">
          <pc:chgData name="Rachel Boxer" userId="6da37c9f42e40059" providerId="LiveId" clId="{84E3538B-C95C-41AC-AF09-E8022B22EAB2}" dt="2024-09-23T13:50:25.033" v="1515"/>
          <pc:sldLayoutMkLst>
            <pc:docMk/>
            <pc:sldMasterMk cId="2899918973" sldId="2147483696"/>
            <pc:sldLayoutMk cId="700732088" sldId="2147483697"/>
          </pc:sldLayoutMkLst>
        </pc:sldLayoutChg>
        <pc:sldLayoutChg chg="modTransition">
          <pc:chgData name="Rachel Boxer" userId="6da37c9f42e40059" providerId="LiveId" clId="{84E3538B-C95C-41AC-AF09-E8022B22EAB2}" dt="2024-09-23T13:50:25.033" v="1515"/>
          <pc:sldLayoutMkLst>
            <pc:docMk/>
            <pc:sldMasterMk cId="2899918973" sldId="2147483696"/>
            <pc:sldLayoutMk cId="1211003364" sldId="2147483698"/>
          </pc:sldLayoutMkLst>
        </pc:sldLayoutChg>
        <pc:sldLayoutChg chg="modTransition">
          <pc:chgData name="Rachel Boxer" userId="6da37c9f42e40059" providerId="LiveId" clId="{84E3538B-C95C-41AC-AF09-E8022B22EAB2}" dt="2024-09-23T13:50:25.033" v="1515"/>
          <pc:sldLayoutMkLst>
            <pc:docMk/>
            <pc:sldMasterMk cId="2899918973" sldId="2147483696"/>
            <pc:sldLayoutMk cId="2009860832" sldId="2147483699"/>
          </pc:sldLayoutMkLst>
        </pc:sldLayoutChg>
        <pc:sldLayoutChg chg="modTransition">
          <pc:chgData name="Rachel Boxer" userId="6da37c9f42e40059" providerId="LiveId" clId="{84E3538B-C95C-41AC-AF09-E8022B22EAB2}" dt="2024-09-23T13:50:25.033" v="1515"/>
          <pc:sldLayoutMkLst>
            <pc:docMk/>
            <pc:sldMasterMk cId="2899918973" sldId="2147483696"/>
            <pc:sldLayoutMk cId="183283293" sldId="2147483700"/>
          </pc:sldLayoutMkLst>
        </pc:sldLayoutChg>
        <pc:sldLayoutChg chg="modTransition">
          <pc:chgData name="Rachel Boxer" userId="6da37c9f42e40059" providerId="LiveId" clId="{84E3538B-C95C-41AC-AF09-E8022B22EAB2}" dt="2024-09-23T13:50:25.033" v="1515"/>
          <pc:sldLayoutMkLst>
            <pc:docMk/>
            <pc:sldMasterMk cId="2899918973" sldId="2147483696"/>
            <pc:sldLayoutMk cId="4659419" sldId="2147483701"/>
          </pc:sldLayoutMkLst>
        </pc:sldLayoutChg>
        <pc:sldLayoutChg chg="modTransition">
          <pc:chgData name="Rachel Boxer" userId="6da37c9f42e40059" providerId="LiveId" clId="{84E3538B-C95C-41AC-AF09-E8022B22EAB2}" dt="2024-09-23T13:50:25.033" v="1515"/>
          <pc:sldLayoutMkLst>
            <pc:docMk/>
            <pc:sldMasterMk cId="2899918973" sldId="2147483696"/>
            <pc:sldLayoutMk cId="3725236616" sldId="2147483702"/>
          </pc:sldLayoutMkLst>
        </pc:sldLayoutChg>
        <pc:sldLayoutChg chg="modTransition">
          <pc:chgData name="Rachel Boxer" userId="6da37c9f42e40059" providerId="LiveId" clId="{84E3538B-C95C-41AC-AF09-E8022B22EAB2}" dt="2024-09-23T13:50:25.033" v="1515"/>
          <pc:sldLayoutMkLst>
            <pc:docMk/>
            <pc:sldMasterMk cId="2899918973" sldId="2147483696"/>
            <pc:sldLayoutMk cId="3874016545" sldId="2147483703"/>
          </pc:sldLayoutMkLst>
        </pc:sldLayoutChg>
        <pc:sldLayoutChg chg="modTransition">
          <pc:chgData name="Rachel Boxer" userId="6da37c9f42e40059" providerId="LiveId" clId="{84E3538B-C95C-41AC-AF09-E8022B22EAB2}" dt="2024-09-23T13:50:25.033" v="1515"/>
          <pc:sldLayoutMkLst>
            <pc:docMk/>
            <pc:sldMasterMk cId="2899918973" sldId="2147483696"/>
            <pc:sldLayoutMk cId="2958846535" sldId="2147483704"/>
          </pc:sldLayoutMkLst>
        </pc:sldLayoutChg>
        <pc:sldLayoutChg chg="modTransition">
          <pc:chgData name="Rachel Boxer" userId="6da37c9f42e40059" providerId="LiveId" clId="{84E3538B-C95C-41AC-AF09-E8022B22EAB2}" dt="2024-09-23T13:50:25.033" v="1515"/>
          <pc:sldLayoutMkLst>
            <pc:docMk/>
            <pc:sldMasterMk cId="2899918973" sldId="2147483696"/>
            <pc:sldLayoutMk cId="2058507286" sldId="2147483705"/>
          </pc:sldLayoutMkLst>
        </pc:sldLayoutChg>
        <pc:sldLayoutChg chg="modTransition">
          <pc:chgData name="Rachel Boxer" userId="6da37c9f42e40059" providerId="LiveId" clId="{84E3538B-C95C-41AC-AF09-E8022B22EAB2}" dt="2024-09-23T13:50:25.033" v="1515"/>
          <pc:sldLayoutMkLst>
            <pc:docMk/>
            <pc:sldMasterMk cId="2899918973" sldId="2147483696"/>
            <pc:sldLayoutMk cId="3829694" sldId="2147483706"/>
          </pc:sldLayoutMkLst>
        </pc:sldLayoutChg>
        <pc:sldLayoutChg chg="modTransition">
          <pc:chgData name="Rachel Boxer" userId="6da37c9f42e40059" providerId="LiveId" clId="{84E3538B-C95C-41AC-AF09-E8022B22EAB2}" dt="2024-09-23T13:50:25.033" v="1515"/>
          <pc:sldLayoutMkLst>
            <pc:docMk/>
            <pc:sldMasterMk cId="2899918973" sldId="2147483696"/>
            <pc:sldLayoutMk cId="3375270898" sldId="2147483707"/>
          </pc:sldLayoutMkLst>
        </pc:sldLayoutChg>
      </pc:sldMasterChg>
      <pc:sldMasterChg chg="modTransition modSldLayout">
        <pc:chgData name="Rachel Boxer" userId="6da37c9f42e40059" providerId="LiveId" clId="{84E3538B-C95C-41AC-AF09-E8022B22EAB2}" dt="2024-09-23T13:50:25.033" v="1515"/>
        <pc:sldMasterMkLst>
          <pc:docMk/>
          <pc:sldMasterMk cId="483188083" sldId="2147483708"/>
        </pc:sldMasterMkLst>
        <pc:sldLayoutChg chg="modTransition">
          <pc:chgData name="Rachel Boxer" userId="6da37c9f42e40059" providerId="LiveId" clId="{84E3538B-C95C-41AC-AF09-E8022B22EAB2}" dt="2024-09-23T13:50:25.033" v="1515"/>
          <pc:sldLayoutMkLst>
            <pc:docMk/>
            <pc:sldMasterMk cId="483188083" sldId="2147483708"/>
            <pc:sldLayoutMk cId="828039455" sldId="2147483709"/>
          </pc:sldLayoutMkLst>
        </pc:sldLayoutChg>
        <pc:sldLayoutChg chg="modTransition">
          <pc:chgData name="Rachel Boxer" userId="6da37c9f42e40059" providerId="LiveId" clId="{84E3538B-C95C-41AC-AF09-E8022B22EAB2}" dt="2024-09-23T13:50:25.033" v="1515"/>
          <pc:sldLayoutMkLst>
            <pc:docMk/>
            <pc:sldMasterMk cId="483188083" sldId="2147483708"/>
            <pc:sldLayoutMk cId="3416304157" sldId="2147483710"/>
          </pc:sldLayoutMkLst>
        </pc:sldLayoutChg>
        <pc:sldLayoutChg chg="modTransition">
          <pc:chgData name="Rachel Boxer" userId="6da37c9f42e40059" providerId="LiveId" clId="{84E3538B-C95C-41AC-AF09-E8022B22EAB2}" dt="2024-09-23T13:50:25.033" v="1515"/>
          <pc:sldLayoutMkLst>
            <pc:docMk/>
            <pc:sldMasterMk cId="483188083" sldId="2147483708"/>
            <pc:sldLayoutMk cId="516331069" sldId="2147483711"/>
          </pc:sldLayoutMkLst>
        </pc:sldLayoutChg>
        <pc:sldLayoutChg chg="modTransition">
          <pc:chgData name="Rachel Boxer" userId="6da37c9f42e40059" providerId="LiveId" clId="{84E3538B-C95C-41AC-AF09-E8022B22EAB2}" dt="2024-09-23T13:50:25.033" v="1515"/>
          <pc:sldLayoutMkLst>
            <pc:docMk/>
            <pc:sldMasterMk cId="483188083" sldId="2147483708"/>
            <pc:sldLayoutMk cId="2510536853" sldId="2147483712"/>
          </pc:sldLayoutMkLst>
        </pc:sldLayoutChg>
        <pc:sldLayoutChg chg="modTransition">
          <pc:chgData name="Rachel Boxer" userId="6da37c9f42e40059" providerId="LiveId" clId="{84E3538B-C95C-41AC-AF09-E8022B22EAB2}" dt="2024-09-23T13:50:25.033" v="1515"/>
          <pc:sldLayoutMkLst>
            <pc:docMk/>
            <pc:sldMasterMk cId="483188083" sldId="2147483708"/>
            <pc:sldLayoutMk cId="3271501904" sldId="2147483713"/>
          </pc:sldLayoutMkLst>
        </pc:sldLayoutChg>
        <pc:sldLayoutChg chg="modTransition">
          <pc:chgData name="Rachel Boxer" userId="6da37c9f42e40059" providerId="LiveId" clId="{84E3538B-C95C-41AC-AF09-E8022B22EAB2}" dt="2024-09-23T13:50:25.033" v="1515"/>
          <pc:sldLayoutMkLst>
            <pc:docMk/>
            <pc:sldMasterMk cId="483188083" sldId="2147483708"/>
            <pc:sldLayoutMk cId="2808410591" sldId="2147483714"/>
          </pc:sldLayoutMkLst>
        </pc:sldLayoutChg>
        <pc:sldLayoutChg chg="modTransition">
          <pc:chgData name="Rachel Boxer" userId="6da37c9f42e40059" providerId="LiveId" clId="{84E3538B-C95C-41AC-AF09-E8022B22EAB2}" dt="2024-09-23T13:50:25.033" v="1515"/>
          <pc:sldLayoutMkLst>
            <pc:docMk/>
            <pc:sldMasterMk cId="483188083" sldId="2147483708"/>
            <pc:sldLayoutMk cId="2440365653" sldId="2147483715"/>
          </pc:sldLayoutMkLst>
        </pc:sldLayoutChg>
        <pc:sldLayoutChg chg="modTransition">
          <pc:chgData name="Rachel Boxer" userId="6da37c9f42e40059" providerId="LiveId" clId="{84E3538B-C95C-41AC-AF09-E8022B22EAB2}" dt="2024-09-23T13:50:25.033" v="1515"/>
          <pc:sldLayoutMkLst>
            <pc:docMk/>
            <pc:sldMasterMk cId="483188083" sldId="2147483708"/>
            <pc:sldLayoutMk cId="533836323" sldId="2147483716"/>
          </pc:sldLayoutMkLst>
        </pc:sldLayoutChg>
        <pc:sldLayoutChg chg="modTransition">
          <pc:chgData name="Rachel Boxer" userId="6da37c9f42e40059" providerId="LiveId" clId="{84E3538B-C95C-41AC-AF09-E8022B22EAB2}" dt="2024-09-23T13:50:25.033" v="1515"/>
          <pc:sldLayoutMkLst>
            <pc:docMk/>
            <pc:sldMasterMk cId="483188083" sldId="2147483708"/>
            <pc:sldLayoutMk cId="2636843383" sldId="2147483717"/>
          </pc:sldLayoutMkLst>
        </pc:sldLayoutChg>
        <pc:sldLayoutChg chg="modTransition">
          <pc:chgData name="Rachel Boxer" userId="6da37c9f42e40059" providerId="LiveId" clId="{84E3538B-C95C-41AC-AF09-E8022B22EAB2}" dt="2024-09-23T13:50:25.033" v="1515"/>
          <pc:sldLayoutMkLst>
            <pc:docMk/>
            <pc:sldMasterMk cId="483188083" sldId="2147483708"/>
            <pc:sldLayoutMk cId="176079790" sldId="2147483718"/>
          </pc:sldLayoutMkLst>
        </pc:sldLayoutChg>
        <pc:sldLayoutChg chg="modTransition">
          <pc:chgData name="Rachel Boxer" userId="6da37c9f42e40059" providerId="LiveId" clId="{84E3538B-C95C-41AC-AF09-E8022B22EAB2}" dt="2024-09-23T13:50:25.033" v="1515"/>
          <pc:sldLayoutMkLst>
            <pc:docMk/>
            <pc:sldMasterMk cId="483188083" sldId="2147483708"/>
            <pc:sldLayoutMk cId="2983582565" sldId="214748371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1F16F0-5F0B-4C88-9346-1ECB00BE591D}" type="datetimeFigureOut">
              <a:rPr lang="en-GB" smtClean="0"/>
              <a:t>11/11/2024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538634-5A80-42D5-A71A-FD0395B82856}" type="slidenum">
              <a:rPr lang="en-GB" smtClean="0"/>
              <a:t>‹#›</a:t>
            </a:fld>
            <a:endParaRPr lang="en-GB"/>
          </a:p>
        </p:txBody>
      </p:sp>
    </p:spTree>
    <p:extLst>
      <p:ext uri="{BB962C8B-B14F-4D97-AF65-F5344CB8AC3E}">
        <p14:creationId xmlns:p14="http://schemas.microsoft.com/office/powerpoint/2010/main" val="3378183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effectLst/>
                <a:latin typeface="Avenir Next LT Pro" panose="020B0504020202020204" pitchFamily="34" charset="0"/>
                <a:ea typeface="MS Mincho" panose="02020609040205080304" pitchFamily="49" charset="-128"/>
                <a:cs typeface="Times New Roman" panose="02020603050405020304" pitchFamily="18" charset="0"/>
              </a:rPr>
              <a:t>Slide 1:</a:t>
            </a:r>
            <a:r>
              <a:rPr lang="en-GB" sz="1800" dirty="0">
                <a:effectLst/>
                <a:latin typeface="Avenir Next LT Pro" panose="020B0504020202020204" pitchFamily="34" charset="0"/>
                <a:ea typeface="MS Mincho" panose="02020609040205080304" pitchFamily="49" charset="-128"/>
                <a:cs typeface="Times New Roman" panose="02020603050405020304" pitchFamily="18" charset="0"/>
              </a:rPr>
              <a:t> Use this special greeting for the Advent season, as you light your Advent candle.</a:t>
            </a:r>
            <a:endParaRPr lang="en-GB" dirty="0"/>
          </a:p>
        </p:txBody>
      </p:sp>
      <p:sp>
        <p:nvSpPr>
          <p:cNvPr id="4" name="Slide Number Placeholder 3"/>
          <p:cNvSpPr>
            <a:spLocks noGrp="1"/>
          </p:cNvSpPr>
          <p:nvPr>
            <p:ph type="sldNum" sz="quarter" idx="5"/>
          </p:nvPr>
        </p:nvSpPr>
        <p:spPr/>
        <p:txBody>
          <a:bodyPr/>
          <a:lstStyle/>
          <a:p>
            <a:fld id="{F6538634-5A80-42D5-A71A-FD0395B82856}" type="slidenum">
              <a:rPr lang="en-GB" smtClean="0"/>
              <a:t>1</a:t>
            </a:fld>
            <a:endParaRPr lang="en-GB"/>
          </a:p>
        </p:txBody>
      </p:sp>
    </p:spTree>
    <p:extLst>
      <p:ext uri="{BB962C8B-B14F-4D97-AF65-F5344CB8AC3E}">
        <p14:creationId xmlns:p14="http://schemas.microsoft.com/office/powerpoint/2010/main" val="15932019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effectLst/>
                <a:latin typeface="Calibri" panose="020F0502020204030204" pitchFamily="34" charset="0"/>
                <a:ea typeface="MS Mincho" panose="02020609040205080304" pitchFamily="49" charset="-128"/>
                <a:cs typeface="Times New Roman" panose="02020603050405020304" pitchFamily="18" charset="0"/>
              </a:rPr>
              <a:t>Slide 10: Responding (and words for worship):</a:t>
            </a:r>
            <a:r>
              <a:rPr lang="en-GB" sz="1800" dirty="0">
                <a:effectLst/>
                <a:latin typeface="Calibri" panose="020F0502020204030204" pitchFamily="34" charset="0"/>
                <a:ea typeface="MS Mincho" panose="02020609040205080304" pitchFamily="49" charset="-128"/>
                <a:cs typeface="Times New Roman" panose="02020603050405020304" pitchFamily="18" charset="0"/>
              </a:rPr>
              <a:t> </a:t>
            </a:r>
            <a:endParaRPr lang="en-GB" sz="1800" dirty="0">
              <a:effectLst/>
              <a:latin typeface="Cambria" panose="02040503050406030204" pitchFamily="18" charset="0"/>
              <a:ea typeface="MS Mincho" panose="02020609040205080304" pitchFamily="49" charset="-128"/>
              <a:cs typeface="Times New Roman" panose="02020603050405020304" pitchFamily="18" charset="0"/>
            </a:endParaRPr>
          </a:p>
          <a:p>
            <a:pPr algn="ct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dirty="0">
              <a:effectLst/>
              <a:latin typeface="Cambria" panose="02040503050406030204" pitchFamily="18" charset="0"/>
              <a:ea typeface="Calibri" panose="020F0502020204030204" pitchFamily="34" charset="0"/>
              <a:cs typeface="Times New Roman" panose="02020603050405020304" pitchFamily="18" charset="0"/>
            </a:endParaRPr>
          </a:p>
          <a:p>
            <a:pPr algn="ctr"/>
            <a:r>
              <a:rPr lang="en-GB" sz="1800" dirty="0">
                <a:effectLst/>
                <a:latin typeface="Calibri" panose="020F0502020204030204" pitchFamily="34" charset="0"/>
                <a:ea typeface="Calibri" panose="020F0502020204030204" pitchFamily="34" charset="0"/>
                <a:cs typeface="Times New Roman" panose="02020603050405020304" pitchFamily="18" charset="0"/>
              </a:rPr>
              <a:t>….you might like to look at the flame of the candle as you think….</a:t>
            </a:r>
            <a:endParaRPr lang="en-GB" sz="1800" dirty="0">
              <a:effectLst/>
              <a:latin typeface="Cambria" panose="02040503050406030204" pitchFamily="18" charset="0"/>
              <a:ea typeface="Calibri" panose="020F0502020204030204" pitchFamily="34" charset="0"/>
              <a:cs typeface="Times New Roman" panose="02020603050405020304" pitchFamily="18" charset="0"/>
            </a:endParaRPr>
          </a:p>
          <a:p>
            <a:pPr algn="ctr"/>
            <a:r>
              <a:rPr lang="en-GB" sz="1800" dirty="0">
                <a:effectLst/>
                <a:latin typeface="Calibri" panose="020F0502020204030204" pitchFamily="34" charset="0"/>
                <a:ea typeface="Calibri" panose="020F0502020204030204" pitchFamily="34" charset="0"/>
                <a:cs typeface="Times New Roman" panose="02020603050405020304" pitchFamily="18" charset="0"/>
              </a:rPr>
              <a:t>…we’ve heard about Mary’s response to the birth of Jesus…..</a:t>
            </a:r>
            <a:endParaRPr lang="en-GB" sz="1800" dirty="0">
              <a:effectLst/>
              <a:latin typeface="Cambria" panose="02040503050406030204" pitchFamily="18" charset="0"/>
              <a:ea typeface="Calibri" panose="020F0502020204030204" pitchFamily="34" charset="0"/>
              <a:cs typeface="Times New Roman" panose="02020603050405020304" pitchFamily="18" charset="0"/>
            </a:endParaRPr>
          </a:p>
          <a:p>
            <a:pPr algn="ctr"/>
            <a:r>
              <a:rPr lang="en-GB" sz="1800" dirty="0">
                <a:effectLst/>
                <a:latin typeface="Calibri" panose="020F0502020204030204" pitchFamily="34" charset="0"/>
                <a:ea typeface="Calibri" panose="020F0502020204030204" pitchFamily="34" charset="0"/>
                <a:cs typeface="Times New Roman" panose="02020603050405020304" pitchFamily="18" charset="0"/>
              </a:rPr>
              <a:t>…listen again to her words: “God has saved his people….</a:t>
            </a:r>
            <a:endParaRPr lang="en-GB" sz="1800" dirty="0">
              <a:effectLst/>
              <a:latin typeface="Cambria" panose="02040503050406030204" pitchFamily="18" charset="0"/>
              <a:ea typeface="Calibri" panose="020F0502020204030204" pitchFamily="34" charset="0"/>
              <a:cs typeface="Times New Roman" panose="02020603050405020304" pitchFamily="18" charset="0"/>
            </a:endParaRPr>
          </a:p>
          <a:p>
            <a:pPr algn="ctr"/>
            <a:r>
              <a:rPr lang="en-US" sz="1800" dirty="0">
                <a:effectLst/>
                <a:latin typeface="Calibri" panose="020F0502020204030204" pitchFamily="34" charset="0"/>
                <a:ea typeface="Calibri" panose="020F0502020204030204" pitchFamily="34" charset="0"/>
                <a:cs typeface="Times New Roman" panose="02020603050405020304" pitchFamily="18" charset="0"/>
              </a:rPr>
              <a:t>….God has done what he promised to our ancestors, to Abraham and his family forever!”</a:t>
            </a:r>
            <a:endParaRPr lang="en-GB" sz="1800" dirty="0">
              <a:effectLst/>
              <a:latin typeface="Cambria" panose="02040503050406030204" pitchFamily="18" charset="0"/>
              <a:ea typeface="Calibri" panose="020F0502020204030204" pitchFamily="34" charset="0"/>
              <a:cs typeface="Times New Roman" panose="02020603050405020304" pitchFamily="18" charset="0"/>
            </a:endParaRPr>
          </a:p>
          <a:p>
            <a:pPr algn="ctr"/>
            <a:r>
              <a:rPr lang="en-GB"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dirty="0">
              <a:effectLst/>
              <a:latin typeface="Cambria" panose="02040503050406030204" pitchFamily="18" charset="0"/>
              <a:ea typeface="Calibri" panose="020F0502020204030204" pitchFamily="34" charset="0"/>
              <a:cs typeface="Times New Roman" panose="02020603050405020304" pitchFamily="18" charset="0"/>
            </a:endParaRPr>
          </a:p>
          <a:p>
            <a:pPr algn="ctr"/>
            <a:r>
              <a:rPr lang="en-GB" sz="1800" b="1" dirty="0">
                <a:effectLst/>
                <a:latin typeface="Calibri" panose="020F0502020204030204" pitchFamily="34" charset="0"/>
                <a:ea typeface="Calibri" panose="020F0502020204030204" pitchFamily="34" charset="0"/>
                <a:cs typeface="Times New Roman" panose="02020603050405020304" pitchFamily="18" charset="0"/>
              </a:rPr>
              <a:t>…..I wonder how it felt to know that the Rescuer had come as a tiny baby?....</a:t>
            </a:r>
            <a:endParaRPr lang="en-GB" sz="1800" dirty="0">
              <a:effectLst/>
              <a:latin typeface="Cambria" panose="02040503050406030204" pitchFamily="18" charset="0"/>
              <a:ea typeface="Calibri" panose="020F0502020204030204" pitchFamily="34" charset="0"/>
              <a:cs typeface="Times New Roman" panose="02020603050405020304" pitchFamily="18" charset="0"/>
            </a:endParaRPr>
          </a:p>
          <a:p>
            <a:pPr algn="ctr"/>
            <a:r>
              <a:rPr lang="en-GB" sz="1800" b="1" dirty="0">
                <a:effectLst/>
                <a:latin typeface="Calibri" panose="020F0502020204030204" pitchFamily="34" charset="0"/>
                <a:ea typeface="Calibri" panose="020F0502020204030204" pitchFamily="34" charset="0"/>
                <a:cs typeface="Times New Roman" panose="02020603050405020304" pitchFamily="18" charset="0"/>
              </a:rPr>
              <a:t>….I wonder if this is what people expected?....</a:t>
            </a:r>
            <a:endParaRPr lang="en-GB" sz="1800" dirty="0">
              <a:effectLst/>
              <a:latin typeface="Cambria" panose="02040503050406030204" pitchFamily="18" charset="0"/>
              <a:ea typeface="Calibri" panose="020F0502020204030204" pitchFamily="34" charset="0"/>
              <a:cs typeface="Times New Roman" panose="02020603050405020304" pitchFamily="18" charset="0"/>
            </a:endParaRPr>
          </a:p>
          <a:p>
            <a:pPr algn="ctr"/>
            <a:r>
              <a:rPr lang="en-GB" sz="1800" b="1" dirty="0">
                <a:effectLst/>
                <a:latin typeface="Calibri" panose="020F0502020204030204" pitchFamily="34" charset="0"/>
                <a:ea typeface="Calibri" panose="020F0502020204030204" pitchFamily="34" charset="0"/>
                <a:cs typeface="Times New Roman" panose="02020603050405020304" pitchFamily="18" charset="0"/>
              </a:rPr>
              <a:t>….I wonder what it is about this story that makes us wonder…?</a:t>
            </a:r>
            <a:endParaRPr lang="en-GB" sz="1800" dirty="0">
              <a:effectLst/>
              <a:latin typeface="Cambria" panose="02040503050406030204" pitchFamily="18" charset="0"/>
              <a:ea typeface="Calibri" panose="020F0502020204030204" pitchFamily="34" charset="0"/>
              <a:cs typeface="Times New Roman" panose="02020603050405020304" pitchFamily="18" charset="0"/>
            </a:endParaRPr>
          </a:p>
          <a:p>
            <a:pPr algn="ctr"/>
            <a:r>
              <a:rPr lang="en-GB" sz="1800" b="1" dirty="0">
                <a:effectLst/>
                <a:latin typeface="Calibri" panose="020F0502020204030204" pitchFamily="34" charset="0"/>
                <a:ea typeface="Calibri" panose="020F0502020204030204" pitchFamily="34" charset="0"/>
                <a:cs typeface="Times New Roman" panose="02020603050405020304" pitchFamily="18" charset="0"/>
              </a:rPr>
              <a:t>….I wonder how Jesus might be light in the darkness?....</a:t>
            </a:r>
            <a:endParaRPr lang="en-GB" sz="1800" dirty="0">
              <a:effectLst/>
              <a:latin typeface="Cambria" panose="02040503050406030204" pitchFamily="18" charset="0"/>
              <a:ea typeface="Calibri" panose="020F0502020204030204" pitchFamily="34" charset="0"/>
              <a:cs typeface="Times New Roman" panose="02020603050405020304" pitchFamily="18" charset="0"/>
            </a:endParaRPr>
          </a:p>
          <a:p>
            <a:pPr algn="ctr"/>
            <a:r>
              <a:rPr lang="en-GB" sz="1800" dirty="0">
                <a:effectLst/>
                <a:latin typeface="Calibri" panose="020F0502020204030204" pitchFamily="34" charset="0"/>
                <a:ea typeface="Calibri" panose="020F0502020204030204" pitchFamily="34" charset="0"/>
                <a:cs typeface="Times New Roman" panose="02020603050405020304" pitchFamily="18" charset="0"/>
              </a:rPr>
              <a:t>Now I’m going to use a short prayer, asking God to help us as we begin this Advent adventure together. If you would like to join me, then join in with ‘Amen’ at the end – or if you prefer, just be still with your own thoughts.</a:t>
            </a:r>
          </a:p>
          <a:p>
            <a:pPr algn="ct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dirty="0">
                <a:effectLst/>
                <a:latin typeface="Calibri" panose="020F0502020204030204" pitchFamily="34" charset="0"/>
                <a:ea typeface="MS Mincho" panose="02020609040205080304" pitchFamily="49" charset="-128"/>
                <a:cs typeface="Times New Roman" panose="02020603050405020304" pitchFamily="18" charset="0"/>
              </a:rPr>
              <a:t>We’ll be picking up on this theme of light in the darkness as we travel together through Advent </a:t>
            </a:r>
            <a:r>
              <a:rPr lang="en-GB" sz="1800" i="1" dirty="0">
                <a:effectLst/>
                <a:latin typeface="Calibri" panose="020F0502020204030204" pitchFamily="34" charset="0"/>
                <a:ea typeface="MS Mincho" panose="02020609040205080304" pitchFamily="49" charset="-128"/>
                <a:cs typeface="Times New Roman" panose="02020603050405020304" pitchFamily="18" charset="0"/>
              </a:rPr>
              <a:t>especially through our special Advent calendar. [use the link to open the door for today]</a:t>
            </a:r>
            <a:endParaRPr lang="en-GB" sz="1800" dirty="0">
              <a:effectLst/>
              <a:latin typeface="Cambria" panose="02040503050406030204" pitchFamily="18" charset="0"/>
              <a:ea typeface="MS Mincho" panose="02020609040205080304" pitchFamily="49" charset="-128"/>
              <a:cs typeface="Times New Roman" panose="02020603050405020304" pitchFamily="18" charset="0"/>
            </a:endParaRPr>
          </a:p>
          <a:p>
            <a:pPr algn="ctr"/>
            <a:endParaRPr lang="en-GB" sz="1800" dirty="0">
              <a:effectLst/>
              <a:latin typeface="Cambria" panose="02040503050406030204"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6538634-5A80-42D5-A71A-FD0395B82856}" type="slidenum">
              <a:rPr lang="en-GB" smtClean="0"/>
              <a:t>10</a:t>
            </a:fld>
            <a:endParaRPr lang="en-GB"/>
          </a:p>
        </p:txBody>
      </p:sp>
    </p:spTree>
    <p:extLst>
      <p:ext uri="{BB962C8B-B14F-4D97-AF65-F5344CB8AC3E}">
        <p14:creationId xmlns:p14="http://schemas.microsoft.com/office/powerpoint/2010/main" val="2968744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effectLst/>
                <a:latin typeface="Calibri" panose="020F0502020204030204" pitchFamily="34" charset="0"/>
                <a:ea typeface="Calibri" panose="020F0502020204030204" pitchFamily="34" charset="0"/>
                <a:cs typeface="Times New Roman" panose="02020603050405020304" pitchFamily="18" charset="0"/>
              </a:rPr>
              <a:t>Slide 11: Prayer</a:t>
            </a:r>
            <a:endParaRPr lang="en-GB" sz="1800" dirty="0">
              <a:effectLst/>
              <a:latin typeface="Cambria" panose="02040503050406030204" pitchFamily="18" charset="0"/>
              <a:ea typeface="Calibri" panose="020F0502020204030204" pitchFamily="34" charset="0"/>
              <a:cs typeface="Times New Roman" panose="02020603050405020304" pitchFamily="18" charset="0"/>
            </a:endParaRPr>
          </a:p>
          <a:p>
            <a:r>
              <a:rPr lang="en-GB" sz="1800" b="1" dirty="0">
                <a:effectLst/>
                <a:latin typeface="Calibri" panose="020F0502020204030204" pitchFamily="34" charset="0"/>
                <a:ea typeface="Calibri" panose="020F0502020204030204" pitchFamily="34" charset="0"/>
                <a:cs typeface="Times New Roman" panose="02020603050405020304" pitchFamily="18" charset="0"/>
              </a:rPr>
              <a:t>Dear God</a:t>
            </a:r>
            <a:endParaRPr lang="en-GB" sz="1800" dirty="0">
              <a:effectLst/>
              <a:latin typeface="Cambria" panose="02040503050406030204" pitchFamily="18" charset="0"/>
              <a:ea typeface="Calibri" panose="020F0502020204030204" pitchFamily="34" charset="0"/>
              <a:cs typeface="Times New Roman" panose="02020603050405020304" pitchFamily="18" charset="0"/>
            </a:endParaRPr>
          </a:p>
          <a:p>
            <a:r>
              <a:rPr lang="en-GB" sz="1800" b="1" dirty="0">
                <a:effectLst/>
                <a:latin typeface="Calibri" panose="020F0502020204030204" pitchFamily="34" charset="0"/>
                <a:ea typeface="Calibri" panose="020F0502020204030204" pitchFamily="34" charset="0"/>
                <a:cs typeface="Times New Roman" panose="02020603050405020304" pitchFamily="18" charset="0"/>
              </a:rPr>
              <a:t>As we begin this Advent season, may our hearts be open to hear this special story of the very first Christmas. May we, like Mary, find things that will make us wonder, and give you praise.</a:t>
            </a:r>
            <a:endParaRPr lang="en-GB" sz="1800" dirty="0">
              <a:effectLst/>
              <a:latin typeface="Cambria" panose="02040503050406030204" pitchFamily="18" charset="0"/>
              <a:ea typeface="Calibri" panose="020F0502020204030204" pitchFamily="34" charset="0"/>
              <a:cs typeface="Times New Roman" panose="02020603050405020304" pitchFamily="18" charset="0"/>
            </a:endParaRPr>
          </a:p>
          <a:p>
            <a:pPr marL="0" lvl="0" indent="0">
              <a:buFont typeface="Symbol" panose="05050102010706020507" pitchFamily="18" charset="2"/>
              <a:buNone/>
            </a:pPr>
            <a:endParaRPr lang="en-GB" dirty="0"/>
          </a:p>
        </p:txBody>
      </p:sp>
      <p:sp>
        <p:nvSpPr>
          <p:cNvPr id="4" name="Slide Number Placeholder 3"/>
          <p:cNvSpPr>
            <a:spLocks noGrp="1"/>
          </p:cNvSpPr>
          <p:nvPr>
            <p:ph type="sldNum" sz="quarter" idx="5"/>
          </p:nvPr>
        </p:nvSpPr>
        <p:spPr/>
        <p:txBody>
          <a:bodyPr/>
          <a:lstStyle/>
          <a:p>
            <a:fld id="{F6538634-5A80-42D5-A71A-FD0395B82856}" type="slidenum">
              <a:rPr lang="en-GB" smtClean="0"/>
              <a:t>11</a:t>
            </a:fld>
            <a:endParaRPr lang="en-GB"/>
          </a:p>
        </p:txBody>
      </p:sp>
    </p:spTree>
    <p:extLst>
      <p:ext uri="{BB962C8B-B14F-4D97-AF65-F5344CB8AC3E}">
        <p14:creationId xmlns:p14="http://schemas.microsoft.com/office/powerpoint/2010/main" val="27407601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C6629F1C-0809-4594-860D-0945591F27E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37AE2DC5-A799-46DA-BC3C-0866EC4028D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dirty="0">
              <a:ea typeface="Calibri" panose="020F0502020204030204" pitchFamily="34" charset="0"/>
              <a:cs typeface="Times New Roman" panose="02020603050405020304" pitchFamily="18" charset="0"/>
            </a:endParaRPr>
          </a:p>
        </p:txBody>
      </p:sp>
      <p:sp>
        <p:nvSpPr>
          <p:cNvPr id="36868" name="Slide Number Placeholder 3">
            <a:extLst>
              <a:ext uri="{FF2B5EF4-FFF2-40B4-BE49-F238E27FC236}">
                <a16:creationId xmlns:a16="http://schemas.microsoft.com/office/drawing/2014/main" id="{40E98E1D-BBEB-41E9-B930-D500A66A952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360966-C245-46BC-915D-8E2EDA6AAF37}"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effectLst/>
                <a:latin typeface="Avenir Next LT Pro" panose="020B0504020202020204" pitchFamily="34" charset="0"/>
                <a:ea typeface="MS Mincho" panose="02020609040205080304" pitchFamily="49" charset="-128"/>
                <a:cs typeface="Times New Roman" panose="02020603050405020304" pitchFamily="18" charset="0"/>
              </a:rPr>
              <a:t>Sending: Slide 13 (</a:t>
            </a:r>
            <a:r>
              <a:rPr lang="en-GB" sz="1800" b="1" i="1" dirty="0">
                <a:effectLst/>
                <a:latin typeface="Avenir Next LT Pro" panose="020B0504020202020204" pitchFamily="34" charset="0"/>
                <a:ea typeface="MS Mincho" panose="02020609040205080304" pitchFamily="49" charset="-128"/>
                <a:cs typeface="Times New Roman" panose="02020603050405020304" pitchFamily="18" charset="0"/>
              </a:rPr>
              <a:t>You might want to use this slide throughout the Advent season to end your time together)</a:t>
            </a:r>
            <a:endParaRPr lang="en-GB" sz="1800" dirty="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b="1" dirty="0">
                <a:effectLst/>
                <a:latin typeface="Avenir Next LT Pro" panose="020B0504020202020204" pitchFamily="34" charset="0"/>
                <a:ea typeface="MS Mincho" panose="02020609040205080304" pitchFamily="49" charset="-128"/>
                <a:cs typeface="Times New Roman" panose="02020603050405020304" pitchFamily="18" charset="0"/>
              </a:rPr>
              <a:t>Leader: </a:t>
            </a:r>
            <a:r>
              <a:rPr lang="en-GB" sz="1800" dirty="0">
                <a:effectLst/>
                <a:latin typeface="Avenir Next LT Pro" panose="020B0504020202020204" pitchFamily="34" charset="0"/>
                <a:ea typeface="MS Mincho" panose="02020609040205080304" pitchFamily="49" charset="-128"/>
                <a:cs typeface="Times New Roman" panose="02020603050405020304" pitchFamily="18" charset="0"/>
              </a:rPr>
              <a:t>As we leave this place and time….</a:t>
            </a:r>
            <a:endParaRPr lang="en-GB" sz="1800" dirty="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b="1" dirty="0">
                <a:effectLst/>
                <a:latin typeface="Avenir Next LT Pro" panose="020B0504020202020204" pitchFamily="34" charset="0"/>
                <a:ea typeface="MS Mincho" panose="02020609040205080304" pitchFamily="49" charset="-128"/>
                <a:cs typeface="Times New Roman" panose="02020603050405020304" pitchFamily="18" charset="0"/>
              </a:rPr>
              <a:t>All: </a:t>
            </a:r>
            <a:r>
              <a:rPr lang="en-GB" sz="1800" dirty="0">
                <a:effectLst/>
                <a:latin typeface="Avenir Next LT Pro" panose="020B0504020202020204" pitchFamily="34" charset="0"/>
                <a:ea typeface="MS Mincho" panose="02020609040205080304" pitchFamily="49" charset="-128"/>
                <a:cs typeface="Times New Roman" panose="02020603050405020304" pitchFamily="18" charset="0"/>
              </a:rPr>
              <a:t>May the light of Advent shine brightly in our school today. </a:t>
            </a:r>
            <a:endParaRPr lang="en-GB" dirty="0"/>
          </a:p>
        </p:txBody>
      </p:sp>
      <p:sp>
        <p:nvSpPr>
          <p:cNvPr id="4" name="Slide Number Placeholder 3"/>
          <p:cNvSpPr>
            <a:spLocks noGrp="1"/>
          </p:cNvSpPr>
          <p:nvPr>
            <p:ph type="sldNum" sz="quarter" idx="5"/>
          </p:nvPr>
        </p:nvSpPr>
        <p:spPr/>
        <p:txBody>
          <a:bodyPr/>
          <a:lstStyle/>
          <a:p>
            <a:fld id="{F6538634-5A80-42D5-A71A-FD0395B82856}" type="slidenum">
              <a:rPr lang="en-GB" smtClean="0"/>
              <a:t>13</a:t>
            </a:fld>
            <a:endParaRPr lang="en-GB"/>
          </a:p>
        </p:txBody>
      </p:sp>
    </p:spTree>
    <p:extLst>
      <p:ext uri="{BB962C8B-B14F-4D97-AF65-F5344CB8AC3E}">
        <p14:creationId xmlns:p14="http://schemas.microsoft.com/office/powerpoint/2010/main" val="3804688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Symbol" panose="05050102010706020507" pitchFamily="18" charset="2"/>
              <a:buNone/>
            </a:pPr>
            <a:r>
              <a:rPr lang="en-GB" sz="1800" b="1" dirty="0">
                <a:effectLst/>
                <a:latin typeface="Calibri" panose="020F0502020204030204" pitchFamily="34" charset="0"/>
                <a:ea typeface="MS Mincho" panose="02020609040205080304" pitchFamily="49" charset="-128"/>
                <a:cs typeface="Times New Roman" panose="02020603050405020304" pitchFamily="18" charset="0"/>
              </a:rPr>
              <a:t>Slide 2:</a:t>
            </a:r>
            <a:r>
              <a:rPr lang="en-GB" sz="1800" dirty="0">
                <a:effectLst/>
                <a:latin typeface="Calibri" panose="020F0502020204030204" pitchFamily="34" charset="0"/>
                <a:ea typeface="MS Mincho" panose="02020609040205080304" pitchFamily="49" charset="-128"/>
                <a:cs typeface="Times New Roman" panose="02020603050405020304" pitchFamily="18" charset="0"/>
              </a:rPr>
              <a:t> I am sure that you all know what this is – and how many days there are from the start to the end…..Advent calendars are a way of helping us keep track of the days leading up to Christmas Day! We are beginning the season in the Christian calendar known as Advent – a special time of waiting and preparation for Christmas Day, the day that celebrates the birth of Jesus. We will be doing this ourselves in school in lots of different ways…..</a:t>
            </a:r>
            <a:endParaRPr lang="en-GB"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lvl="0" indent="0">
              <a:buFont typeface="Symbol" panose="05050102010706020507" pitchFamily="18" charset="2"/>
              <a:buNone/>
            </a:pPr>
            <a:r>
              <a:rPr lang="en-GB" sz="1800" i="1" dirty="0">
                <a:effectLst/>
                <a:latin typeface="Calibri" panose="020F0502020204030204" pitchFamily="34" charset="0"/>
                <a:ea typeface="MS Mincho" panose="02020609040205080304" pitchFamily="49" charset="-128"/>
                <a:cs typeface="Times New Roman" panose="02020603050405020304" pitchFamily="18" charset="0"/>
              </a:rPr>
              <a:t>If using online Advent calendar: In a few moments, we’re going to find out about a very special Advent calendar that will join us together as a school community, and take us through Advent together. </a:t>
            </a:r>
            <a:endParaRPr lang="en-GB"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F6538634-5A80-42D5-A71A-FD0395B82856}" type="slidenum">
              <a:rPr lang="en-GB" smtClean="0"/>
              <a:t>2</a:t>
            </a:fld>
            <a:endParaRPr lang="en-GB"/>
          </a:p>
        </p:txBody>
      </p:sp>
    </p:spTree>
    <p:extLst>
      <p:ext uri="{BB962C8B-B14F-4D97-AF65-F5344CB8AC3E}">
        <p14:creationId xmlns:p14="http://schemas.microsoft.com/office/powerpoint/2010/main" val="1212923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Symbol" panose="05050102010706020507" pitchFamily="18" charset="2"/>
              <a:buNone/>
            </a:pPr>
            <a:r>
              <a:rPr lang="en-GB" sz="1800" b="1" dirty="0">
                <a:effectLst/>
                <a:latin typeface="Calibri" panose="020F0502020204030204" pitchFamily="34" charset="0"/>
                <a:ea typeface="MS Mincho" panose="02020609040205080304" pitchFamily="49" charset="-128"/>
                <a:cs typeface="Times New Roman" panose="02020603050405020304" pitchFamily="18" charset="0"/>
              </a:rPr>
              <a:t>Slide 3: </a:t>
            </a:r>
            <a:r>
              <a:rPr lang="en-GB" sz="1800" dirty="0">
                <a:effectLst/>
                <a:latin typeface="Calibri" panose="020F0502020204030204" pitchFamily="34" charset="0"/>
                <a:ea typeface="MS Mincho" panose="02020609040205080304" pitchFamily="49" charset="-128"/>
                <a:cs typeface="Times New Roman" panose="02020603050405020304" pitchFamily="18" charset="0"/>
              </a:rPr>
              <a:t>We’ve been thinking all through this term about Jesus’ words in the Beatitudes, and thinking what difference they made to the people who heard them then, and what they might mean for us now. Today, we’re going to go back in history to a time just </a:t>
            </a:r>
            <a:r>
              <a:rPr lang="en-GB" sz="1800" i="1" dirty="0">
                <a:effectLst/>
                <a:latin typeface="Calibri" panose="020F0502020204030204" pitchFamily="34" charset="0"/>
                <a:ea typeface="MS Mincho" panose="02020609040205080304" pitchFamily="49" charset="-128"/>
                <a:cs typeface="Times New Roman" panose="02020603050405020304" pitchFamily="18" charset="0"/>
              </a:rPr>
              <a:t>before</a:t>
            </a:r>
            <a:r>
              <a:rPr lang="en-GB" sz="1800" dirty="0">
                <a:effectLst/>
                <a:latin typeface="Calibri" panose="020F0502020204030204" pitchFamily="34" charset="0"/>
                <a:ea typeface="MS Mincho" panose="02020609040205080304" pitchFamily="49" charset="-128"/>
                <a:cs typeface="Times New Roman" panose="02020603050405020304" pitchFamily="18" charset="0"/>
              </a:rPr>
              <a:t> Jesus was born…..but before we go there....</a:t>
            </a:r>
            <a:endParaRPr lang="en-GB" sz="1800" dirty="0">
              <a:effectLst/>
              <a:latin typeface="Cambria" panose="02040503050406030204" pitchFamily="18" charset="0"/>
              <a:ea typeface="MS Mincho" panose="02020609040205080304" pitchFamily="49" charset="-128"/>
              <a:cs typeface="Times New Roman" panose="02020603050405020304" pitchFamily="18" charset="0"/>
            </a:endParaRPr>
          </a:p>
          <a:p>
            <a:pPr marL="228600" lvl="0" algn="l"/>
            <a:endParaRPr lang="en-GB" sz="1800" b="1" dirty="0">
              <a:effectLst/>
              <a:latin typeface="Cambria" panose="02040503050406030204" pitchFamily="18" charset="0"/>
              <a:ea typeface="MS Mincho" panose="02020609040205080304" pitchFamily="49"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DD5497B-4A75-480F-A5A0-54029FF93931}" type="slidenum">
              <a:rPr kumimoji="0" lang="en-GB" sz="1200" b="0" i="0" u="none" strike="noStrike" kern="1200" cap="none" spc="0" normalizeH="0" baseline="0" noProof="0" smtClean="0">
                <a:ln>
                  <a:noFill/>
                </a:ln>
                <a:solidFill>
                  <a:prstClr val="black"/>
                </a:solidFill>
                <a:effectLst/>
                <a:uLnTx/>
                <a:uFillTx/>
                <a:latin typeface="Times New Roman" panose="02020603050405020304" pitchFamily="18"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mn-cs"/>
            </a:endParaRPr>
          </a:p>
        </p:txBody>
      </p:sp>
    </p:spTree>
    <p:extLst>
      <p:ext uri="{BB962C8B-B14F-4D97-AF65-F5344CB8AC3E}">
        <p14:creationId xmlns:p14="http://schemas.microsoft.com/office/powerpoint/2010/main" val="2466907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Avenir Next LT Pro" panose="020B0504020202020204" pitchFamily="34" charset="0"/>
                <a:ea typeface="MS Mincho" panose="02020609040205080304" pitchFamily="49" charset="-128"/>
                <a:cs typeface="Times New Roman" panose="02020603050405020304" pitchFamily="18" charset="0"/>
              </a:rPr>
              <a:t>Slide 4: I wonder who’s in your family?</a:t>
            </a:r>
            <a:r>
              <a:rPr lang="en-GB" sz="1800" dirty="0">
                <a:effectLst/>
                <a:latin typeface="Avenir Next LT Pro" panose="020B0504020202020204" pitchFamily="34" charset="0"/>
                <a:ea typeface="MS Mincho" panose="02020609040205080304" pitchFamily="49" charset="-128"/>
                <a:cs typeface="Times New Roman" panose="02020603050405020304" pitchFamily="18" charset="0"/>
              </a:rPr>
              <a:t> Talk together about immediate and wider family, such as cousins, and grandparents – and whether children know anything about people from further back in their family history. </a:t>
            </a:r>
            <a:r>
              <a:rPr lang="en-GB" sz="1800" i="1" dirty="0">
                <a:effectLst/>
                <a:latin typeface="Avenir Next LT Pro" panose="020B0504020202020204" pitchFamily="34" charset="0"/>
                <a:ea typeface="MS Mincho" panose="02020609040205080304" pitchFamily="49" charset="-128"/>
                <a:cs typeface="Times New Roman" panose="02020603050405020304" pitchFamily="18" charset="0"/>
              </a:rPr>
              <a:t>[Remember that there are many different models of family, and that some children may not know much – or wish to divulge much – about their family. If it helps, use your own family, with photos if you like, as an illustration: you are just wanting children to get an idea that families can be quite big – and go back through time.]</a:t>
            </a:r>
            <a:r>
              <a:rPr lang="en-GB" sz="1800" dirty="0">
                <a:effectLst/>
                <a:latin typeface="Avenir Next LT Pro" panose="020B0504020202020204" pitchFamily="34" charset="0"/>
                <a:ea typeface="MS Mincho" panose="02020609040205080304" pitchFamily="49" charset="-128"/>
                <a:cs typeface="Times New Roman" panose="02020603050405020304" pitchFamily="18" charset="0"/>
              </a:rPr>
              <a:t> People sometimes call this their </a:t>
            </a:r>
            <a:r>
              <a:rPr lang="en-GB" sz="1800" b="1" dirty="0">
                <a:effectLst/>
                <a:latin typeface="Avenir Next LT Pro" panose="020B0504020202020204" pitchFamily="34" charset="0"/>
                <a:ea typeface="MS Mincho" panose="02020609040205080304" pitchFamily="49" charset="-128"/>
                <a:cs typeface="Times New Roman" panose="02020603050405020304" pitchFamily="18" charset="0"/>
              </a:rPr>
              <a:t>‘family tree’</a:t>
            </a:r>
            <a:r>
              <a:rPr lang="en-GB" sz="1800" dirty="0">
                <a:effectLst/>
                <a:latin typeface="Avenir Next LT Pro" panose="020B0504020202020204" pitchFamily="34" charset="0"/>
                <a:ea typeface="MS Mincho" panose="02020609040205080304" pitchFamily="49" charset="-128"/>
                <a:cs typeface="Times New Roman" panose="02020603050405020304" pitchFamily="18" charset="0"/>
              </a:rPr>
              <a:t> because each part of their family history is like a branch, that grows and spreads out over time.</a:t>
            </a:r>
            <a:endParaRPr lang="en-GB"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F6538634-5A80-42D5-A71A-FD0395B82856}" type="slidenum">
              <a:rPr lang="en-GB" smtClean="0"/>
              <a:t>4</a:t>
            </a:fld>
            <a:endParaRPr lang="en-GB"/>
          </a:p>
        </p:txBody>
      </p:sp>
    </p:spTree>
    <p:extLst>
      <p:ext uri="{BB962C8B-B14F-4D97-AF65-F5344CB8AC3E}">
        <p14:creationId xmlns:p14="http://schemas.microsoft.com/office/powerpoint/2010/main" val="18674134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5: </a:t>
            </a:r>
            <a:r>
              <a:rPr lang="en-GB" b="0" dirty="0"/>
              <a:t>Share (and talk about) your own family photos if you prefer!</a:t>
            </a:r>
            <a:endParaRPr lang="en-GB" b="1" dirty="0"/>
          </a:p>
        </p:txBody>
      </p:sp>
      <p:sp>
        <p:nvSpPr>
          <p:cNvPr id="4" name="Slide Number Placeholder 3"/>
          <p:cNvSpPr>
            <a:spLocks noGrp="1"/>
          </p:cNvSpPr>
          <p:nvPr>
            <p:ph type="sldNum" sz="quarter" idx="5"/>
          </p:nvPr>
        </p:nvSpPr>
        <p:spPr/>
        <p:txBody>
          <a:bodyPr/>
          <a:lstStyle/>
          <a:p>
            <a:fld id="{F6538634-5A80-42D5-A71A-FD0395B82856}" type="slidenum">
              <a:rPr lang="en-GB" smtClean="0"/>
              <a:t>5</a:t>
            </a:fld>
            <a:endParaRPr lang="en-GB"/>
          </a:p>
        </p:txBody>
      </p:sp>
    </p:spTree>
    <p:extLst>
      <p:ext uri="{BB962C8B-B14F-4D97-AF65-F5344CB8AC3E}">
        <p14:creationId xmlns:p14="http://schemas.microsoft.com/office/powerpoint/2010/main" val="12367911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Symbol" panose="05050102010706020507" pitchFamily="18" charset="2"/>
              <a:buNone/>
            </a:pPr>
            <a:r>
              <a:rPr lang="en-GB" sz="1800" b="1" dirty="0">
                <a:effectLst/>
                <a:latin typeface="Calibri" panose="020F0502020204030204" pitchFamily="34" charset="0"/>
                <a:ea typeface="MS Mincho" panose="02020609040205080304" pitchFamily="49" charset="-128"/>
                <a:cs typeface="Times New Roman" panose="02020603050405020304" pitchFamily="18" charset="0"/>
              </a:rPr>
              <a:t>Slide 6:</a:t>
            </a:r>
            <a:r>
              <a:rPr lang="en-GB" sz="1800" dirty="0">
                <a:effectLst/>
                <a:latin typeface="Calibri" panose="020F0502020204030204" pitchFamily="34" charset="0"/>
                <a:ea typeface="MS Mincho" panose="02020609040205080304" pitchFamily="49" charset="-128"/>
                <a:cs typeface="Times New Roman" panose="02020603050405020304" pitchFamily="18" charset="0"/>
              </a:rPr>
              <a:t> Today we’re going to go back to a time just a few months before Jesus was born, not long after the Angel Gabriel had spoken to Mary and told her about the special baby she would be carrying.</a:t>
            </a:r>
            <a:endParaRPr lang="en-GB"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lvl="0" indent="0">
              <a:buFont typeface="Symbol" panose="05050102010706020507" pitchFamily="18" charset="2"/>
              <a:buNone/>
            </a:pPr>
            <a:r>
              <a:rPr lang="en-GB" sz="1800" dirty="0">
                <a:effectLst/>
                <a:latin typeface="Calibri" panose="020F0502020204030204" pitchFamily="34" charset="0"/>
                <a:ea typeface="MS Mincho" panose="02020609040205080304" pitchFamily="49" charset="-128"/>
                <a:cs typeface="Times New Roman" panose="02020603050405020304" pitchFamily="18" charset="0"/>
              </a:rPr>
              <a:t>There are many works of art capturing this important moment (including this one from the National Gallery in London), but let’s hear the words that the Angel spoke to her: ‘</a:t>
            </a:r>
            <a:r>
              <a:rPr lang="en-GB" sz="1800" b="1" dirty="0">
                <a:effectLst/>
                <a:latin typeface="Calibri" panose="020F0502020204030204" pitchFamily="34" charset="0"/>
                <a:ea typeface="MS Mincho" panose="02020609040205080304" pitchFamily="49" charset="-128"/>
                <a:cs typeface="Times New Roman" panose="02020603050405020304" pitchFamily="18" charset="0"/>
              </a:rPr>
              <a:t>You will give birth to a son, and you will name him Jesus* …..He will rule over the people of Jacob forever. His kingdom will never end….He will be called the Son of God.’ (</a:t>
            </a:r>
            <a:r>
              <a:rPr lang="en-GB" sz="1800" b="1" i="1" dirty="0">
                <a:effectLst/>
                <a:latin typeface="Calibri" panose="020F0502020204030204" pitchFamily="34" charset="0"/>
                <a:ea typeface="MS Mincho" panose="02020609040205080304" pitchFamily="49" charset="-128"/>
                <a:cs typeface="Times New Roman" panose="02020603050405020304" pitchFamily="18" charset="0"/>
              </a:rPr>
              <a:t>Luke 1:31,33,35)    *NB </a:t>
            </a:r>
            <a:r>
              <a:rPr lang="en-GB" sz="1800" dirty="0">
                <a:effectLst/>
                <a:latin typeface="Calibri" panose="020F0502020204030204" pitchFamily="34" charset="0"/>
                <a:ea typeface="MS Mincho" panose="02020609040205080304" pitchFamily="49" charset="-128"/>
                <a:cs typeface="Times New Roman" panose="02020603050405020304" pitchFamily="18" charset="0"/>
              </a:rPr>
              <a:t>the name Jesus means ‘Saviour’.</a:t>
            </a:r>
            <a:r>
              <a:rPr lang="en-GB" sz="1800" b="1" dirty="0">
                <a:effectLst/>
                <a:latin typeface="Calibri" panose="020F0502020204030204" pitchFamily="34" charset="0"/>
                <a:ea typeface="MS Mincho" panose="02020609040205080304" pitchFamily="49" charset="-128"/>
                <a:cs typeface="Times New Roman" panose="02020603050405020304" pitchFamily="18" charset="0"/>
              </a:rPr>
              <a:t> </a:t>
            </a:r>
            <a:endParaRPr lang="en-GB"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lvl="0" indent="0">
              <a:buFont typeface="Symbol" panose="05050102010706020507" pitchFamily="18" charset="2"/>
              <a:buNone/>
            </a:pPr>
            <a:r>
              <a:rPr lang="en-GB" sz="1800" dirty="0">
                <a:effectLst/>
                <a:latin typeface="Calibri" panose="020F0502020204030204" pitchFamily="34" charset="0"/>
                <a:ea typeface="MS Mincho" panose="02020609040205080304" pitchFamily="49" charset="-128"/>
                <a:cs typeface="Times New Roman" panose="02020603050405020304" pitchFamily="18" charset="0"/>
              </a:rPr>
              <a:t>The news that the Angel shared must have been both exciting and scary at the same time! Jesus was not going to be any ordinary baby: he would be God’s son, the Great Rescuer and part of a great family! </a:t>
            </a:r>
            <a:endParaRPr lang="en-GB"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F6538634-5A80-42D5-A71A-FD0395B82856}" type="slidenum">
              <a:rPr lang="en-GB" smtClean="0"/>
              <a:t>6</a:t>
            </a:fld>
            <a:endParaRPr lang="en-GB"/>
          </a:p>
        </p:txBody>
      </p:sp>
    </p:spTree>
    <p:extLst>
      <p:ext uri="{BB962C8B-B14F-4D97-AF65-F5344CB8AC3E}">
        <p14:creationId xmlns:p14="http://schemas.microsoft.com/office/powerpoint/2010/main" val="27647992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Symbol" panose="05050102010706020507" pitchFamily="18" charset="2"/>
              <a:buNone/>
            </a:pPr>
            <a:r>
              <a:rPr lang="en-GB" sz="1800" b="1" dirty="0">
                <a:effectLst/>
                <a:latin typeface="Calibri" panose="020F0502020204030204" pitchFamily="34" charset="0"/>
                <a:ea typeface="MS Mincho" panose="02020609040205080304" pitchFamily="49" charset="-128"/>
                <a:cs typeface="Times New Roman" panose="02020603050405020304" pitchFamily="18" charset="0"/>
              </a:rPr>
              <a:t>Slide 7:</a:t>
            </a:r>
            <a:r>
              <a:rPr lang="en-GB" sz="1800" dirty="0">
                <a:effectLst/>
                <a:latin typeface="Calibri" panose="020F0502020204030204" pitchFamily="34" charset="0"/>
                <a:ea typeface="MS Mincho" panose="02020609040205080304" pitchFamily="49" charset="-128"/>
                <a:cs typeface="Times New Roman" panose="02020603050405020304" pitchFamily="18" charset="0"/>
              </a:rPr>
              <a:t> Mary had known about this Great Rescuer for a long time, but had </a:t>
            </a:r>
            <a:r>
              <a:rPr lang="en-GB" sz="1800" i="1" dirty="0">
                <a:effectLst/>
                <a:latin typeface="Calibri" panose="020F0502020204030204" pitchFamily="34" charset="0"/>
                <a:ea typeface="MS Mincho" panose="02020609040205080304" pitchFamily="49" charset="-128"/>
                <a:cs typeface="Times New Roman" panose="02020603050405020304" pitchFamily="18" charset="0"/>
              </a:rPr>
              <a:t>no idea </a:t>
            </a:r>
            <a:r>
              <a:rPr lang="en-GB" sz="1800" dirty="0">
                <a:effectLst/>
                <a:latin typeface="Calibri" panose="020F0502020204030204" pitchFamily="34" charset="0"/>
                <a:ea typeface="MS Mincho" panose="02020609040205080304" pitchFamily="49" charset="-128"/>
                <a:cs typeface="Times New Roman" panose="02020603050405020304" pitchFamily="18" charset="0"/>
              </a:rPr>
              <a:t>that she would be the Great Rescuer’s mother!! Her words of response are some of the most famous words in the Bible: </a:t>
            </a:r>
            <a:r>
              <a:rPr lang="en-US" sz="1800" b="1" dirty="0">
                <a:effectLst/>
                <a:latin typeface="Calibri" panose="020F0502020204030204" pitchFamily="34" charset="0"/>
                <a:ea typeface="MS Mincho" panose="02020609040205080304" pitchFamily="49" charset="-128"/>
                <a:cs typeface="Times New Roman" panose="02020603050405020304" pitchFamily="18" charset="0"/>
              </a:rPr>
              <a:t>‘With all my soul I praise God; my heart is happy because God is my </a:t>
            </a:r>
            <a:r>
              <a:rPr lang="en-US" sz="1800" b="1" dirty="0" err="1">
                <a:effectLst/>
                <a:latin typeface="Calibri" panose="020F0502020204030204" pitchFamily="34" charset="0"/>
                <a:ea typeface="MS Mincho" panose="02020609040205080304" pitchFamily="49" charset="-128"/>
                <a:cs typeface="Times New Roman" panose="02020603050405020304" pitchFamily="18" charset="0"/>
              </a:rPr>
              <a:t>Saviour</a:t>
            </a:r>
            <a:r>
              <a:rPr lang="en-US" sz="1800" b="1" dirty="0">
                <a:effectLst/>
                <a:latin typeface="Calibri" panose="020F0502020204030204" pitchFamily="34" charset="0"/>
                <a:ea typeface="MS Mincho" panose="02020609040205080304" pitchFamily="49" charset="-128"/>
                <a:cs typeface="Times New Roman" panose="02020603050405020304" pitchFamily="18" charset="0"/>
              </a:rPr>
              <a:t>…..God has done what he promised to our ancestors, to Abraham and his family forever!’ </a:t>
            </a:r>
            <a:r>
              <a:rPr lang="en-US" sz="1800" b="1" i="1" dirty="0">
                <a:effectLst/>
                <a:latin typeface="Calibri" panose="020F0502020204030204" pitchFamily="34" charset="0"/>
                <a:ea typeface="MS Mincho" panose="02020609040205080304" pitchFamily="49" charset="-128"/>
                <a:cs typeface="Times New Roman" panose="02020603050405020304" pitchFamily="18" charset="0"/>
              </a:rPr>
              <a:t>(Luke 1: 46, 55)</a:t>
            </a:r>
            <a:endParaRPr lang="en-GB"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lvl="0" indent="0">
              <a:buFont typeface="Symbol" panose="05050102010706020507" pitchFamily="18" charset="2"/>
              <a:buNone/>
            </a:pPr>
            <a:r>
              <a:rPr lang="en-GB" sz="1800" dirty="0">
                <a:effectLst/>
                <a:latin typeface="Calibri" panose="020F0502020204030204" pitchFamily="34" charset="0"/>
                <a:ea typeface="MS Mincho" panose="02020609040205080304" pitchFamily="49" charset="-128"/>
                <a:cs typeface="Times New Roman" panose="02020603050405020304" pitchFamily="18" charset="0"/>
              </a:rPr>
              <a:t>Mary’s family was only just beginning, but this birth was part of a much bigger story….</a:t>
            </a:r>
            <a:endParaRPr lang="en-GB" dirty="0"/>
          </a:p>
        </p:txBody>
      </p:sp>
      <p:sp>
        <p:nvSpPr>
          <p:cNvPr id="4" name="Slide Number Placeholder 3"/>
          <p:cNvSpPr>
            <a:spLocks noGrp="1"/>
          </p:cNvSpPr>
          <p:nvPr>
            <p:ph type="sldNum" sz="quarter" idx="5"/>
          </p:nvPr>
        </p:nvSpPr>
        <p:spPr/>
        <p:txBody>
          <a:bodyPr/>
          <a:lstStyle/>
          <a:p>
            <a:fld id="{F6538634-5A80-42D5-A71A-FD0395B82856}" type="slidenum">
              <a:rPr lang="en-GB" smtClean="0"/>
              <a:t>7</a:t>
            </a:fld>
            <a:endParaRPr lang="en-GB"/>
          </a:p>
        </p:txBody>
      </p:sp>
    </p:spTree>
    <p:extLst>
      <p:ext uri="{BB962C8B-B14F-4D97-AF65-F5344CB8AC3E}">
        <p14:creationId xmlns:p14="http://schemas.microsoft.com/office/powerpoint/2010/main" val="38944759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Symbol" panose="05050102010706020507" pitchFamily="18" charset="2"/>
              <a:buNone/>
            </a:pPr>
            <a:r>
              <a:rPr lang="en-GB" sz="1800" b="1" dirty="0">
                <a:effectLst/>
                <a:latin typeface="Calibri" panose="020F0502020204030204" pitchFamily="34" charset="0"/>
                <a:ea typeface="MS Mincho" panose="02020609040205080304" pitchFamily="49" charset="-128"/>
                <a:cs typeface="Times New Roman" panose="02020603050405020304" pitchFamily="18" charset="0"/>
              </a:rPr>
              <a:t>Slide 8: </a:t>
            </a:r>
            <a:r>
              <a:rPr lang="en-GB" sz="1800" dirty="0">
                <a:effectLst/>
                <a:latin typeface="Calibri" panose="020F0502020204030204" pitchFamily="34" charset="0"/>
                <a:ea typeface="MS Mincho" panose="02020609040205080304" pitchFamily="49" charset="-128"/>
                <a:cs typeface="Times New Roman" panose="02020603050405020304" pitchFamily="18" charset="0"/>
              </a:rPr>
              <a:t>….a story that started (and went wrong!) at the very beginning of time: a story that Mary, and Christians across the world believe this baby had come to fix! The darkness that Christians believe entered the world with Adam and Eve’s disobedience was not the end of the story. Into this darkness the Light of the World would be born…..</a:t>
            </a:r>
            <a:endParaRPr lang="en-GB"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GB" b="1" dirty="0"/>
          </a:p>
        </p:txBody>
      </p:sp>
      <p:sp>
        <p:nvSpPr>
          <p:cNvPr id="4" name="Slide Number Placeholder 3"/>
          <p:cNvSpPr>
            <a:spLocks noGrp="1"/>
          </p:cNvSpPr>
          <p:nvPr>
            <p:ph type="sldNum" sz="quarter" idx="5"/>
          </p:nvPr>
        </p:nvSpPr>
        <p:spPr/>
        <p:txBody>
          <a:bodyPr/>
          <a:lstStyle/>
          <a:p>
            <a:fld id="{F6538634-5A80-42D5-A71A-FD0395B82856}" type="slidenum">
              <a:rPr lang="en-GB" smtClean="0"/>
              <a:t>8</a:t>
            </a:fld>
            <a:endParaRPr lang="en-GB"/>
          </a:p>
        </p:txBody>
      </p:sp>
    </p:spTree>
    <p:extLst>
      <p:ext uri="{BB962C8B-B14F-4D97-AF65-F5344CB8AC3E}">
        <p14:creationId xmlns:p14="http://schemas.microsoft.com/office/powerpoint/2010/main" val="25883174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effectLst/>
                <a:latin typeface="Avenir Next LT Pro" panose="020B0504020202020204" pitchFamily="34" charset="0"/>
                <a:ea typeface="MS Mincho" panose="02020609040205080304" pitchFamily="49" charset="-128"/>
                <a:cs typeface="Times New Roman" panose="02020603050405020304" pitchFamily="18" charset="0"/>
              </a:rPr>
              <a:t>Slide 9:</a:t>
            </a:r>
            <a:r>
              <a:rPr lang="en-GB" sz="1800" dirty="0">
                <a:effectLst/>
                <a:latin typeface="Avenir Next LT Pro" panose="020B0504020202020204" pitchFamily="34" charset="0"/>
                <a:ea typeface="MS Mincho" panose="02020609040205080304" pitchFamily="49" charset="-128"/>
                <a:cs typeface="Times New Roman" panose="02020603050405020304" pitchFamily="18" charset="0"/>
              </a:rPr>
              <a:t> It’s no wonder, then, that we hear later on in this story that Mary ‘treasured’ and wondered about all these things in her heart. So, that’s what we’re going to do now….to reflect on and wonder about the words we’ve heard….</a:t>
            </a:r>
            <a:endParaRPr lang="en-GB" dirty="0"/>
          </a:p>
        </p:txBody>
      </p:sp>
      <p:sp>
        <p:nvSpPr>
          <p:cNvPr id="4" name="Slide Number Placeholder 3"/>
          <p:cNvSpPr>
            <a:spLocks noGrp="1"/>
          </p:cNvSpPr>
          <p:nvPr>
            <p:ph type="sldNum" sz="quarter" idx="5"/>
          </p:nvPr>
        </p:nvSpPr>
        <p:spPr/>
        <p:txBody>
          <a:bodyPr/>
          <a:lstStyle/>
          <a:p>
            <a:fld id="{F6538634-5A80-42D5-A71A-FD0395B82856}" type="slidenum">
              <a:rPr lang="en-GB" smtClean="0"/>
              <a:t>9</a:t>
            </a:fld>
            <a:endParaRPr lang="en-GB"/>
          </a:p>
        </p:txBody>
      </p:sp>
    </p:spTree>
    <p:extLst>
      <p:ext uri="{BB962C8B-B14F-4D97-AF65-F5344CB8AC3E}">
        <p14:creationId xmlns:p14="http://schemas.microsoft.com/office/powerpoint/2010/main" val="2346515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7F85999-3A1A-4393-8D62-02C71C938C87}" type="datetimeFigureOut">
              <a:rPr lang="en-GB" smtClean="0"/>
              <a:t>11/11/2024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95F035-4369-457D-9A94-8DEC6FD7908B}" type="slidenum">
              <a:rPr lang="en-GB" smtClean="0"/>
              <a:t>‹#›</a:t>
            </a:fld>
            <a:endParaRPr lang="en-GB"/>
          </a:p>
        </p:txBody>
      </p:sp>
    </p:spTree>
    <p:extLst>
      <p:ext uri="{BB962C8B-B14F-4D97-AF65-F5344CB8AC3E}">
        <p14:creationId xmlns:p14="http://schemas.microsoft.com/office/powerpoint/2010/main" val="1314320131"/>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F85999-3A1A-4393-8D62-02C71C938C87}" type="datetimeFigureOut">
              <a:rPr lang="en-GB" smtClean="0"/>
              <a:t>11/11/2024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95F035-4369-457D-9A94-8DEC6FD7908B}" type="slidenum">
              <a:rPr lang="en-GB" smtClean="0"/>
              <a:t>‹#›</a:t>
            </a:fld>
            <a:endParaRPr lang="en-GB"/>
          </a:p>
        </p:txBody>
      </p:sp>
    </p:spTree>
    <p:extLst>
      <p:ext uri="{BB962C8B-B14F-4D97-AF65-F5344CB8AC3E}">
        <p14:creationId xmlns:p14="http://schemas.microsoft.com/office/powerpoint/2010/main" val="1888959358"/>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F85999-3A1A-4393-8D62-02C71C938C87}" type="datetimeFigureOut">
              <a:rPr lang="en-GB" smtClean="0"/>
              <a:t>11/11/2024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95F035-4369-457D-9A94-8DEC6FD7908B}" type="slidenum">
              <a:rPr lang="en-GB" smtClean="0"/>
              <a:t>‹#›</a:t>
            </a:fld>
            <a:endParaRPr lang="en-GB"/>
          </a:p>
        </p:txBody>
      </p:sp>
    </p:spTree>
    <p:extLst>
      <p:ext uri="{BB962C8B-B14F-4D97-AF65-F5344CB8AC3E}">
        <p14:creationId xmlns:p14="http://schemas.microsoft.com/office/powerpoint/2010/main" val="2113037000"/>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D30B6DDD-5AE2-4430-A04D-12DBD164CD52}"/>
              </a:ext>
            </a:extLst>
          </p:cNvPr>
          <p:cNvSpPr>
            <a:spLocks noGrp="1"/>
          </p:cNvSpPr>
          <p:nvPr>
            <p:ph type="dt" sz="half" idx="10"/>
          </p:nvPr>
        </p:nvSpPr>
        <p:spPr/>
        <p:txBody>
          <a:bodyPr/>
          <a:lstStyle>
            <a:lvl1pPr>
              <a:defRPr/>
            </a:lvl1pPr>
          </a:lstStyle>
          <a:p>
            <a:pPr>
              <a:defRPr/>
            </a:pPr>
            <a:fld id="{B6990747-3396-441B-BFBA-7665CA849331}" type="datetimeFigureOut">
              <a:rPr lang="en-US" altLang="en-US"/>
              <a:pPr>
                <a:defRPr/>
              </a:pPr>
              <a:t>11/11/2024</a:t>
            </a:fld>
            <a:endParaRPr lang="en-US" altLang="en-US"/>
          </a:p>
        </p:txBody>
      </p:sp>
      <p:sp>
        <p:nvSpPr>
          <p:cNvPr id="5" name="Footer Placeholder 4">
            <a:extLst>
              <a:ext uri="{FF2B5EF4-FFF2-40B4-BE49-F238E27FC236}">
                <a16:creationId xmlns:a16="http://schemas.microsoft.com/office/drawing/2014/main" id="{457C70CF-D7C8-4085-BBDA-839C5E7A393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90CCAF5-DB36-4DD0-AFA8-7E603A43D5DB}"/>
              </a:ext>
            </a:extLst>
          </p:cNvPr>
          <p:cNvSpPr>
            <a:spLocks noGrp="1"/>
          </p:cNvSpPr>
          <p:nvPr>
            <p:ph type="sldNum" sz="quarter" idx="12"/>
          </p:nvPr>
        </p:nvSpPr>
        <p:spPr/>
        <p:txBody>
          <a:bodyPr/>
          <a:lstStyle>
            <a:lvl1pPr>
              <a:defRPr/>
            </a:lvl1pPr>
          </a:lstStyle>
          <a:p>
            <a:fld id="{BD257A80-4D9A-495B-807D-0FBA931AAE01}" type="slidenum">
              <a:rPr lang="en-US" altLang="en-US"/>
              <a:pPr/>
              <a:t>‹#›</a:t>
            </a:fld>
            <a:endParaRPr lang="en-US" altLang="en-US"/>
          </a:p>
        </p:txBody>
      </p:sp>
    </p:spTree>
    <p:extLst>
      <p:ext uri="{BB962C8B-B14F-4D97-AF65-F5344CB8AC3E}">
        <p14:creationId xmlns:p14="http://schemas.microsoft.com/office/powerpoint/2010/main" val="2686923179"/>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8F1A1C4-0063-4A1F-B26D-5F556FF9FC3D}"/>
              </a:ext>
            </a:extLst>
          </p:cNvPr>
          <p:cNvSpPr>
            <a:spLocks noGrp="1"/>
          </p:cNvSpPr>
          <p:nvPr>
            <p:ph type="dt" sz="half" idx="10"/>
          </p:nvPr>
        </p:nvSpPr>
        <p:spPr/>
        <p:txBody>
          <a:bodyPr/>
          <a:lstStyle>
            <a:lvl1pPr>
              <a:defRPr/>
            </a:lvl1pPr>
          </a:lstStyle>
          <a:p>
            <a:pPr>
              <a:defRPr/>
            </a:pPr>
            <a:fld id="{193777BF-66AB-4F9D-92E6-5A638C00537B}" type="datetimeFigureOut">
              <a:rPr lang="en-US" altLang="en-US"/>
              <a:pPr>
                <a:defRPr/>
              </a:pPr>
              <a:t>11/11/2024</a:t>
            </a:fld>
            <a:endParaRPr lang="en-US" altLang="en-US"/>
          </a:p>
        </p:txBody>
      </p:sp>
      <p:sp>
        <p:nvSpPr>
          <p:cNvPr id="5" name="Footer Placeholder 4">
            <a:extLst>
              <a:ext uri="{FF2B5EF4-FFF2-40B4-BE49-F238E27FC236}">
                <a16:creationId xmlns:a16="http://schemas.microsoft.com/office/drawing/2014/main" id="{37F21EFD-4695-4837-A5DC-863D1205972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F65291E-AA6B-4C97-A831-925431EB3687}"/>
              </a:ext>
            </a:extLst>
          </p:cNvPr>
          <p:cNvSpPr>
            <a:spLocks noGrp="1"/>
          </p:cNvSpPr>
          <p:nvPr>
            <p:ph type="sldNum" sz="quarter" idx="12"/>
          </p:nvPr>
        </p:nvSpPr>
        <p:spPr/>
        <p:txBody>
          <a:bodyPr/>
          <a:lstStyle>
            <a:lvl1pPr>
              <a:defRPr/>
            </a:lvl1pPr>
          </a:lstStyle>
          <a:p>
            <a:fld id="{B2AF1C81-F6E2-49AF-B5FE-A799923F8555}" type="slidenum">
              <a:rPr lang="en-US" altLang="en-US"/>
              <a:pPr/>
              <a:t>‹#›</a:t>
            </a:fld>
            <a:endParaRPr lang="en-US" altLang="en-US"/>
          </a:p>
        </p:txBody>
      </p:sp>
    </p:spTree>
    <p:extLst>
      <p:ext uri="{BB962C8B-B14F-4D97-AF65-F5344CB8AC3E}">
        <p14:creationId xmlns:p14="http://schemas.microsoft.com/office/powerpoint/2010/main" val="366953223"/>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77F1C09-A7FF-4BB3-87A1-9801B30A381D}"/>
              </a:ext>
            </a:extLst>
          </p:cNvPr>
          <p:cNvSpPr>
            <a:spLocks noGrp="1"/>
          </p:cNvSpPr>
          <p:nvPr>
            <p:ph type="dt" sz="half" idx="10"/>
          </p:nvPr>
        </p:nvSpPr>
        <p:spPr/>
        <p:txBody>
          <a:bodyPr/>
          <a:lstStyle>
            <a:lvl1pPr>
              <a:defRPr/>
            </a:lvl1pPr>
          </a:lstStyle>
          <a:p>
            <a:pPr>
              <a:defRPr/>
            </a:pPr>
            <a:fld id="{8117A5C9-AF60-4AD6-8093-3078824C5313}" type="datetimeFigureOut">
              <a:rPr lang="en-US" altLang="en-US"/>
              <a:pPr>
                <a:defRPr/>
              </a:pPr>
              <a:t>11/11/2024</a:t>
            </a:fld>
            <a:endParaRPr lang="en-US" altLang="en-US"/>
          </a:p>
        </p:txBody>
      </p:sp>
      <p:sp>
        <p:nvSpPr>
          <p:cNvPr id="5" name="Footer Placeholder 4">
            <a:extLst>
              <a:ext uri="{FF2B5EF4-FFF2-40B4-BE49-F238E27FC236}">
                <a16:creationId xmlns:a16="http://schemas.microsoft.com/office/drawing/2014/main" id="{E5ECF0C7-9F35-4CFB-A4F4-E0DEB65E555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FD80C69-3885-451F-868E-80621105FDAB}"/>
              </a:ext>
            </a:extLst>
          </p:cNvPr>
          <p:cNvSpPr>
            <a:spLocks noGrp="1"/>
          </p:cNvSpPr>
          <p:nvPr>
            <p:ph type="sldNum" sz="quarter" idx="12"/>
          </p:nvPr>
        </p:nvSpPr>
        <p:spPr/>
        <p:txBody>
          <a:bodyPr/>
          <a:lstStyle>
            <a:lvl1pPr>
              <a:defRPr/>
            </a:lvl1pPr>
          </a:lstStyle>
          <a:p>
            <a:fld id="{229B2965-1838-45A0-BB06-798E5570B445}" type="slidenum">
              <a:rPr lang="en-US" altLang="en-US"/>
              <a:pPr/>
              <a:t>‹#›</a:t>
            </a:fld>
            <a:endParaRPr lang="en-US" altLang="en-US"/>
          </a:p>
        </p:txBody>
      </p:sp>
    </p:spTree>
    <p:extLst>
      <p:ext uri="{BB962C8B-B14F-4D97-AF65-F5344CB8AC3E}">
        <p14:creationId xmlns:p14="http://schemas.microsoft.com/office/powerpoint/2010/main" val="391728730"/>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a:extLst>
              <a:ext uri="{FF2B5EF4-FFF2-40B4-BE49-F238E27FC236}">
                <a16:creationId xmlns:a16="http://schemas.microsoft.com/office/drawing/2014/main" id="{3EDEA5E4-10A0-45DD-9CA9-4B2B13E37BB5}"/>
              </a:ext>
            </a:extLst>
          </p:cNvPr>
          <p:cNvSpPr>
            <a:spLocks noGrp="1"/>
          </p:cNvSpPr>
          <p:nvPr>
            <p:ph type="dt" sz="half" idx="10"/>
          </p:nvPr>
        </p:nvSpPr>
        <p:spPr/>
        <p:txBody>
          <a:bodyPr/>
          <a:lstStyle>
            <a:lvl1pPr>
              <a:defRPr/>
            </a:lvl1pPr>
          </a:lstStyle>
          <a:p>
            <a:pPr>
              <a:defRPr/>
            </a:pPr>
            <a:fld id="{5FB05E56-C99C-4FB8-89AE-C774C129B486}" type="datetimeFigureOut">
              <a:rPr lang="en-US" altLang="en-US"/>
              <a:pPr>
                <a:defRPr/>
              </a:pPr>
              <a:t>11/11/2024</a:t>
            </a:fld>
            <a:endParaRPr lang="en-US" altLang="en-US"/>
          </a:p>
        </p:txBody>
      </p:sp>
      <p:sp>
        <p:nvSpPr>
          <p:cNvPr id="6" name="Footer Placeholder 4">
            <a:extLst>
              <a:ext uri="{FF2B5EF4-FFF2-40B4-BE49-F238E27FC236}">
                <a16:creationId xmlns:a16="http://schemas.microsoft.com/office/drawing/2014/main" id="{077B3EBA-06F0-431F-954A-2A754EBC5B9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27D9E54-39D8-416F-B1AB-53D2AAC8699A}"/>
              </a:ext>
            </a:extLst>
          </p:cNvPr>
          <p:cNvSpPr>
            <a:spLocks noGrp="1"/>
          </p:cNvSpPr>
          <p:nvPr>
            <p:ph type="sldNum" sz="quarter" idx="12"/>
          </p:nvPr>
        </p:nvSpPr>
        <p:spPr/>
        <p:txBody>
          <a:bodyPr/>
          <a:lstStyle>
            <a:lvl1pPr>
              <a:defRPr/>
            </a:lvl1pPr>
          </a:lstStyle>
          <a:p>
            <a:fld id="{51F04003-15FF-43BD-94C2-A5716402C6B6}" type="slidenum">
              <a:rPr lang="en-US" altLang="en-US"/>
              <a:pPr/>
              <a:t>‹#›</a:t>
            </a:fld>
            <a:endParaRPr lang="en-US" altLang="en-US"/>
          </a:p>
        </p:txBody>
      </p:sp>
    </p:spTree>
    <p:extLst>
      <p:ext uri="{BB962C8B-B14F-4D97-AF65-F5344CB8AC3E}">
        <p14:creationId xmlns:p14="http://schemas.microsoft.com/office/powerpoint/2010/main" val="316396524"/>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7CFC65B3-840B-487C-BD36-48E7646F57B0}"/>
              </a:ext>
            </a:extLst>
          </p:cNvPr>
          <p:cNvSpPr>
            <a:spLocks noGrp="1"/>
          </p:cNvSpPr>
          <p:nvPr>
            <p:ph type="dt" sz="half" idx="10"/>
          </p:nvPr>
        </p:nvSpPr>
        <p:spPr/>
        <p:txBody>
          <a:bodyPr/>
          <a:lstStyle>
            <a:lvl1pPr>
              <a:defRPr/>
            </a:lvl1pPr>
          </a:lstStyle>
          <a:p>
            <a:pPr>
              <a:defRPr/>
            </a:pPr>
            <a:fld id="{89AA7E75-178D-46B2-BC7C-442D991F9ED9}" type="datetimeFigureOut">
              <a:rPr lang="en-US" altLang="en-US"/>
              <a:pPr>
                <a:defRPr/>
              </a:pPr>
              <a:t>11/11/2024</a:t>
            </a:fld>
            <a:endParaRPr lang="en-US" altLang="en-US"/>
          </a:p>
        </p:txBody>
      </p:sp>
      <p:sp>
        <p:nvSpPr>
          <p:cNvPr id="8" name="Footer Placeholder 4">
            <a:extLst>
              <a:ext uri="{FF2B5EF4-FFF2-40B4-BE49-F238E27FC236}">
                <a16:creationId xmlns:a16="http://schemas.microsoft.com/office/drawing/2014/main" id="{EDC8546A-35C0-41D5-B791-C7524EF07F9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3568157E-CB9F-4C46-BA94-6B33AD4B33A5}"/>
              </a:ext>
            </a:extLst>
          </p:cNvPr>
          <p:cNvSpPr>
            <a:spLocks noGrp="1"/>
          </p:cNvSpPr>
          <p:nvPr>
            <p:ph type="sldNum" sz="quarter" idx="12"/>
          </p:nvPr>
        </p:nvSpPr>
        <p:spPr/>
        <p:txBody>
          <a:bodyPr/>
          <a:lstStyle>
            <a:lvl1pPr>
              <a:defRPr/>
            </a:lvl1pPr>
          </a:lstStyle>
          <a:p>
            <a:fld id="{C71A1EA9-6F04-486C-8BAA-166F237748A6}" type="slidenum">
              <a:rPr lang="en-US" altLang="en-US"/>
              <a:pPr/>
              <a:t>‹#›</a:t>
            </a:fld>
            <a:endParaRPr lang="en-US" altLang="en-US"/>
          </a:p>
        </p:txBody>
      </p:sp>
    </p:spTree>
    <p:extLst>
      <p:ext uri="{BB962C8B-B14F-4D97-AF65-F5344CB8AC3E}">
        <p14:creationId xmlns:p14="http://schemas.microsoft.com/office/powerpoint/2010/main" val="883268473"/>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a:extLst>
              <a:ext uri="{FF2B5EF4-FFF2-40B4-BE49-F238E27FC236}">
                <a16:creationId xmlns:a16="http://schemas.microsoft.com/office/drawing/2014/main" id="{01360784-9792-4694-B213-859F26B6836D}"/>
              </a:ext>
            </a:extLst>
          </p:cNvPr>
          <p:cNvSpPr>
            <a:spLocks noGrp="1"/>
          </p:cNvSpPr>
          <p:nvPr>
            <p:ph type="dt" sz="half" idx="10"/>
          </p:nvPr>
        </p:nvSpPr>
        <p:spPr/>
        <p:txBody>
          <a:bodyPr/>
          <a:lstStyle>
            <a:lvl1pPr>
              <a:defRPr/>
            </a:lvl1pPr>
          </a:lstStyle>
          <a:p>
            <a:pPr>
              <a:defRPr/>
            </a:pPr>
            <a:fld id="{D6560386-22C5-4786-AB4E-940028D9C1F1}" type="datetimeFigureOut">
              <a:rPr lang="en-US" altLang="en-US"/>
              <a:pPr>
                <a:defRPr/>
              </a:pPr>
              <a:t>11/11/2024</a:t>
            </a:fld>
            <a:endParaRPr lang="en-US" altLang="en-US"/>
          </a:p>
        </p:txBody>
      </p:sp>
      <p:sp>
        <p:nvSpPr>
          <p:cNvPr id="4" name="Footer Placeholder 4">
            <a:extLst>
              <a:ext uri="{FF2B5EF4-FFF2-40B4-BE49-F238E27FC236}">
                <a16:creationId xmlns:a16="http://schemas.microsoft.com/office/drawing/2014/main" id="{1D241605-F45E-4AFC-9997-B91C8CA14A2E}"/>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BD217087-F70A-4317-AE6B-9235768FEB4B}"/>
              </a:ext>
            </a:extLst>
          </p:cNvPr>
          <p:cNvSpPr>
            <a:spLocks noGrp="1"/>
          </p:cNvSpPr>
          <p:nvPr>
            <p:ph type="sldNum" sz="quarter" idx="12"/>
          </p:nvPr>
        </p:nvSpPr>
        <p:spPr/>
        <p:txBody>
          <a:bodyPr/>
          <a:lstStyle>
            <a:lvl1pPr>
              <a:defRPr/>
            </a:lvl1pPr>
          </a:lstStyle>
          <a:p>
            <a:fld id="{39E43A34-9550-4350-AD22-34BD1CE898FF}" type="slidenum">
              <a:rPr lang="en-US" altLang="en-US"/>
              <a:pPr/>
              <a:t>‹#›</a:t>
            </a:fld>
            <a:endParaRPr lang="en-US" altLang="en-US"/>
          </a:p>
        </p:txBody>
      </p:sp>
    </p:spTree>
    <p:extLst>
      <p:ext uri="{BB962C8B-B14F-4D97-AF65-F5344CB8AC3E}">
        <p14:creationId xmlns:p14="http://schemas.microsoft.com/office/powerpoint/2010/main" val="1774609357"/>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C703D8C-527F-4218-8D89-EC70E38336F1}"/>
              </a:ext>
            </a:extLst>
          </p:cNvPr>
          <p:cNvSpPr>
            <a:spLocks noGrp="1"/>
          </p:cNvSpPr>
          <p:nvPr>
            <p:ph type="dt" sz="half" idx="10"/>
          </p:nvPr>
        </p:nvSpPr>
        <p:spPr/>
        <p:txBody>
          <a:bodyPr/>
          <a:lstStyle>
            <a:lvl1pPr>
              <a:defRPr/>
            </a:lvl1pPr>
          </a:lstStyle>
          <a:p>
            <a:pPr>
              <a:defRPr/>
            </a:pPr>
            <a:fld id="{39F47C1E-200F-4F7B-93AD-6263DD9EFF8A}" type="datetimeFigureOut">
              <a:rPr lang="en-US" altLang="en-US"/>
              <a:pPr>
                <a:defRPr/>
              </a:pPr>
              <a:t>11/11/2024</a:t>
            </a:fld>
            <a:endParaRPr lang="en-US" altLang="en-US"/>
          </a:p>
        </p:txBody>
      </p:sp>
      <p:sp>
        <p:nvSpPr>
          <p:cNvPr id="3" name="Footer Placeholder 4">
            <a:extLst>
              <a:ext uri="{FF2B5EF4-FFF2-40B4-BE49-F238E27FC236}">
                <a16:creationId xmlns:a16="http://schemas.microsoft.com/office/drawing/2014/main" id="{B3D8A91B-D4BC-4559-ABB8-447147CC0D5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96F545F0-89A6-4F36-AC33-A86198542D3E}"/>
              </a:ext>
            </a:extLst>
          </p:cNvPr>
          <p:cNvSpPr>
            <a:spLocks noGrp="1"/>
          </p:cNvSpPr>
          <p:nvPr>
            <p:ph type="sldNum" sz="quarter" idx="12"/>
          </p:nvPr>
        </p:nvSpPr>
        <p:spPr/>
        <p:txBody>
          <a:bodyPr/>
          <a:lstStyle>
            <a:lvl1pPr>
              <a:defRPr/>
            </a:lvl1pPr>
          </a:lstStyle>
          <a:p>
            <a:fld id="{E7D830CC-DAA3-409B-9104-3F1C35253C80}" type="slidenum">
              <a:rPr lang="en-US" altLang="en-US"/>
              <a:pPr/>
              <a:t>‹#›</a:t>
            </a:fld>
            <a:endParaRPr lang="en-US" altLang="en-US"/>
          </a:p>
        </p:txBody>
      </p:sp>
    </p:spTree>
    <p:extLst>
      <p:ext uri="{BB962C8B-B14F-4D97-AF65-F5344CB8AC3E}">
        <p14:creationId xmlns:p14="http://schemas.microsoft.com/office/powerpoint/2010/main" val="1583476080"/>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a:extLst>
              <a:ext uri="{FF2B5EF4-FFF2-40B4-BE49-F238E27FC236}">
                <a16:creationId xmlns:a16="http://schemas.microsoft.com/office/drawing/2014/main" id="{DCD31DAE-864D-4201-B032-A7553E07D14F}"/>
              </a:ext>
            </a:extLst>
          </p:cNvPr>
          <p:cNvSpPr>
            <a:spLocks noGrp="1"/>
          </p:cNvSpPr>
          <p:nvPr>
            <p:ph type="dt" sz="half" idx="10"/>
          </p:nvPr>
        </p:nvSpPr>
        <p:spPr/>
        <p:txBody>
          <a:bodyPr/>
          <a:lstStyle>
            <a:lvl1pPr>
              <a:defRPr/>
            </a:lvl1pPr>
          </a:lstStyle>
          <a:p>
            <a:pPr>
              <a:defRPr/>
            </a:pPr>
            <a:fld id="{25265976-F1DC-482E-82BC-B12B9C615119}" type="datetimeFigureOut">
              <a:rPr lang="en-US" altLang="en-US"/>
              <a:pPr>
                <a:defRPr/>
              </a:pPr>
              <a:t>11/11/2024</a:t>
            </a:fld>
            <a:endParaRPr lang="en-US" altLang="en-US"/>
          </a:p>
        </p:txBody>
      </p:sp>
      <p:sp>
        <p:nvSpPr>
          <p:cNvPr id="6" name="Footer Placeholder 4">
            <a:extLst>
              <a:ext uri="{FF2B5EF4-FFF2-40B4-BE49-F238E27FC236}">
                <a16:creationId xmlns:a16="http://schemas.microsoft.com/office/drawing/2014/main" id="{0D538785-9629-4A50-99E2-EED4A29438B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5E87119-1499-470F-9C6A-D184EA436112}"/>
              </a:ext>
            </a:extLst>
          </p:cNvPr>
          <p:cNvSpPr>
            <a:spLocks noGrp="1"/>
          </p:cNvSpPr>
          <p:nvPr>
            <p:ph type="sldNum" sz="quarter" idx="12"/>
          </p:nvPr>
        </p:nvSpPr>
        <p:spPr/>
        <p:txBody>
          <a:bodyPr/>
          <a:lstStyle>
            <a:lvl1pPr>
              <a:defRPr/>
            </a:lvl1pPr>
          </a:lstStyle>
          <a:p>
            <a:fld id="{4970155D-EACC-4CFE-8A7E-386C447DD5D3}" type="slidenum">
              <a:rPr lang="en-US" altLang="en-US"/>
              <a:pPr/>
              <a:t>‹#›</a:t>
            </a:fld>
            <a:endParaRPr lang="en-US" altLang="en-US"/>
          </a:p>
        </p:txBody>
      </p:sp>
    </p:spTree>
    <p:extLst>
      <p:ext uri="{BB962C8B-B14F-4D97-AF65-F5344CB8AC3E}">
        <p14:creationId xmlns:p14="http://schemas.microsoft.com/office/powerpoint/2010/main" val="1653522667"/>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F85999-3A1A-4393-8D62-02C71C938C87}" type="datetimeFigureOut">
              <a:rPr lang="en-GB" smtClean="0"/>
              <a:t>11/11/2024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95F035-4369-457D-9A94-8DEC6FD7908B}" type="slidenum">
              <a:rPr lang="en-GB" smtClean="0"/>
              <a:t>‹#›</a:t>
            </a:fld>
            <a:endParaRPr lang="en-GB"/>
          </a:p>
        </p:txBody>
      </p:sp>
    </p:spTree>
    <p:extLst>
      <p:ext uri="{BB962C8B-B14F-4D97-AF65-F5344CB8AC3E}">
        <p14:creationId xmlns:p14="http://schemas.microsoft.com/office/powerpoint/2010/main" val="914305153"/>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a:extLst>
              <a:ext uri="{FF2B5EF4-FFF2-40B4-BE49-F238E27FC236}">
                <a16:creationId xmlns:a16="http://schemas.microsoft.com/office/drawing/2014/main" id="{E22EEDF7-76E7-40A3-849D-AE4FFAFF167A}"/>
              </a:ext>
            </a:extLst>
          </p:cNvPr>
          <p:cNvSpPr>
            <a:spLocks noGrp="1"/>
          </p:cNvSpPr>
          <p:nvPr>
            <p:ph type="dt" sz="half" idx="10"/>
          </p:nvPr>
        </p:nvSpPr>
        <p:spPr/>
        <p:txBody>
          <a:bodyPr/>
          <a:lstStyle>
            <a:lvl1pPr>
              <a:defRPr/>
            </a:lvl1pPr>
          </a:lstStyle>
          <a:p>
            <a:pPr>
              <a:defRPr/>
            </a:pPr>
            <a:fld id="{302F739B-135B-4F27-8BFA-FC392B8E755B}" type="datetimeFigureOut">
              <a:rPr lang="en-US" altLang="en-US"/>
              <a:pPr>
                <a:defRPr/>
              </a:pPr>
              <a:t>11/11/2024</a:t>
            </a:fld>
            <a:endParaRPr lang="en-US" altLang="en-US"/>
          </a:p>
        </p:txBody>
      </p:sp>
      <p:sp>
        <p:nvSpPr>
          <p:cNvPr id="6" name="Footer Placeholder 4">
            <a:extLst>
              <a:ext uri="{FF2B5EF4-FFF2-40B4-BE49-F238E27FC236}">
                <a16:creationId xmlns:a16="http://schemas.microsoft.com/office/drawing/2014/main" id="{517B2D5A-6347-40F4-A600-035BF91C56B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4D6B103-2F9A-4552-BA87-F69DCE9434FB}"/>
              </a:ext>
            </a:extLst>
          </p:cNvPr>
          <p:cNvSpPr>
            <a:spLocks noGrp="1"/>
          </p:cNvSpPr>
          <p:nvPr>
            <p:ph type="sldNum" sz="quarter" idx="12"/>
          </p:nvPr>
        </p:nvSpPr>
        <p:spPr/>
        <p:txBody>
          <a:bodyPr/>
          <a:lstStyle>
            <a:lvl1pPr>
              <a:defRPr/>
            </a:lvl1pPr>
          </a:lstStyle>
          <a:p>
            <a:fld id="{4BDDFD6E-E2FA-4084-BEB4-EE95089FF090}" type="slidenum">
              <a:rPr lang="en-US" altLang="en-US"/>
              <a:pPr/>
              <a:t>‹#›</a:t>
            </a:fld>
            <a:endParaRPr lang="en-US" altLang="en-US"/>
          </a:p>
        </p:txBody>
      </p:sp>
    </p:spTree>
    <p:extLst>
      <p:ext uri="{BB962C8B-B14F-4D97-AF65-F5344CB8AC3E}">
        <p14:creationId xmlns:p14="http://schemas.microsoft.com/office/powerpoint/2010/main" val="992642981"/>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199171C-7BBD-40B5-B9BE-94220575D3E0}"/>
              </a:ext>
            </a:extLst>
          </p:cNvPr>
          <p:cNvSpPr>
            <a:spLocks noGrp="1"/>
          </p:cNvSpPr>
          <p:nvPr>
            <p:ph type="dt" sz="half" idx="10"/>
          </p:nvPr>
        </p:nvSpPr>
        <p:spPr/>
        <p:txBody>
          <a:bodyPr/>
          <a:lstStyle>
            <a:lvl1pPr>
              <a:defRPr/>
            </a:lvl1pPr>
          </a:lstStyle>
          <a:p>
            <a:pPr>
              <a:defRPr/>
            </a:pPr>
            <a:fld id="{1CC37767-5E8D-45EE-AF8C-27A64F02453B}" type="datetimeFigureOut">
              <a:rPr lang="en-US" altLang="en-US"/>
              <a:pPr>
                <a:defRPr/>
              </a:pPr>
              <a:t>11/11/2024</a:t>
            </a:fld>
            <a:endParaRPr lang="en-US" altLang="en-US"/>
          </a:p>
        </p:txBody>
      </p:sp>
      <p:sp>
        <p:nvSpPr>
          <p:cNvPr id="5" name="Footer Placeholder 4">
            <a:extLst>
              <a:ext uri="{FF2B5EF4-FFF2-40B4-BE49-F238E27FC236}">
                <a16:creationId xmlns:a16="http://schemas.microsoft.com/office/drawing/2014/main" id="{0A0E16A2-15D3-453D-A821-499013CD75A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B9415B3-20F2-4761-89EB-06FFF082D25E}"/>
              </a:ext>
            </a:extLst>
          </p:cNvPr>
          <p:cNvSpPr>
            <a:spLocks noGrp="1"/>
          </p:cNvSpPr>
          <p:nvPr>
            <p:ph type="sldNum" sz="quarter" idx="12"/>
          </p:nvPr>
        </p:nvSpPr>
        <p:spPr/>
        <p:txBody>
          <a:bodyPr/>
          <a:lstStyle>
            <a:lvl1pPr>
              <a:defRPr/>
            </a:lvl1pPr>
          </a:lstStyle>
          <a:p>
            <a:fld id="{885D4737-866F-4AE7-B74A-20C2201F126B}" type="slidenum">
              <a:rPr lang="en-US" altLang="en-US"/>
              <a:pPr/>
              <a:t>‹#›</a:t>
            </a:fld>
            <a:endParaRPr lang="en-US" altLang="en-US"/>
          </a:p>
        </p:txBody>
      </p:sp>
    </p:spTree>
    <p:extLst>
      <p:ext uri="{BB962C8B-B14F-4D97-AF65-F5344CB8AC3E}">
        <p14:creationId xmlns:p14="http://schemas.microsoft.com/office/powerpoint/2010/main" val="2284106628"/>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9162489-F7E7-41F5-B039-392576879D00}"/>
              </a:ext>
            </a:extLst>
          </p:cNvPr>
          <p:cNvSpPr>
            <a:spLocks noGrp="1"/>
          </p:cNvSpPr>
          <p:nvPr>
            <p:ph type="dt" sz="half" idx="10"/>
          </p:nvPr>
        </p:nvSpPr>
        <p:spPr/>
        <p:txBody>
          <a:bodyPr/>
          <a:lstStyle>
            <a:lvl1pPr>
              <a:defRPr/>
            </a:lvl1pPr>
          </a:lstStyle>
          <a:p>
            <a:pPr>
              <a:defRPr/>
            </a:pPr>
            <a:fld id="{0BEB62B6-6D20-4A0E-BC96-1E75D71C94BB}" type="datetimeFigureOut">
              <a:rPr lang="en-US" altLang="en-US"/>
              <a:pPr>
                <a:defRPr/>
              </a:pPr>
              <a:t>11/11/2024</a:t>
            </a:fld>
            <a:endParaRPr lang="en-US" altLang="en-US"/>
          </a:p>
        </p:txBody>
      </p:sp>
      <p:sp>
        <p:nvSpPr>
          <p:cNvPr id="5" name="Footer Placeholder 4">
            <a:extLst>
              <a:ext uri="{FF2B5EF4-FFF2-40B4-BE49-F238E27FC236}">
                <a16:creationId xmlns:a16="http://schemas.microsoft.com/office/drawing/2014/main" id="{C514821C-09E1-47CD-BA11-AF227673C6E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4C1C1EC-3CC7-414A-845B-245D21CD271B}"/>
              </a:ext>
            </a:extLst>
          </p:cNvPr>
          <p:cNvSpPr>
            <a:spLocks noGrp="1"/>
          </p:cNvSpPr>
          <p:nvPr>
            <p:ph type="sldNum" sz="quarter" idx="12"/>
          </p:nvPr>
        </p:nvSpPr>
        <p:spPr/>
        <p:txBody>
          <a:bodyPr/>
          <a:lstStyle>
            <a:lvl1pPr>
              <a:defRPr/>
            </a:lvl1pPr>
          </a:lstStyle>
          <a:p>
            <a:fld id="{9675623D-4C76-4A65-A074-E250B8730B23}" type="slidenum">
              <a:rPr lang="en-US" altLang="en-US"/>
              <a:pPr/>
              <a:t>‹#›</a:t>
            </a:fld>
            <a:endParaRPr lang="en-US" altLang="en-US"/>
          </a:p>
        </p:txBody>
      </p:sp>
    </p:spTree>
    <p:extLst>
      <p:ext uri="{BB962C8B-B14F-4D97-AF65-F5344CB8AC3E}">
        <p14:creationId xmlns:p14="http://schemas.microsoft.com/office/powerpoint/2010/main" val="1569644587"/>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E3905A1F-C522-B34D-9DB9-3D335B1D5EEC}" type="datetimeFigureOut">
              <a:rPr lang="en-US"/>
              <a:pPr/>
              <a:t>11/11/2024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8CD75F66-05BF-E241-B161-F32B982C76F6}" type="slidenum">
              <a:rPr lang="en-US"/>
              <a:pPr/>
              <a:t>‹#›</a:t>
            </a:fld>
            <a:endParaRPr lang="en-US"/>
          </a:p>
        </p:txBody>
      </p:sp>
    </p:spTree>
    <p:extLst>
      <p:ext uri="{BB962C8B-B14F-4D97-AF65-F5344CB8AC3E}">
        <p14:creationId xmlns:p14="http://schemas.microsoft.com/office/powerpoint/2010/main" val="700732088"/>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fld id="{40294802-1B46-3B4D-8EC3-6C8ACC07114C}" type="datetimeFigureOut">
              <a:rPr lang="en-US"/>
              <a:pPr/>
              <a:t>11/11/2024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580859F1-BB2C-E849-BECA-3C421B0EA1A7}" type="slidenum">
              <a:rPr lang="en-US"/>
              <a:pPr/>
              <a:t>‹#›</a:t>
            </a:fld>
            <a:endParaRPr lang="en-US"/>
          </a:p>
        </p:txBody>
      </p:sp>
    </p:spTree>
    <p:extLst>
      <p:ext uri="{BB962C8B-B14F-4D97-AF65-F5344CB8AC3E}">
        <p14:creationId xmlns:p14="http://schemas.microsoft.com/office/powerpoint/2010/main" val="1211003364"/>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a:defRPr/>
            </a:lvl1pPr>
          </a:lstStyle>
          <a:p>
            <a:fld id="{F745757F-0A1E-CF4E-9F42-2751AED3F9AB}" type="datetimeFigureOut">
              <a:rPr lang="en-US"/>
              <a:pPr/>
              <a:t>11/11/2024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53DF4289-5A13-A84E-AC2E-78F7D4D022F7}" type="slidenum">
              <a:rPr lang="en-US"/>
              <a:pPr/>
              <a:t>‹#›</a:t>
            </a:fld>
            <a:endParaRPr lang="en-US"/>
          </a:p>
        </p:txBody>
      </p:sp>
    </p:spTree>
    <p:extLst>
      <p:ext uri="{BB962C8B-B14F-4D97-AF65-F5344CB8AC3E}">
        <p14:creationId xmlns:p14="http://schemas.microsoft.com/office/powerpoint/2010/main" val="2009860832"/>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a:defRPr/>
            </a:lvl1pPr>
          </a:lstStyle>
          <a:p>
            <a:fld id="{2914886F-1EF2-EA43-9AE1-5C6B2E53813C}" type="datetimeFigureOut">
              <a:rPr lang="en-US"/>
              <a:pPr/>
              <a:t>11/11/2024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AED07241-2461-324E-A62E-71B8431EFCE5}" type="slidenum">
              <a:rPr lang="en-US"/>
              <a:pPr/>
              <a:t>‹#›</a:t>
            </a:fld>
            <a:endParaRPr lang="en-US"/>
          </a:p>
        </p:txBody>
      </p:sp>
    </p:spTree>
    <p:extLst>
      <p:ext uri="{BB962C8B-B14F-4D97-AF65-F5344CB8AC3E}">
        <p14:creationId xmlns:p14="http://schemas.microsoft.com/office/powerpoint/2010/main" val="183283293"/>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a:defRPr/>
            </a:lvl1pPr>
          </a:lstStyle>
          <a:p>
            <a:fld id="{EE765786-883A-9346-897C-AFB948E705A5}" type="datetimeFigureOut">
              <a:rPr lang="en-US"/>
              <a:pPr/>
              <a:t>11/11/2024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fld id="{13893FA5-4754-0541-99FE-C9116DDDE65F}" type="slidenum">
              <a:rPr lang="en-US"/>
              <a:pPr/>
              <a:t>‹#›</a:t>
            </a:fld>
            <a:endParaRPr lang="en-US"/>
          </a:p>
        </p:txBody>
      </p:sp>
    </p:spTree>
    <p:extLst>
      <p:ext uri="{BB962C8B-B14F-4D97-AF65-F5344CB8AC3E}">
        <p14:creationId xmlns:p14="http://schemas.microsoft.com/office/powerpoint/2010/main" val="4659419"/>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a:defRPr/>
            </a:lvl1pPr>
          </a:lstStyle>
          <a:p>
            <a:fld id="{672E2F41-0E56-D34F-8FAE-9AB101A86D7D}" type="datetimeFigureOut">
              <a:rPr lang="en-US"/>
              <a:pPr/>
              <a:t>11/11/2024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fld id="{4C2F120B-9D41-F24C-A48D-297623ADABB4}" type="slidenum">
              <a:rPr lang="en-US"/>
              <a:pPr/>
              <a:t>‹#›</a:t>
            </a:fld>
            <a:endParaRPr lang="en-US"/>
          </a:p>
        </p:txBody>
      </p:sp>
    </p:spTree>
    <p:extLst>
      <p:ext uri="{BB962C8B-B14F-4D97-AF65-F5344CB8AC3E}">
        <p14:creationId xmlns:p14="http://schemas.microsoft.com/office/powerpoint/2010/main" val="3725236616"/>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A5CC5E14-7442-EA41-980C-886E0B5BF489}" type="datetimeFigureOut">
              <a:rPr lang="en-US"/>
              <a:pPr/>
              <a:t>11/11/2024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fld id="{C9B0870F-C4CE-BA4D-8655-C98674E24FE9}" type="slidenum">
              <a:rPr lang="en-US"/>
              <a:pPr/>
              <a:t>‹#›</a:t>
            </a:fld>
            <a:endParaRPr lang="en-US"/>
          </a:p>
        </p:txBody>
      </p:sp>
    </p:spTree>
    <p:extLst>
      <p:ext uri="{BB962C8B-B14F-4D97-AF65-F5344CB8AC3E}">
        <p14:creationId xmlns:p14="http://schemas.microsoft.com/office/powerpoint/2010/main" val="3874016545"/>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F85999-3A1A-4393-8D62-02C71C938C87}" type="datetimeFigureOut">
              <a:rPr lang="en-GB" smtClean="0"/>
              <a:t>11/11/2024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95F035-4369-457D-9A94-8DEC6FD7908B}" type="slidenum">
              <a:rPr lang="en-GB" smtClean="0"/>
              <a:t>‹#›</a:t>
            </a:fld>
            <a:endParaRPr lang="en-GB"/>
          </a:p>
        </p:txBody>
      </p:sp>
    </p:spTree>
    <p:extLst>
      <p:ext uri="{BB962C8B-B14F-4D97-AF65-F5344CB8AC3E}">
        <p14:creationId xmlns:p14="http://schemas.microsoft.com/office/powerpoint/2010/main" val="269815378"/>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fld id="{B4996CF3-FB57-DC4C-A204-31BC35DCABF6}" type="datetimeFigureOut">
              <a:rPr lang="en-US"/>
              <a:pPr/>
              <a:t>11/11/2024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B7CBF6CA-4BC6-D949-B2F7-7D4152B14FCF}" type="slidenum">
              <a:rPr lang="en-US"/>
              <a:pPr/>
              <a:t>‹#›</a:t>
            </a:fld>
            <a:endParaRPr lang="en-US"/>
          </a:p>
        </p:txBody>
      </p:sp>
    </p:spTree>
    <p:extLst>
      <p:ext uri="{BB962C8B-B14F-4D97-AF65-F5344CB8AC3E}">
        <p14:creationId xmlns:p14="http://schemas.microsoft.com/office/powerpoint/2010/main" val="2958846535"/>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fld id="{78DDE0FB-E432-AC46-B697-5F6FF1AB2414}" type="datetimeFigureOut">
              <a:rPr lang="en-US"/>
              <a:pPr/>
              <a:t>11/11/2024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A8155171-D52E-A440-BFE4-C5C33121846A}" type="slidenum">
              <a:rPr lang="en-US"/>
              <a:pPr/>
              <a:t>‹#›</a:t>
            </a:fld>
            <a:endParaRPr lang="en-US"/>
          </a:p>
        </p:txBody>
      </p:sp>
    </p:spTree>
    <p:extLst>
      <p:ext uri="{BB962C8B-B14F-4D97-AF65-F5344CB8AC3E}">
        <p14:creationId xmlns:p14="http://schemas.microsoft.com/office/powerpoint/2010/main" val="2058507286"/>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fld id="{F81934BD-6F99-DD43-8CB6-2A37D79215F2}" type="datetimeFigureOut">
              <a:rPr lang="en-US"/>
              <a:pPr/>
              <a:t>11/11/2024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0EC066A4-A2E9-1A48-9975-1F72E23B0D12}" type="slidenum">
              <a:rPr lang="en-US"/>
              <a:pPr/>
              <a:t>‹#›</a:t>
            </a:fld>
            <a:endParaRPr lang="en-US"/>
          </a:p>
        </p:txBody>
      </p:sp>
    </p:spTree>
    <p:extLst>
      <p:ext uri="{BB962C8B-B14F-4D97-AF65-F5344CB8AC3E}">
        <p14:creationId xmlns:p14="http://schemas.microsoft.com/office/powerpoint/2010/main" val="3829694"/>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fld id="{DCE72A44-82DB-8A41-A69B-26FB9443D882}" type="datetimeFigureOut">
              <a:rPr lang="en-US"/>
              <a:pPr/>
              <a:t>11/11/2024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5390F270-6535-FC41-AEEC-F70D56B93B13}" type="slidenum">
              <a:rPr lang="en-US"/>
              <a:pPr/>
              <a:t>‹#›</a:t>
            </a:fld>
            <a:endParaRPr lang="en-US"/>
          </a:p>
        </p:txBody>
      </p:sp>
    </p:spTree>
    <p:extLst>
      <p:ext uri="{BB962C8B-B14F-4D97-AF65-F5344CB8AC3E}">
        <p14:creationId xmlns:p14="http://schemas.microsoft.com/office/powerpoint/2010/main" val="3375270898"/>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a:extLst>
              <a:ext uri="{FF2B5EF4-FFF2-40B4-BE49-F238E27FC236}">
                <a16:creationId xmlns:a16="http://schemas.microsoft.com/office/drawing/2014/main" id="{23EEE731-69BD-CA93-C7AB-97185CC181E2}"/>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5AA25B46-F155-5D5E-FC91-38863EAEC812}"/>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223A745A-3833-BE0F-BC2A-BF5AFD128697}"/>
              </a:ext>
            </a:extLst>
          </p:cNvPr>
          <p:cNvSpPr>
            <a:spLocks noGrp="1" noChangeArrowheads="1"/>
          </p:cNvSpPr>
          <p:nvPr>
            <p:ph type="sldNum" sz="quarter" idx="12"/>
          </p:nvPr>
        </p:nvSpPr>
        <p:spPr>
          <a:ln/>
        </p:spPr>
        <p:txBody>
          <a:bodyPr/>
          <a:lstStyle>
            <a:lvl1pPr>
              <a:defRPr/>
            </a:lvl1pPr>
          </a:lstStyle>
          <a:p>
            <a:fld id="{044C61FD-41F3-4742-A9BA-8C8BA33E67C1}" type="slidenum">
              <a:rPr lang="en-GB" altLang="en-US"/>
              <a:pPr/>
              <a:t>‹#›</a:t>
            </a:fld>
            <a:endParaRPr lang="en-GB" altLang="en-US"/>
          </a:p>
        </p:txBody>
      </p:sp>
    </p:spTree>
    <p:extLst>
      <p:ext uri="{BB962C8B-B14F-4D97-AF65-F5344CB8AC3E}">
        <p14:creationId xmlns:p14="http://schemas.microsoft.com/office/powerpoint/2010/main" val="828039455"/>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C9AAF7DE-1160-ED02-DA63-EB615F1365E2}"/>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032E5E50-96C9-37CF-6D2C-0AE2CAEE8FD0}"/>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7F4FC01D-53C0-48A1-A63B-8D8FB1D668F0}"/>
              </a:ext>
            </a:extLst>
          </p:cNvPr>
          <p:cNvSpPr>
            <a:spLocks noGrp="1" noChangeArrowheads="1"/>
          </p:cNvSpPr>
          <p:nvPr>
            <p:ph type="sldNum" sz="quarter" idx="12"/>
          </p:nvPr>
        </p:nvSpPr>
        <p:spPr>
          <a:ln/>
        </p:spPr>
        <p:txBody>
          <a:bodyPr/>
          <a:lstStyle>
            <a:lvl1pPr>
              <a:defRPr/>
            </a:lvl1pPr>
          </a:lstStyle>
          <a:p>
            <a:fld id="{72006665-CFA7-4721-A3B1-2187D2857F05}" type="slidenum">
              <a:rPr lang="en-GB" altLang="en-US"/>
              <a:pPr/>
              <a:t>‹#›</a:t>
            </a:fld>
            <a:endParaRPr lang="en-GB" altLang="en-US"/>
          </a:p>
        </p:txBody>
      </p:sp>
    </p:spTree>
    <p:extLst>
      <p:ext uri="{BB962C8B-B14F-4D97-AF65-F5344CB8AC3E}">
        <p14:creationId xmlns:p14="http://schemas.microsoft.com/office/powerpoint/2010/main" val="3416304157"/>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37F6C56-9AEA-5F90-7EB2-23F6B421DE4D}"/>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A06D6BEB-714E-D25E-10DB-4FA8E0F94804}"/>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B7EEBE3B-DF77-7F2B-0768-FD4C3293F479}"/>
              </a:ext>
            </a:extLst>
          </p:cNvPr>
          <p:cNvSpPr>
            <a:spLocks noGrp="1" noChangeArrowheads="1"/>
          </p:cNvSpPr>
          <p:nvPr>
            <p:ph type="sldNum" sz="quarter" idx="12"/>
          </p:nvPr>
        </p:nvSpPr>
        <p:spPr>
          <a:ln/>
        </p:spPr>
        <p:txBody>
          <a:bodyPr/>
          <a:lstStyle>
            <a:lvl1pPr>
              <a:defRPr/>
            </a:lvl1pPr>
          </a:lstStyle>
          <a:p>
            <a:fld id="{14B62CB6-6118-463D-8133-0D6D1102F449}" type="slidenum">
              <a:rPr lang="en-GB" altLang="en-US"/>
              <a:pPr/>
              <a:t>‹#›</a:t>
            </a:fld>
            <a:endParaRPr lang="en-GB" altLang="en-US"/>
          </a:p>
        </p:txBody>
      </p:sp>
    </p:spTree>
    <p:extLst>
      <p:ext uri="{BB962C8B-B14F-4D97-AF65-F5344CB8AC3E}">
        <p14:creationId xmlns:p14="http://schemas.microsoft.com/office/powerpoint/2010/main" val="516331069"/>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0073E37B-48F7-E308-6298-1CEE8E6BC907}"/>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DD31BF8F-29CE-2297-5D6E-18C5F2C2181F}"/>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49352D4C-948E-F0B9-7F00-AE5009FBE706}"/>
              </a:ext>
            </a:extLst>
          </p:cNvPr>
          <p:cNvSpPr>
            <a:spLocks noGrp="1" noChangeArrowheads="1"/>
          </p:cNvSpPr>
          <p:nvPr>
            <p:ph type="sldNum" sz="quarter" idx="12"/>
          </p:nvPr>
        </p:nvSpPr>
        <p:spPr>
          <a:ln/>
        </p:spPr>
        <p:txBody>
          <a:bodyPr/>
          <a:lstStyle>
            <a:lvl1pPr>
              <a:defRPr/>
            </a:lvl1pPr>
          </a:lstStyle>
          <a:p>
            <a:fld id="{93E0546E-C2E9-4CA8-9373-6629350BA3AA}" type="slidenum">
              <a:rPr lang="en-GB" altLang="en-US"/>
              <a:pPr/>
              <a:t>‹#›</a:t>
            </a:fld>
            <a:endParaRPr lang="en-GB" altLang="en-US"/>
          </a:p>
        </p:txBody>
      </p:sp>
    </p:spTree>
    <p:extLst>
      <p:ext uri="{BB962C8B-B14F-4D97-AF65-F5344CB8AC3E}">
        <p14:creationId xmlns:p14="http://schemas.microsoft.com/office/powerpoint/2010/main" val="2510536853"/>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a:extLst>
              <a:ext uri="{FF2B5EF4-FFF2-40B4-BE49-F238E27FC236}">
                <a16:creationId xmlns:a16="http://schemas.microsoft.com/office/drawing/2014/main" id="{21B6F69A-A0B9-9198-0702-5B519F51FE4B}"/>
              </a:ext>
            </a:extLst>
          </p:cNvPr>
          <p:cNvSpPr>
            <a:spLocks noGrp="1" noChangeArrowheads="1"/>
          </p:cNvSpPr>
          <p:nvPr>
            <p:ph type="dt" sz="half" idx="10"/>
          </p:nvPr>
        </p:nvSpPr>
        <p:spPr>
          <a:ln/>
        </p:spPr>
        <p:txBody>
          <a:bodyPr/>
          <a:lstStyle>
            <a:lvl1pPr>
              <a:defRPr/>
            </a:lvl1pPr>
          </a:lstStyle>
          <a:p>
            <a:pPr>
              <a:defRPr/>
            </a:pPr>
            <a:endParaRPr lang="en-GB"/>
          </a:p>
        </p:txBody>
      </p:sp>
      <p:sp>
        <p:nvSpPr>
          <p:cNvPr id="8" name="Rectangle 5">
            <a:extLst>
              <a:ext uri="{FF2B5EF4-FFF2-40B4-BE49-F238E27FC236}">
                <a16:creationId xmlns:a16="http://schemas.microsoft.com/office/drawing/2014/main" id="{92171384-2809-2C90-7C5B-2569F9C3FD6E}"/>
              </a:ext>
            </a:extLst>
          </p:cNvPr>
          <p:cNvSpPr>
            <a:spLocks noGrp="1" noChangeArrowheads="1"/>
          </p:cNvSpPr>
          <p:nvPr>
            <p:ph type="ftr" sz="quarter" idx="11"/>
          </p:nvPr>
        </p:nvSpPr>
        <p:spPr>
          <a:ln/>
        </p:spPr>
        <p:txBody>
          <a:bodyPr/>
          <a:lstStyle>
            <a:lvl1pPr>
              <a:defRPr/>
            </a:lvl1pPr>
          </a:lstStyle>
          <a:p>
            <a:pPr>
              <a:defRPr/>
            </a:pPr>
            <a:endParaRPr lang="en-GB"/>
          </a:p>
        </p:txBody>
      </p:sp>
      <p:sp>
        <p:nvSpPr>
          <p:cNvPr id="9" name="Rectangle 6">
            <a:extLst>
              <a:ext uri="{FF2B5EF4-FFF2-40B4-BE49-F238E27FC236}">
                <a16:creationId xmlns:a16="http://schemas.microsoft.com/office/drawing/2014/main" id="{E69D166D-B950-825F-7BC4-5C6225BCCD6E}"/>
              </a:ext>
            </a:extLst>
          </p:cNvPr>
          <p:cNvSpPr>
            <a:spLocks noGrp="1" noChangeArrowheads="1"/>
          </p:cNvSpPr>
          <p:nvPr>
            <p:ph type="sldNum" sz="quarter" idx="12"/>
          </p:nvPr>
        </p:nvSpPr>
        <p:spPr>
          <a:ln/>
        </p:spPr>
        <p:txBody>
          <a:bodyPr/>
          <a:lstStyle>
            <a:lvl1pPr>
              <a:defRPr/>
            </a:lvl1pPr>
          </a:lstStyle>
          <a:p>
            <a:fld id="{F082FDF4-FA9C-4137-9E17-F523234BD9EE}" type="slidenum">
              <a:rPr lang="en-GB" altLang="en-US"/>
              <a:pPr/>
              <a:t>‹#›</a:t>
            </a:fld>
            <a:endParaRPr lang="en-GB" altLang="en-US"/>
          </a:p>
        </p:txBody>
      </p:sp>
    </p:spTree>
    <p:extLst>
      <p:ext uri="{BB962C8B-B14F-4D97-AF65-F5344CB8AC3E}">
        <p14:creationId xmlns:p14="http://schemas.microsoft.com/office/powerpoint/2010/main" val="3271501904"/>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a:extLst>
              <a:ext uri="{FF2B5EF4-FFF2-40B4-BE49-F238E27FC236}">
                <a16:creationId xmlns:a16="http://schemas.microsoft.com/office/drawing/2014/main" id="{E8390B99-2504-FE4E-1C38-C30D3A856BBC}"/>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5">
            <a:extLst>
              <a:ext uri="{FF2B5EF4-FFF2-40B4-BE49-F238E27FC236}">
                <a16:creationId xmlns:a16="http://schemas.microsoft.com/office/drawing/2014/main" id="{95F282F8-7DF1-4EB1-0345-41F3571F5602}"/>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id="{E1F6B924-5509-A2B3-4BF0-7A25DCCA814D}"/>
              </a:ext>
            </a:extLst>
          </p:cNvPr>
          <p:cNvSpPr>
            <a:spLocks noGrp="1" noChangeArrowheads="1"/>
          </p:cNvSpPr>
          <p:nvPr>
            <p:ph type="sldNum" sz="quarter" idx="12"/>
          </p:nvPr>
        </p:nvSpPr>
        <p:spPr>
          <a:ln/>
        </p:spPr>
        <p:txBody>
          <a:bodyPr/>
          <a:lstStyle>
            <a:lvl1pPr>
              <a:defRPr/>
            </a:lvl1pPr>
          </a:lstStyle>
          <a:p>
            <a:fld id="{C5CA3F15-6762-4DB9-82ED-7B61DB86F192}" type="slidenum">
              <a:rPr lang="en-GB" altLang="en-US"/>
              <a:pPr/>
              <a:t>‹#›</a:t>
            </a:fld>
            <a:endParaRPr lang="en-GB" altLang="en-US"/>
          </a:p>
        </p:txBody>
      </p:sp>
    </p:spTree>
    <p:extLst>
      <p:ext uri="{BB962C8B-B14F-4D97-AF65-F5344CB8AC3E}">
        <p14:creationId xmlns:p14="http://schemas.microsoft.com/office/powerpoint/2010/main" val="2808410591"/>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7F85999-3A1A-4393-8D62-02C71C938C87}" type="datetimeFigureOut">
              <a:rPr lang="en-GB" smtClean="0"/>
              <a:t>11/11/2024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95F035-4369-457D-9A94-8DEC6FD7908B}" type="slidenum">
              <a:rPr lang="en-GB" smtClean="0"/>
              <a:t>‹#›</a:t>
            </a:fld>
            <a:endParaRPr lang="en-GB"/>
          </a:p>
        </p:txBody>
      </p:sp>
    </p:spTree>
    <p:extLst>
      <p:ext uri="{BB962C8B-B14F-4D97-AF65-F5344CB8AC3E}">
        <p14:creationId xmlns:p14="http://schemas.microsoft.com/office/powerpoint/2010/main" val="1319271176"/>
      </p:ext>
    </p:extLst>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0AE15D2-90CA-C5A3-4632-84A8FEA37A6D}"/>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5">
            <a:extLst>
              <a:ext uri="{FF2B5EF4-FFF2-40B4-BE49-F238E27FC236}">
                <a16:creationId xmlns:a16="http://schemas.microsoft.com/office/drawing/2014/main" id="{AE8EA0B8-3FEB-DAC0-7A76-D6503B35ABF5}"/>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6">
            <a:extLst>
              <a:ext uri="{FF2B5EF4-FFF2-40B4-BE49-F238E27FC236}">
                <a16:creationId xmlns:a16="http://schemas.microsoft.com/office/drawing/2014/main" id="{D5A53A34-43DE-5A8D-42E7-3D21E48E41CE}"/>
              </a:ext>
            </a:extLst>
          </p:cNvPr>
          <p:cNvSpPr>
            <a:spLocks noGrp="1" noChangeArrowheads="1"/>
          </p:cNvSpPr>
          <p:nvPr>
            <p:ph type="sldNum" sz="quarter" idx="12"/>
          </p:nvPr>
        </p:nvSpPr>
        <p:spPr>
          <a:ln/>
        </p:spPr>
        <p:txBody>
          <a:bodyPr/>
          <a:lstStyle>
            <a:lvl1pPr>
              <a:defRPr/>
            </a:lvl1pPr>
          </a:lstStyle>
          <a:p>
            <a:fld id="{F6400990-7D9B-4F18-A4D5-FAF3F7A6C1EA}" type="slidenum">
              <a:rPr lang="en-GB" altLang="en-US"/>
              <a:pPr/>
              <a:t>‹#›</a:t>
            </a:fld>
            <a:endParaRPr lang="en-GB" altLang="en-US"/>
          </a:p>
        </p:txBody>
      </p:sp>
    </p:spTree>
    <p:extLst>
      <p:ext uri="{BB962C8B-B14F-4D97-AF65-F5344CB8AC3E}">
        <p14:creationId xmlns:p14="http://schemas.microsoft.com/office/powerpoint/2010/main" val="2440365653"/>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E12423C-6FA3-D0ED-AAEC-6ACE261C15FA}"/>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246AFB7D-87E9-C524-A7AE-2F886A5A6BB9}"/>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5C0D0D93-9FA0-44FE-EA7F-C0AAA98E7E76}"/>
              </a:ext>
            </a:extLst>
          </p:cNvPr>
          <p:cNvSpPr>
            <a:spLocks noGrp="1" noChangeArrowheads="1"/>
          </p:cNvSpPr>
          <p:nvPr>
            <p:ph type="sldNum" sz="quarter" idx="12"/>
          </p:nvPr>
        </p:nvSpPr>
        <p:spPr>
          <a:ln/>
        </p:spPr>
        <p:txBody>
          <a:bodyPr/>
          <a:lstStyle>
            <a:lvl1pPr>
              <a:defRPr/>
            </a:lvl1pPr>
          </a:lstStyle>
          <a:p>
            <a:fld id="{DDE25BE0-5175-4D03-AB32-19CA9C078782}" type="slidenum">
              <a:rPr lang="en-GB" altLang="en-US"/>
              <a:pPr/>
              <a:t>‹#›</a:t>
            </a:fld>
            <a:endParaRPr lang="en-GB" altLang="en-US"/>
          </a:p>
        </p:txBody>
      </p:sp>
    </p:spTree>
    <p:extLst>
      <p:ext uri="{BB962C8B-B14F-4D97-AF65-F5344CB8AC3E}">
        <p14:creationId xmlns:p14="http://schemas.microsoft.com/office/powerpoint/2010/main" val="533836323"/>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0C04AB5-B111-DCFA-EF58-CA21252B3BD0}"/>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C21B5F99-2FF3-BA4B-F95A-ECAA0D0BF4AB}"/>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A34C07FE-045D-967C-7170-334E758393A8}"/>
              </a:ext>
            </a:extLst>
          </p:cNvPr>
          <p:cNvSpPr>
            <a:spLocks noGrp="1" noChangeArrowheads="1"/>
          </p:cNvSpPr>
          <p:nvPr>
            <p:ph type="sldNum" sz="quarter" idx="12"/>
          </p:nvPr>
        </p:nvSpPr>
        <p:spPr>
          <a:ln/>
        </p:spPr>
        <p:txBody>
          <a:bodyPr/>
          <a:lstStyle>
            <a:lvl1pPr>
              <a:defRPr/>
            </a:lvl1pPr>
          </a:lstStyle>
          <a:p>
            <a:fld id="{9BB9E929-960D-4AC8-A210-6708062A5B64}" type="slidenum">
              <a:rPr lang="en-GB" altLang="en-US"/>
              <a:pPr/>
              <a:t>‹#›</a:t>
            </a:fld>
            <a:endParaRPr lang="en-GB" altLang="en-US"/>
          </a:p>
        </p:txBody>
      </p:sp>
    </p:spTree>
    <p:extLst>
      <p:ext uri="{BB962C8B-B14F-4D97-AF65-F5344CB8AC3E}">
        <p14:creationId xmlns:p14="http://schemas.microsoft.com/office/powerpoint/2010/main" val="2636843383"/>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0F71C9B2-9061-C5EC-1A82-A0CDAEA7D123}"/>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61612A6B-F45E-FD8C-B7AE-C83C89DE9776}"/>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DEBE03F4-6008-071E-BE3A-A5B8E0C6005B}"/>
              </a:ext>
            </a:extLst>
          </p:cNvPr>
          <p:cNvSpPr>
            <a:spLocks noGrp="1" noChangeArrowheads="1"/>
          </p:cNvSpPr>
          <p:nvPr>
            <p:ph type="sldNum" sz="quarter" idx="12"/>
          </p:nvPr>
        </p:nvSpPr>
        <p:spPr>
          <a:ln/>
        </p:spPr>
        <p:txBody>
          <a:bodyPr/>
          <a:lstStyle>
            <a:lvl1pPr>
              <a:defRPr/>
            </a:lvl1pPr>
          </a:lstStyle>
          <a:p>
            <a:fld id="{19FF092C-EE9E-4174-8EF7-D6D9716EAF3E}" type="slidenum">
              <a:rPr lang="en-GB" altLang="en-US"/>
              <a:pPr/>
              <a:t>‹#›</a:t>
            </a:fld>
            <a:endParaRPr lang="en-GB" altLang="en-US"/>
          </a:p>
        </p:txBody>
      </p:sp>
    </p:spTree>
    <p:extLst>
      <p:ext uri="{BB962C8B-B14F-4D97-AF65-F5344CB8AC3E}">
        <p14:creationId xmlns:p14="http://schemas.microsoft.com/office/powerpoint/2010/main" val="176079790"/>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26D00FE7-DA61-A013-D1B4-717565B7945F}"/>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5C28D5CC-7F01-F711-17D1-E1E8D42FA220}"/>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E3A2FE42-2235-26BC-E709-0C4D8B574C6A}"/>
              </a:ext>
            </a:extLst>
          </p:cNvPr>
          <p:cNvSpPr>
            <a:spLocks noGrp="1" noChangeArrowheads="1"/>
          </p:cNvSpPr>
          <p:nvPr>
            <p:ph type="sldNum" sz="quarter" idx="12"/>
          </p:nvPr>
        </p:nvSpPr>
        <p:spPr>
          <a:ln/>
        </p:spPr>
        <p:txBody>
          <a:bodyPr/>
          <a:lstStyle>
            <a:lvl1pPr>
              <a:defRPr/>
            </a:lvl1pPr>
          </a:lstStyle>
          <a:p>
            <a:fld id="{30D5634B-01DB-4D6B-9DC9-8076C7844330}" type="slidenum">
              <a:rPr lang="en-GB" altLang="en-US"/>
              <a:pPr/>
              <a:t>‹#›</a:t>
            </a:fld>
            <a:endParaRPr lang="en-GB" altLang="en-US"/>
          </a:p>
        </p:txBody>
      </p:sp>
    </p:spTree>
    <p:extLst>
      <p:ext uri="{BB962C8B-B14F-4D97-AF65-F5344CB8AC3E}">
        <p14:creationId xmlns:p14="http://schemas.microsoft.com/office/powerpoint/2010/main" val="2983582565"/>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7F85999-3A1A-4393-8D62-02C71C938C87}" type="datetimeFigureOut">
              <a:rPr lang="en-GB" smtClean="0"/>
              <a:t>11/11/2024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695F035-4369-457D-9A94-8DEC6FD7908B}" type="slidenum">
              <a:rPr lang="en-GB" smtClean="0"/>
              <a:t>‹#›</a:t>
            </a:fld>
            <a:endParaRPr lang="en-GB"/>
          </a:p>
        </p:txBody>
      </p:sp>
    </p:spTree>
    <p:extLst>
      <p:ext uri="{BB962C8B-B14F-4D97-AF65-F5344CB8AC3E}">
        <p14:creationId xmlns:p14="http://schemas.microsoft.com/office/powerpoint/2010/main" val="215762987"/>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7F85999-3A1A-4393-8D62-02C71C938C87}" type="datetimeFigureOut">
              <a:rPr lang="en-GB" smtClean="0"/>
              <a:t>11/11/2024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95F035-4369-457D-9A94-8DEC6FD7908B}" type="slidenum">
              <a:rPr lang="en-GB" smtClean="0"/>
              <a:t>‹#›</a:t>
            </a:fld>
            <a:endParaRPr lang="en-GB"/>
          </a:p>
        </p:txBody>
      </p:sp>
    </p:spTree>
    <p:extLst>
      <p:ext uri="{BB962C8B-B14F-4D97-AF65-F5344CB8AC3E}">
        <p14:creationId xmlns:p14="http://schemas.microsoft.com/office/powerpoint/2010/main" val="4230797684"/>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F85999-3A1A-4393-8D62-02C71C938C87}" type="datetimeFigureOut">
              <a:rPr lang="en-GB" smtClean="0"/>
              <a:t>11/11/2024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95F035-4369-457D-9A94-8DEC6FD7908B}" type="slidenum">
              <a:rPr lang="en-GB" smtClean="0"/>
              <a:t>‹#›</a:t>
            </a:fld>
            <a:endParaRPr lang="en-GB"/>
          </a:p>
        </p:txBody>
      </p:sp>
    </p:spTree>
    <p:extLst>
      <p:ext uri="{BB962C8B-B14F-4D97-AF65-F5344CB8AC3E}">
        <p14:creationId xmlns:p14="http://schemas.microsoft.com/office/powerpoint/2010/main" val="595433081"/>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7F85999-3A1A-4393-8D62-02C71C938C87}" type="datetimeFigureOut">
              <a:rPr lang="en-GB" smtClean="0"/>
              <a:t>11/11/2024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95F035-4369-457D-9A94-8DEC6FD7908B}" type="slidenum">
              <a:rPr lang="en-GB" smtClean="0"/>
              <a:t>‹#›</a:t>
            </a:fld>
            <a:endParaRPr lang="en-GB"/>
          </a:p>
        </p:txBody>
      </p:sp>
    </p:spTree>
    <p:extLst>
      <p:ext uri="{BB962C8B-B14F-4D97-AF65-F5344CB8AC3E}">
        <p14:creationId xmlns:p14="http://schemas.microsoft.com/office/powerpoint/2010/main" val="722886088"/>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7F85999-3A1A-4393-8D62-02C71C938C87}" type="datetimeFigureOut">
              <a:rPr lang="en-GB" smtClean="0"/>
              <a:t>11/11/2024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95F035-4369-457D-9A94-8DEC6FD7908B}" type="slidenum">
              <a:rPr lang="en-GB" smtClean="0"/>
              <a:t>‹#›</a:t>
            </a:fld>
            <a:endParaRPr lang="en-GB"/>
          </a:p>
        </p:txBody>
      </p:sp>
    </p:spTree>
    <p:extLst>
      <p:ext uri="{BB962C8B-B14F-4D97-AF65-F5344CB8AC3E}">
        <p14:creationId xmlns:p14="http://schemas.microsoft.com/office/powerpoint/2010/main" val="3278728190"/>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F85999-3A1A-4393-8D62-02C71C938C87}" type="datetimeFigureOut">
              <a:rPr lang="en-GB" smtClean="0"/>
              <a:t>11/11/2024</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95F035-4369-457D-9A94-8DEC6FD7908B}" type="slidenum">
              <a:rPr lang="en-GB" smtClean="0"/>
              <a:t>‹#›</a:t>
            </a:fld>
            <a:endParaRPr lang="en-GB"/>
          </a:p>
        </p:txBody>
      </p:sp>
    </p:spTree>
    <p:extLst>
      <p:ext uri="{BB962C8B-B14F-4D97-AF65-F5344CB8AC3E}">
        <p14:creationId xmlns:p14="http://schemas.microsoft.com/office/powerpoint/2010/main" val="33844238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02B52C1-B163-41AA-B748-9042E2C333B2}"/>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a:extLst>
              <a:ext uri="{FF2B5EF4-FFF2-40B4-BE49-F238E27FC236}">
                <a16:creationId xmlns:a16="http://schemas.microsoft.com/office/drawing/2014/main" id="{837CED76-0C9A-453E-99FA-F6E21A081314}"/>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a:extLst>
              <a:ext uri="{FF2B5EF4-FFF2-40B4-BE49-F238E27FC236}">
                <a16:creationId xmlns:a16="http://schemas.microsoft.com/office/drawing/2014/main" id="{7E643E89-6B4C-49E0-B280-2ECA40B15592}"/>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FFFFFF"/>
                </a:solidFill>
              </a:defRPr>
            </a:lvl1pPr>
          </a:lstStyle>
          <a:p>
            <a:pPr>
              <a:defRPr/>
            </a:pPr>
            <a:fld id="{A46D4045-DC05-4986-8F18-FEFC5176AFEE}" type="datetimeFigureOut">
              <a:rPr lang="en-US" altLang="en-US"/>
              <a:pPr>
                <a:defRPr/>
              </a:pPr>
              <a:t>11/11/2024</a:t>
            </a:fld>
            <a:endParaRPr lang="en-US" altLang="en-US"/>
          </a:p>
        </p:txBody>
      </p:sp>
      <p:sp>
        <p:nvSpPr>
          <p:cNvPr id="5" name="Footer Placeholder 4">
            <a:extLst>
              <a:ext uri="{FF2B5EF4-FFF2-40B4-BE49-F238E27FC236}">
                <a16:creationId xmlns:a16="http://schemas.microsoft.com/office/drawing/2014/main" id="{34E0A413-BECA-4B2C-8216-FCA36BDEE653}"/>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442FE76B-939F-41C2-95C8-B3F3D0373A70}"/>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FFFFFF"/>
                </a:solidFill>
              </a:defRPr>
            </a:lvl1pPr>
          </a:lstStyle>
          <a:p>
            <a:fld id="{5DA5775F-4B55-40F8-B51E-9F23FD04E594}" type="slidenum">
              <a:rPr lang="en-US" altLang="en-US"/>
              <a:pPr/>
              <a:t>‹#›</a:t>
            </a:fld>
            <a:endParaRPr lang="en-US" altLang="en-US"/>
          </a:p>
        </p:txBody>
      </p:sp>
    </p:spTree>
    <p:extLst>
      <p:ext uri="{BB962C8B-B14F-4D97-AF65-F5344CB8AC3E}">
        <p14:creationId xmlns:p14="http://schemas.microsoft.com/office/powerpoint/2010/main" val="4216263691"/>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med">
    <p:fade/>
  </p:transition>
  <p:txStyles>
    <p:title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FFFFFF"/>
                </a:solidFill>
              </a:defRPr>
            </a:lvl1pPr>
          </a:lstStyle>
          <a:p>
            <a:pPr defTabSz="914400" fontAlgn="base">
              <a:spcBef>
                <a:spcPct val="0"/>
              </a:spcBef>
              <a:spcAft>
                <a:spcPct val="0"/>
              </a:spcAft>
            </a:pPr>
            <a:fld id="{830D07BF-1598-CB49-BB15-7A982CAFF8E9}" type="datetimeFigureOut">
              <a:rPr lang="en-US" smtClean="0">
                <a:latin typeface="Calibri" charset="0"/>
                <a:ea typeface="MS PGothic" charset="0"/>
                <a:cs typeface="MS PGothic" charset="0"/>
              </a:rPr>
              <a:pPr defTabSz="914400" fontAlgn="base">
                <a:spcBef>
                  <a:spcPct val="0"/>
                </a:spcBef>
                <a:spcAft>
                  <a:spcPct val="0"/>
                </a:spcAft>
              </a:pPr>
              <a:t>11/11/2024</a:t>
            </a:fld>
            <a:endParaRPr lang="en-US">
              <a:latin typeface="Calibri" charset="0"/>
              <a:ea typeface="MS PGothic" charset="0"/>
              <a:cs typeface="MS PGothic"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defTabSz="914400">
              <a:defRPr/>
            </a:pPr>
            <a:endParaRPr lang="en-US">
              <a:solidFill>
                <a:prstClr val="white">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FFFFFF"/>
                </a:solidFill>
              </a:defRPr>
            </a:lvl1pPr>
          </a:lstStyle>
          <a:p>
            <a:pPr defTabSz="914400" fontAlgn="base">
              <a:spcBef>
                <a:spcPct val="0"/>
              </a:spcBef>
              <a:spcAft>
                <a:spcPct val="0"/>
              </a:spcAft>
            </a:pPr>
            <a:fld id="{15728036-7EA9-F842-BEA9-71D8FFD57ABE}" type="slidenum">
              <a:rPr lang="en-US" smtClean="0">
                <a:latin typeface="Calibri" charset="0"/>
                <a:ea typeface="MS PGothic" charset="0"/>
                <a:cs typeface="MS PGothic" charset="0"/>
              </a:rPr>
              <a:pPr defTabSz="914400" fontAlgn="base">
                <a:spcBef>
                  <a:spcPct val="0"/>
                </a:spcBef>
                <a:spcAft>
                  <a:spcPct val="0"/>
                </a:spcAft>
              </a:pPr>
              <a:t>‹#›</a:t>
            </a:fld>
            <a:endParaRPr lang="en-US">
              <a:latin typeface="Calibri" charset="0"/>
              <a:ea typeface="MS PGothic" charset="0"/>
              <a:cs typeface="MS PGothic" charset="0"/>
            </a:endParaRPr>
          </a:p>
        </p:txBody>
      </p:sp>
    </p:spTree>
    <p:extLst>
      <p:ext uri="{BB962C8B-B14F-4D97-AF65-F5344CB8AC3E}">
        <p14:creationId xmlns:p14="http://schemas.microsoft.com/office/powerpoint/2010/main" val="2899918973"/>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med">
    <p:fade/>
  </p:transition>
  <p:txStyles>
    <p:title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MS PGothic" charset="0"/>
        </a:defRPr>
      </a:lvl1pPr>
      <a:lvl2pPr algn="ctr" rtl="0" eaLnBrk="0" fontAlgn="base" hangingPunct="0">
        <a:spcBef>
          <a:spcPct val="0"/>
        </a:spcBef>
        <a:spcAft>
          <a:spcPct val="0"/>
        </a:spcAft>
        <a:defRPr sz="4400">
          <a:solidFill>
            <a:schemeClr val="tx1"/>
          </a:solidFill>
          <a:latin typeface="Calibri" charset="0"/>
          <a:ea typeface="MS PGothic" panose="020B0600070205080204" pitchFamily="34" charset="-128"/>
          <a:cs typeface="MS PGothic" charset="0"/>
        </a:defRPr>
      </a:lvl2pPr>
      <a:lvl3pPr algn="ctr" rtl="0" eaLnBrk="0" fontAlgn="base" hangingPunct="0">
        <a:spcBef>
          <a:spcPct val="0"/>
        </a:spcBef>
        <a:spcAft>
          <a:spcPct val="0"/>
        </a:spcAft>
        <a:defRPr sz="4400">
          <a:solidFill>
            <a:schemeClr val="tx1"/>
          </a:solidFill>
          <a:latin typeface="Calibri" charset="0"/>
          <a:ea typeface="MS PGothic" panose="020B0600070205080204" pitchFamily="34" charset="-128"/>
          <a:cs typeface="MS PGothic" charset="0"/>
        </a:defRPr>
      </a:lvl3pPr>
      <a:lvl4pPr algn="ctr" rtl="0" eaLnBrk="0" fontAlgn="base" hangingPunct="0">
        <a:spcBef>
          <a:spcPct val="0"/>
        </a:spcBef>
        <a:spcAft>
          <a:spcPct val="0"/>
        </a:spcAft>
        <a:defRPr sz="4400">
          <a:solidFill>
            <a:schemeClr val="tx1"/>
          </a:solidFill>
          <a:latin typeface="Calibri" charset="0"/>
          <a:ea typeface="MS PGothic" panose="020B0600070205080204" pitchFamily="34" charset="-128"/>
          <a:cs typeface="MS PGothic" charset="0"/>
        </a:defRPr>
      </a:lvl4pPr>
      <a:lvl5pPr algn="ctr" rtl="0" eaLnBrk="0" fontAlgn="base" hangingPunct="0">
        <a:spcBef>
          <a:spcPct val="0"/>
        </a:spcBef>
        <a:spcAft>
          <a:spcPct val="0"/>
        </a:spcAft>
        <a:defRPr sz="4400">
          <a:solidFill>
            <a:schemeClr val="tx1"/>
          </a:solidFill>
          <a:latin typeface="Calibri" charset="0"/>
          <a:ea typeface="MS PGothic" panose="020B0600070205080204" pitchFamily="34" charset="-128"/>
          <a:cs typeface="MS PGothic"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S PGothic" panose="020B0600070205080204" pitchFamily="34" charset="-128"/>
          <a:cs typeface="MS PGothic"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S PGothic" panose="020B0600070205080204"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FF63621-30DC-8BDB-DEC1-10B6C0EAEFB2}"/>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a:extLst>
              <a:ext uri="{FF2B5EF4-FFF2-40B4-BE49-F238E27FC236}">
                <a16:creationId xmlns:a16="http://schemas.microsoft.com/office/drawing/2014/main" id="{1F1BFBD3-94C9-871E-CA6C-819E1C9F1CD0}"/>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a:extLst>
              <a:ext uri="{FF2B5EF4-FFF2-40B4-BE49-F238E27FC236}">
                <a16:creationId xmlns:a16="http://schemas.microsoft.com/office/drawing/2014/main" id="{4FB6C4F3-122A-3790-8DB9-61CC428EE8DC}"/>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Times New Roman" charset="0"/>
              </a:defRPr>
            </a:lvl1pPr>
          </a:lstStyle>
          <a:p>
            <a:pPr>
              <a:defRPr/>
            </a:pPr>
            <a:endParaRPr lang="en-GB"/>
          </a:p>
        </p:txBody>
      </p:sp>
      <p:sp>
        <p:nvSpPr>
          <p:cNvPr id="1029" name="Rectangle 5">
            <a:extLst>
              <a:ext uri="{FF2B5EF4-FFF2-40B4-BE49-F238E27FC236}">
                <a16:creationId xmlns:a16="http://schemas.microsoft.com/office/drawing/2014/main" id="{D880836A-B941-76D6-F1A8-3891268E507E}"/>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cs typeface="Times New Roman" charset="0"/>
              </a:defRPr>
            </a:lvl1pPr>
          </a:lstStyle>
          <a:p>
            <a:pPr>
              <a:defRPr/>
            </a:pPr>
            <a:endParaRPr lang="en-GB"/>
          </a:p>
        </p:txBody>
      </p:sp>
      <p:sp>
        <p:nvSpPr>
          <p:cNvPr id="1030" name="Rectangle 6">
            <a:extLst>
              <a:ext uri="{FF2B5EF4-FFF2-40B4-BE49-F238E27FC236}">
                <a16:creationId xmlns:a16="http://schemas.microsoft.com/office/drawing/2014/main" id="{E45110A1-9638-9011-9ED3-9B00F62000FE}"/>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07210B25-9839-432D-B067-16EDFD42D337}" type="slidenum">
              <a:rPr lang="en-GB" altLang="en-US"/>
              <a:pPr/>
              <a:t>‹#›</a:t>
            </a:fld>
            <a:endParaRPr lang="en-GB" altLang="en-US"/>
          </a:p>
        </p:txBody>
      </p:sp>
    </p:spTree>
    <p:extLst>
      <p:ext uri="{BB962C8B-B14F-4D97-AF65-F5344CB8AC3E}">
        <p14:creationId xmlns:p14="http://schemas.microsoft.com/office/powerpoint/2010/main" val="48318808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spd="med">
    <p:fade/>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5pPr>
      <a:lvl6pPr marL="457200" algn="ctr" rtl="0" fontAlgn="base">
        <a:spcBef>
          <a:spcPct val="0"/>
        </a:spcBef>
        <a:spcAft>
          <a:spcPct val="0"/>
        </a:spcAft>
        <a:defRPr sz="4400">
          <a:solidFill>
            <a:schemeClr val="tx2"/>
          </a:solidFill>
          <a:latin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Times New Roman"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Times New Roman"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Times New Roman"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Times New Roman"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calendar.myadvent.net/?id=1uiwq8a1ta0c7dn76sridohrumzys9yd" TargetMode="External"/><Relationship Id="rId5" Type="http://schemas.openxmlformats.org/officeDocument/2006/relationships/image" Target="../media/image1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0.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hyperlink" Target="https://www.nationalgallery.org.uk/paintings/fra-filippo-lippi-the-annunciation" TargetMode="External"/><Relationship Id="rId2" Type="http://schemas.openxmlformats.org/officeDocument/2006/relationships/notesSlide" Target="../notesSlides/notesSlide6.xml"/><Relationship Id="rId1" Type="http://schemas.openxmlformats.org/officeDocument/2006/relationships/slideLayout" Target="../slideLayouts/slideLayout23.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picture containing sitting, table&#10;&#10;Description automatically generated">
            <a:extLst>
              <a:ext uri="{FF2B5EF4-FFF2-40B4-BE49-F238E27FC236}">
                <a16:creationId xmlns:a16="http://schemas.microsoft.com/office/drawing/2014/main" id="{27570CDF-364E-444E-A24D-5198596F95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69193"/>
            <a:ext cx="9144000" cy="5681663"/>
          </a:xfrm>
          <a:prstGeom prst="rect">
            <a:avLst/>
          </a:prstGeom>
        </p:spPr>
      </p:pic>
      <p:sp>
        <p:nvSpPr>
          <p:cNvPr id="4" name="Text Box 8">
            <a:extLst>
              <a:ext uri="{FF2B5EF4-FFF2-40B4-BE49-F238E27FC236}">
                <a16:creationId xmlns:a16="http://schemas.microsoft.com/office/drawing/2014/main" id="{A0BDC836-527A-4F82-8F37-01C354C429EB}"/>
              </a:ext>
            </a:extLst>
          </p:cNvPr>
          <p:cNvSpPr txBox="1">
            <a:spLocks/>
          </p:cNvSpPr>
          <p:nvPr/>
        </p:nvSpPr>
        <p:spPr>
          <a:xfrm>
            <a:off x="395142" y="315800"/>
            <a:ext cx="8253557" cy="1592263"/>
          </a:xfrm>
          <a:prstGeom prst="rect">
            <a:avLst/>
          </a:prstGeom>
          <a:noFill/>
          <a:ln w="38100" cmpd="dbl">
            <a:noFill/>
          </a:ln>
          <a:effectLst/>
        </p:spPr>
        <p:style>
          <a:lnRef idx="0">
            <a:schemeClr val="accent1"/>
          </a:lnRef>
          <a:fillRef idx="0">
            <a:schemeClr val="accent1"/>
          </a:fillRef>
          <a:effectRef idx="0">
            <a:schemeClr val="accent1"/>
          </a:effectRef>
          <a:fontRef idx="minor">
            <a:schemeClr val="dk1"/>
          </a:fontRef>
        </p:style>
        <p:txBody>
          <a:bodyPr/>
          <a:lstStyle/>
          <a:p>
            <a:pPr>
              <a:defRPr/>
            </a:pPr>
            <a:r>
              <a:rPr lang="en-GB" sz="3200" b="1" i="1"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rPr>
              <a:t>Leader: </a:t>
            </a:r>
            <a:r>
              <a:rPr lang="en-GB" sz="3200" b="1"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rPr>
              <a:t>As we light our Advent candle…</a:t>
            </a:r>
          </a:p>
          <a:p>
            <a:pPr eaLnBrk="1" hangingPunct="1">
              <a:defRPr/>
            </a:pPr>
            <a:r>
              <a:rPr lang="en-GB" sz="3200" b="1" i="1"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rPr>
              <a:t>All: </a:t>
            </a:r>
            <a:r>
              <a:rPr lang="en-GB" sz="3200" b="1"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rPr>
              <a:t>May our time today show us something new, like light in the darkness.</a:t>
            </a:r>
            <a:endParaRPr lang="en-GB" sz="2000" b="1" dirty="0">
              <a:solidFill>
                <a:schemeClr val="bg1"/>
              </a:solidFill>
              <a:latin typeface="Century Gothic" panose="020B0502020202020204" pitchFamily="34" charset="0"/>
              <a:ea typeface="ＭＳ 明朝"/>
              <a:cs typeface="Times New Roman"/>
            </a:endParaRPr>
          </a:p>
        </p:txBody>
      </p:sp>
      <p:grpSp>
        <p:nvGrpSpPr>
          <p:cNvPr id="7" name="Group 11">
            <a:extLst>
              <a:ext uri="{FF2B5EF4-FFF2-40B4-BE49-F238E27FC236}">
                <a16:creationId xmlns:a16="http://schemas.microsoft.com/office/drawing/2014/main" id="{B27CB2CB-ED9B-445E-AB91-1D1C8FAFDC47}"/>
              </a:ext>
            </a:extLst>
          </p:cNvPr>
          <p:cNvGrpSpPr>
            <a:grpSpLocks/>
          </p:cNvGrpSpPr>
          <p:nvPr/>
        </p:nvGrpSpPr>
        <p:grpSpPr bwMode="auto">
          <a:xfrm rot="8217778">
            <a:off x="7791450" y="5746750"/>
            <a:ext cx="1477963" cy="969963"/>
            <a:chOff x="0" y="0"/>
            <a:chExt cx="1670756" cy="1095023"/>
          </a:xfrm>
        </p:grpSpPr>
        <p:pic>
          <p:nvPicPr>
            <p:cNvPr id="8" name="Graphic 34" descr="Arrow: Counter-clockwise curve">
              <a:extLst>
                <a:ext uri="{FF2B5EF4-FFF2-40B4-BE49-F238E27FC236}">
                  <a16:creationId xmlns:a16="http://schemas.microsoft.com/office/drawing/2014/main" id="{D7D3B7D5-5016-4BA7-823A-2E002B8B37D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366" y="179562"/>
              <a:ext cx="915237" cy="914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Graphic 35" descr="Arrow: Counter-clockwise curve">
              <a:extLst>
                <a:ext uri="{FF2B5EF4-FFF2-40B4-BE49-F238E27FC236}">
                  <a16:creationId xmlns:a16="http://schemas.microsoft.com/office/drawing/2014/main" id="{662B1E7A-5EC2-4459-A172-5ED569C3BE8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flipH="1">
              <a:off x="754136" y="180331"/>
              <a:ext cx="915237" cy="914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Graphic 36" descr="Arrow: Straight">
              <a:extLst>
                <a:ext uri="{FF2B5EF4-FFF2-40B4-BE49-F238E27FC236}">
                  <a16:creationId xmlns:a16="http://schemas.microsoft.com/office/drawing/2014/main" id="{BDF2B797-D04E-4D21-A318-C2C494D200A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400000">
              <a:off x="374630" y="257"/>
              <a:ext cx="914012" cy="913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03464838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141824-778525353_small">
            <a:hlinkClick r:id="" action="ppaction://media"/>
            <a:extLst>
              <a:ext uri="{FF2B5EF4-FFF2-40B4-BE49-F238E27FC236}">
                <a16:creationId xmlns:a16="http://schemas.microsoft.com/office/drawing/2014/main" id="{33321599-D3E2-C1FA-132C-6D611142394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922020"/>
            <a:ext cx="9144000" cy="5143500"/>
          </a:xfrm>
          <a:prstGeom prst="rect">
            <a:avLst/>
          </a:prstGeom>
        </p:spPr>
      </p:pic>
      <p:sp>
        <p:nvSpPr>
          <p:cNvPr id="9" name="TextBox 8">
            <a:extLst>
              <a:ext uri="{FF2B5EF4-FFF2-40B4-BE49-F238E27FC236}">
                <a16:creationId xmlns:a16="http://schemas.microsoft.com/office/drawing/2014/main" id="{7B456150-5242-DF31-32B9-190CBB57D394}"/>
              </a:ext>
            </a:extLst>
          </p:cNvPr>
          <p:cNvSpPr txBox="1">
            <a:spLocks noChangeArrowheads="1"/>
          </p:cNvSpPr>
          <p:nvPr/>
        </p:nvSpPr>
        <p:spPr bwMode="auto">
          <a:xfrm>
            <a:off x="232440" y="234154"/>
            <a:ext cx="8679120" cy="1815882"/>
          </a:xfrm>
          <a:prstGeom prst="rect">
            <a:avLst/>
          </a:prstGeom>
          <a:solidFill>
            <a:sysClr val="window" lastClr="FFFFFF">
              <a:alpha val="61000"/>
            </a:sys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defTabSz="914400" eaLnBrk="0" fontAlgn="base" hangingPunct="0">
              <a:spcAft>
                <a:spcPct val="0"/>
              </a:spcAft>
              <a:buNone/>
            </a:pPr>
            <a:r>
              <a:rPr lang="en-GB" sz="2000" b="1" dirty="0">
                <a:solidFill>
                  <a:prstClr val="black"/>
                </a:solidFill>
                <a:latin typeface="Century Gothic" panose="020B0502020202020204" pitchFamily="34" charset="0"/>
              </a:rPr>
              <a:t>….I wonder how it felt to know that the Rescuer had come as a tiny baby?....</a:t>
            </a:r>
          </a:p>
          <a:p>
            <a:pPr algn="ctr" defTabSz="914400" eaLnBrk="0" fontAlgn="base" hangingPunct="0">
              <a:spcAft>
                <a:spcPct val="0"/>
              </a:spcAft>
              <a:buNone/>
            </a:pPr>
            <a:r>
              <a:rPr lang="en-GB" sz="2000" b="1" dirty="0">
                <a:solidFill>
                  <a:prstClr val="black"/>
                </a:solidFill>
                <a:latin typeface="Century Gothic" panose="020B0502020202020204" pitchFamily="34" charset="0"/>
              </a:rPr>
              <a:t>….I wonder if this is what people expected?....</a:t>
            </a:r>
          </a:p>
          <a:p>
            <a:pPr algn="ctr" defTabSz="914400" eaLnBrk="0" fontAlgn="base" hangingPunct="0">
              <a:spcAft>
                <a:spcPct val="0"/>
              </a:spcAft>
              <a:buNone/>
            </a:pPr>
            <a:r>
              <a:rPr lang="en-GB" sz="2000" b="1" dirty="0">
                <a:solidFill>
                  <a:prstClr val="black"/>
                </a:solidFill>
                <a:latin typeface="Century Gothic" panose="020B0502020202020204" pitchFamily="34" charset="0"/>
              </a:rPr>
              <a:t>….I wonder what it is about this story that makes us wonder…?</a:t>
            </a:r>
          </a:p>
          <a:p>
            <a:pPr algn="ctr" defTabSz="914400" eaLnBrk="0" fontAlgn="base" hangingPunct="0">
              <a:spcAft>
                <a:spcPct val="0"/>
              </a:spcAft>
              <a:buNone/>
            </a:pPr>
            <a:r>
              <a:rPr lang="en-GB" sz="2000" b="1" dirty="0">
                <a:solidFill>
                  <a:prstClr val="black"/>
                </a:solidFill>
                <a:latin typeface="Century Gothic" panose="020B0502020202020204" pitchFamily="34" charset="0"/>
              </a:rPr>
              <a:t>….I wonder how Jesus might be light in the darkness?....</a:t>
            </a:r>
          </a:p>
        </p:txBody>
      </p:sp>
      <p:sp>
        <p:nvSpPr>
          <p:cNvPr id="2" name="TextBox 1">
            <a:extLst>
              <a:ext uri="{FF2B5EF4-FFF2-40B4-BE49-F238E27FC236}">
                <a16:creationId xmlns:a16="http://schemas.microsoft.com/office/drawing/2014/main" id="{4B53019E-8F50-5D31-0A8E-7B7C7EB0DA93}"/>
              </a:ext>
            </a:extLst>
          </p:cNvPr>
          <p:cNvSpPr txBox="1"/>
          <p:nvPr/>
        </p:nvSpPr>
        <p:spPr>
          <a:xfrm>
            <a:off x="133564" y="6318607"/>
            <a:ext cx="8777996" cy="307777"/>
          </a:xfrm>
          <a:prstGeom prst="rect">
            <a:avLst/>
          </a:prstGeom>
          <a:noFill/>
        </p:spPr>
        <p:txBody>
          <a:bodyPr wrap="square" rtlCol="0">
            <a:spAutoFit/>
          </a:bodyPr>
          <a:lstStyle/>
          <a:p>
            <a:r>
              <a:rPr lang="en-GB" sz="1400" b="1" dirty="0">
                <a:latin typeface="Century Gothic" panose="020B0502020202020204" pitchFamily="34" charset="0"/>
              </a:rPr>
              <a:t>Advent calendar link (if using): </a:t>
            </a:r>
            <a:r>
              <a:rPr lang="en-US" sz="1400" b="0" i="0" u="sng" strike="noStrike" dirty="0">
                <a:solidFill>
                  <a:srgbClr val="467886"/>
                </a:solidFill>
                <a:effectLst/>
                <a:latin typeface="Aptos" panose="020B0004020202020204" pitchFamily="34" charset="0"/>
                <a:hlinkClick r:id="rId6"/>
              </a:rPr>
              <a:t>https://calendar.myadvent.net/?id</a:t>
            </a:r>
            <a:r>
              <a:rPr lang="en-US" sz="1400" b="0" i="0" u="sng" strike="noStrike">
                <a:solidFill>
                  <a:srgbClr val="467886"/>
                </a:solidFill>
                <a:effectLst/>
                <a:latin typeface="Aptos" panose="020B0004020202020204" pitchFamily="34" charset="0"/>
                <a:hlinkClick r:id="rId6"/>
              </a:rPr>
              <a:t>=1uiwq8a1ta0c7dn76sridohrumzys9yd</a:t>
            </a:r>
            <a:r>
              <a:rPr lang="en-US" sz="1400" b="0" i="0" u="sng" strike="noStrike">
                <a:solidFill>
                  <a:srgbClr val="467886"/>
                </a:solidFill>
                <a:effectLst/>
                <a:latin typeface="Aptos" panose="020B0004020202020204" pitchFamily="34" charset="0"/>
              </a:rPr>
              <a:t> </a:t>
            </a:r>
            <a:r>
              <a:rPr lang="en-US" sz="1400" b="0" i="0">
                <a:solidFill>
                  <a:srgbClr val="000000"/>
                </a:solidFill>
                <a:effectLst/>
                <a:latin typeface="Aptos" panose="020B0004020202020204" pitchFamily="34" charset="0"/>
              </a:rPr>
              <a:t> </a:t>
            </a:r>
            <a:endParaRPr lang="en-GB" sz="1400" b="1" dirty="0">
              <a:latin typeface="Century Gothic" panose="020B0502020202020204" pitchFamily="34" charset="0"/>
            </a:endParaRPr>
          </a:p>
        </p:txBody>
      </p:sp>
    </p:spTree>
    <p:extLst>
      <p:ext uri="{BB962C8B-B14F-4D97-AF65-F5344CB8AC3E}">
        <p14:creationId xmlns:p14="http://schemas.microsoft.com/office/powerpoint/2010/main" val="199521200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196"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iterate type="lt">
                                    <p:tmPct val="10000"/>
                                  </p:iterate>
                                  <p:childTnLst>
                                    <p:set>
                                      <p:cBhvr>
                                        <p:cTn id="10" dur="1" fill="hold">
                                          <p:stCondLst>
                                            <p:cond delay="0"/>
                                          </p:stCondLst>
                                        </p:cTn>
                                        <p:tgtEl>
                                          <p:spTgt spid="9">
                                            <p:bg/>
                                          </p:spTgt>
                                        </p:tgtEl>
                                        <p:attrNameLst>
                                          <p:attrName>style.visibility</p:attrName>
                                        </p:attrNameLst>
                                      </p:cBhvr>
                                      <p:to>
                                        <p:strVal val="visible"/>
                                      </p:to>
                                    </p:set>
                                    <p:animEffect transition="in" filter="fade">
                                      <p:cBhvr>
                                        <p:cTn id="11" dur="500"/>
                                        <p:tgtEl>
                                          <p:spTgt spid="9">
                                            <p:bg/>
                                          </p:spTgt>
                                        </p:tgtEl>
                                      </p:cBhvr>
                                    </p:animEffect>
                                  </p:childTnLst>
                                </p:cTn>
                              </p:par>
                            </p:childTnLst>
                          </p:cTn>
                        </p:par>
                        <p:par>
                          <p:cTn id="12" fill="hold">
                            <p:stCondLst>
                              <p:cond delay="500"/>
                            </p:stCondLst>
                            <p:childTnLst>
                              <p:par>
                                <p:cTn id="13" presetID="10" presetClass="entr" presetSubtype="0" fill="hold" nodeType="afterEffect">
                                  <p:stCondLst>
                                    <p:cond delay="0"/>
                                  </p:stCondLst>
                                  <p:iterate type="lt">
                                    <p:tmPct val="10000"/>
                                  </p:iterate>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iterate type="lt">
                                    <p:tmPct val="10000"/>
                                  </p:iterate>
                                  <p:childTnLst>
                                    <p:set>
                                      <p:cBhvr>
                                        <p:cTn id="19" dur="1" fill="hold">
                                          <p:stCondLst>
                                            <p:cond delay="0"/>
                                          </p:stCondLst>
                                        </p:cTn>
                                        <p:tgtEl>
                                          <p:spTgt spid="9">
                                            <p:txEl>
                                              <p:pRg st="1" end="1"/>
                                            </p:txEl>
                                          </p:spTgt>
                                        </p:tgtEl>
                                        <p:attrNameLst>
                                          <p:attrName>style.visibility</p:attrName>
                                        </p:attrNameLst>
                                      </p:cBhvr>
                                      <p:to>
                                        <p:strVal val="visible"/>
                                      </p:to>
                                    </p:set>
                                    <p:animEffect transition="in" filter="fade">
                                      <p:cBhvr>
                                        <p:cTn id="20" dur="500"/>
                                        <p:tgtEl>
                                          <p:spTgt spid="9">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iterate type="lt">
                                    <p:tmPct val="10000"/>
                                  </p:iterate>
                                  <p:childTnLst>
                                    <p:set>
                                      <p:cBhvr>
                                        <p:cTn id="24" dur="1" fill="hold">
                                          <p:stCondLst>
                                            <p:cond delay="0"/>
                                          </p:stCondLst>
                                        </p:cTn>
                                        <p:tgtEl>
                                          <p:spTgt spid="9">
                                            <p:txEl>
                                              <p:pRg st="2" end="2"/>
                                            </p:txEl>
                                          </p:spTgt>
                                        </p:tgtEl>
                                        <p:attrNameLst>
                                          <p:attrName>style.visibility</p:attrName>
                                        </p:attrNameLst>
                                      </p:cBhvr>
                                      <p:to>
                                        <p:strVal val="visible"/>
                                      </p:to>
                                    </p:set>
                                    <p:animEffect transition="in" filter="fade">
                                      <p:cBhvr>
                                        <p:cTn id="25" dur="500"/>
                                        <p:tgtEl>
                                          <p:spTgt spid="9">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iterate type="lt">
                                    <p:tmPct val="10000"/>
                                  </p:iterate>
                                  <p:childTnLst>
                                    <p:set>
                                      <p:cBhvr>
                                        <p:cTn id="29" dur="1" fill="hold">
                                          <p:stCondLst>
                                            <p:cond delay="0"/>
                                          </p:stCondLst>
                                        </p:cTn>
                                        <p:tgtEl>
                                          <p:spTgt spid="9">
                                            <p:txEl>
                                              <p:pRg st="3" end="3"/>
                                            </p:txEl>
                                          </p:spTgt>
                                        </p:tgtEl>
                                        <p:attrNameLst>
                                          <p:attrName>style.visibility</p:attrName>
                                        </p:attrNameLst>
                                      </p:cBhvr>
                                      <p:to>
                                        <p:strVal val="visible"/>
                                      </p:to>
                                    </p:set>
                                    <p:animEffect transition="in" filter="fade">
                                      <p:cBhvr>
                                        <p:cTn id="30"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10"/>
                </p:tgtEl>
              </p:cMediaNode>
            </p:video>
            <p:seq concurrent="1" nextAc="seek">
              <p:cTn id="32" restart="whenNotActive" fill="hold" evtFilter="cancelBubble" nodeType="interactiveSeq">
                <p:stCondLst>
                  <p:cond evt="onClick" delay="0">
                    <p:tgtEl>
                      <p:spTgt spid="10"/>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10"/>
                                        </p:tgtEl>
                                      </p:cBhvr>
                                    </p:cmd>
                                  </p:childTnLst>
                                </p:cTn>
                              </p:par>
                            </p:childTnLst>
                          </p:cTn>
                        </p:par>
                      </p:childTnLst>
                    </p:cTn>
                  </p:par>
                </p:childTnLst>
              </p:cTn>
              <p:nextCondLst>
                <p:cond evt="onClick" delay="0">
                  <p:tgtEl>
                    <p:spTgt spid="10"/>
                  </p:tgtEl>
                </p:cond>
              </p:nextCondLst>
            </p:seq>
          </p:childTnLst>
        </p:cTn>
      </p:par>
    </p:tnLst>
    <p:bldLst>
      <p:bldP spid="9" grpId="0" uiExpand="1"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colorful window&#10;&#10;Description automatically generated">
            <a:extLst>
              <a:ext uri="{FF2B5EF4-FFF2-40B4-BE49-F238E27FC236}">
                <a16:creationId xmlns:a16="http://schemas.microsoft.com/office/drawing/2014/main" id="{4D5C9D0B-840E-427D-BCE1-95DEB7F4EF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1717" y="458181"/>
            <a:ext cx="3960687" cy="5941031"/>
          </a:xfrm>
          <a:prstGeom prst="rect">
            <a:avLst/>
          </a:prstGeom>
          <a:ln>
            <a:solidFill>
              <a:schemeClr val="tx1"/>
            </a:solidFill>
          </a:ln>
        </p:spPr>
      </p:pic>
      <p:sp>
        <p:nvSpPr>
          <p:cNvPr id="4" name="Rectangle 2">
            <a:extLst>
              <a:ext uri="{FF2B5EF4-FFF2-40B4-BE49-F238E27FC236}">
                <a16:creationId xmlns:a16="http://schemas.microsoft.com/office/drawing/2014/main" id="{294E5D94-EFA7-4235-9B2D-547F92962C68}"/>
              </a:ext>
            </a:extLst>
          </p:cNvPr>
          <p:cNvSpPr>
            <a:spLocks noChangeArrowheads="1"/>
          </p:cNvSpPr>
          <p:nvPr/>
        </p:nvSpPr>
        <p:spPr bwMode="auto">
          <a:xfrm>
            <a:off x="4572000" y="797511"/>
            <a:ext cx="4242942" cy="5262979"/>
          </a:xfrm>
          <a:prstGeom prst="rect">
            <a:avLst/>
          </a:prstGeom>
          <a:solidFill>
            <a:srgbClr val="FFFFFF">
              <a:alpha val="7097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None/>
            </a:pPr>
            <a:r>
              <a:rPr lang="en-GB" altLang="en-US" sz="2800" b="1" dirty="0">
                <a:solidFill>
                  <a:srgbClr val="000000"/>
                </a:solidFill>
                <a:latin typeface="Century Gothic" panose="020B0502020202020204" pitchFamily="34" charset="0"/>
              </a:rPr>
              <a:t>Dear God</a:t>
            </a:r>
          </a:p>
          <a:p>
            <a:pPr algn="ctr">
              <a:spcBef>
                <a:spcPct val="0"/>
              </a:spcBef>
              <a:buNone/>
            </a:pPr>
            <a:r>
              <a:rPr lang="en-GB" altLang="en-US" sz="2800" b="1" dirty="0">
                <a:solidFill>
                  <a:srgbClr val="000000"/>
                </a:solidFill>
                <a:latin typeface="Century Gothic" panose="020B0502020202020204" pitchFamily="34" charset="0"/>
              </a:rPr>
              <a:t>As we begin this Advent season, may our hearts be open to hear this special story of the very first Christmas. </a:t>
            </a:r>
          </a:p>
          <a:p>
            <a:pPr algn="ctr">
              <a:spcBef>
                <a:spcPct val="0"/>
              </a:spcBef>
              <a:buNone/>
            </a:pPr>
            <a:endParaRPr lang="en-GB" altLang="en-US" sz="2800" b="1" dirty="0">
              <a:solidFill>
                <a:srgbClr val="000000"/>
              </a:solidFill>
              <a:latin typeface="Century Gothic" panose="020B0502020202020204" pitchFamily="34" charset="0"/>
            </a:endParaRPr>
          </a:p>
          <a:p>
            <a:pPr algn="ctr">
              <a:spcBef>
                <a:spcPct val="0"/>
              </a:spcBef>
              <a:buNone/>
            </a:pPr>
            <a:r>
              <a:rPr lang="en-GB" altLang="en-US" sz="2800" b="1" dirty="0">
                <a:solidFill>
                  <a:srgbClr val="000000"/>
                </a:solidFill>
                <a:latin typeface="Century Gothic" panose="020B0502020202020204" pitchFamily="34" charset="0"/>
              </a:rPr>
              <a:t>May we, like Mary, find things that will make us wonder, and give you praise.</a:t>
            </a:r>
          </a:p>
        </p:txBody>
      </p:sp>
    </p:spTree>
    <p:extLst>
      <p:ext uri="{BB962C8B-B14F-4D97-AF65-F5344CB8AC3E}">
        <p14:creationId xmlns:p14="http://schemas.microsoft.com/office/powerpoint/2010/main" val="2870491004"/>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A picture containing text&#10;&#10;Description automatically generated">
            <a:extLst>
              <a:ext uri="{FF2B5EF4-FFF2-40B4-BE49-F238E27FC236}">
                <a16:creationId xmlns:a16="http://schemas.microsoft.com/office/drawing/2014/main" id="{3F6018DA-78E9-48FE-9F09-DEAB00F860C6}"/>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842963"/>
            <a:ext cx="9137650" cy="51720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picture containing sitting, table&#10;&#10;Description automatically generated">
            <a:extLst>
              <a:ext uri="{FF2B5EF4-FFF2-40B4-BE49-F238E27FC236}">
                <a16:creationId xmlns:a16="http://schemas.microsoft.com/office/drawing/2014/main" id="{27570CDF-364E-444E-A24D-5198596F95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69193"/>
            <a:ext cx="9144000" cy="5681663"/>
          </a:xfrm>
          <a:prstGeom prst="rect">
            <a:avLst/>
          </a:prstGeom>
        </p:spPr>
      </p:pic>
      <p:sp>
        <p:nvSpPr>
          <p:cNvPr id="4" name="Text Box 8">
            <a:extLst>
              <a:ext uri="{FF2B5EF4-FFF2-40B4-BE49-F238E27FC236}">
                <a16:creationId xmlns:a16="http://schemas.microsoft.com/office/drawing/2014/main" id="{85C009F6-FF6B-4AFC-AD62-4125112A1144}"/>
              </a:ext>
            </a:extLst>
          </p:cNvPr>
          <p:cNvSpPr txBox="1">
            <a:spLocks/>
          </p:cNvSpPr>
          <p:nvPr/>
        </p:nvSpPr>
        <p:spPr>
          <a:xfrm>
            <a:off x="395143" y="315800"/>
            <a:ext cx="8453582" cy="1592263"/>
          </a:xfrm>
          <a:prstGeom prst="rect">
            <a:avLst/>
          </a:prstGeom>
          <a:noFill/>
          <a:ln w="38100" cmpd="dbl">
            <a:noFill/>
          </a:ln>
          <a:effectLst/>
        </p:spPr>
        <p:style>
          <a:lnRef idx="0">
            <a:schemeClr val="accent1"/>
          </a:lnRef>
          <a:fillRef idx="0">
            <a:schemeClr val="accent1"/>
          </a:fillRef>
          <a:effectRef idx="0">
            <a:schemeClr val="accent1"/>
          </a:effectRef>
          <a:fontRef idx="minor">
            <a:schemeClr val="dk1"/>
          </a:fontRef>
        </p:style>
        <p:txBody>
          <a:bodyPr/>
          <a:lstStyle/>
          <a:p>
            <a:pPr>
              <a:defRPr/>
            </a:pPr>
            <a:r>
              <a:rPr lang="en-GB" sz="3200" b="1" i="1"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rPr>
              <a:t>Leader: </a:t>
            </a:r>
            <a:r>
              <a:rPr lang="en-GB" sz="3200" b="1"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rPr>
              <a:t>As we leave this place &amp; time…</a:t>
            </a:r>
          </a:p>
          <a:p>
            <a:pPr eaLnBrk="1" hangingPunct="1">
              <a:defRPr/>
            </a:pPr>
            <a:r>
              <a:rPr lang="en-GB" sz="3200" b="1" i="1"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rPr>
              <a:t>All: </a:t>
            </a:r>
            <a:r>
              <a:rPr lang="en-GB" sz="3200" b="1"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rPr>
              <a:t>May the light of Advent shine brightly in our school today.</a:t>
            </a:r>
            <a:endParaRPr lang="en-GB" sz="2000" b="1" dirty="0">
              <a:solidFill>
                <a:schemeClr val="bg1"/>
              </a:solidFill>
              <a:latin typeface="Century Gothic" panose="020B0502020202020204" pitchFamily="34" charset="0"/>
              <a:ea typeface="ＭＳ 明朝"/>
              <a:cs typeface="Times New Roman"/>
            </a:endParaRPr>
          </a:p>
        </p:txBody>
      </p:sp>
      <p:grpSp>
        <p:nvGrpSpPr>
          <p:cNvPr id="7" name="Group 8">
            <a:extLst>
              <a:ext uri="{FF2B5EF4-FFF2-40B4-BE49-F238E27FC236}">
                <a16:creationId xmlns:a16="http://schemas.microsoft.com/office/drawing/2014/main" id="{2A1FBEB7-DF70-46B4-8817-D6E90B975A87}"/>
              </a:ext>
            </a:extLst>
          </p:cNvPr>
          <p:cNvGrpSpPr>
            <a:grpSpLocks/>
          </p:cNvGrpSpPr>
          <p:nvPr/>
        </p:nvGrpSpPr>
        <p:grpSpPr bwMode="auto">
          <a:xfrm rot="8217778">
            <a:off x="7243930" y="1513097"/>
            <a:ext cx="1763712" cy="1155700"/>
            <a:chOff x="0" y="0"/>
            <a:chExt cx="1670756" cy="1095023"/>
          </a:xfrm>
        </p:grpSpPr>
        <p:pic>
          <p:nvPicPr>
            <p:cNvPr id="8" name="Graphic 34" descr="Arrow: Counter-clockwise curve">
              <a:extLst>
                <a:ext uri="{FF2B5EF4-FFF2-40B4-BE49-F238E27FC236}">
                  <a16:creationId xmlns:a16="http://schemas.microsoft.com/office/drawing/2014/main" id="{1CB8DD05-F4F9-4F0E-AD44-D93E7A6EA1E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03" y="180412"/>
              <a:ext cx="914329" cy="91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Graphic 35" descr="Arrow: Counter-clockwise curve">
              <a:extLst>
                <a:ext uri="{FF2B5EF4-FFF2-40B4-BE49-F238E27FC236}">
                  <a16:creationId xmlns:a16="http://schemas.microsoft.com/office/drawing/2014/main" id="{796959D1-A9C3-483F-BB29-0DEE360B028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flipH="1">
              <a:off x="755320" y="181083"/>
              <a:ext cx="914329" cy="91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Graphic 36" descr="Arrow: Straight">
              <a:extLst>
                <a:ext uri="{FF2B5EF4-FFF2-40B4-BE49-F238E27FC236}">
                  <a16:creationId xmlns:a16="http://schemas.microsoft.com/office/drawing/2014/main" id="{2C3829EB-E5C9-4AF6-988B-DCBCA54AB36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400000">
              <a:off x="372381" y="617"/>
              <a:ext cx="914525" cy="914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40683166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526A1AE-013F-4612-AA24-E2186C5966B0}"/>
              </a:ext>
            </a:extLst>
          </p:cNvPr>
          <p:cNvSpPr txBox="1"/>
          <p:nvPr/>
        </p:nvSpPr>
        <p:spPr>
          <a:xfrm>
            <a:off x="428625" y="5919604"/>
            <a:ext cx="8286750" cy="707886"/>
          </a:xfrm>
          <a:prstGeom prst="rect">
            <a:avLst/>
          </a:prstGeom>
          <a:noFill/>
        </p:spPr>
        <p:txBody>
          <a:bodyPr wrap="square" rtlCol="0">
            <a:spAutoFit/>
          </a:bodyPr>
          <a:lstStyle/>
          <a:p>
            <a:pPr algn="ctr"/>
            <a:r>
              <a:rPr lang="en-GB" sz="4000" b="1" dirty="0">
                <a:solidFill>
                  <a:schemeClr val="bg1"/>
                </a:solidFill>
                <a:latin typeface="Century Gothic" panose="020B0502020202020204" pitchFamily="34" charset="0"/>
              </a:rPr>
              <a:t>Advent calendar</a:t>
            </a:r>
          </a:p>
        </p:txBody>
      </p:sp>
      <p:pic>
        <p:nvPicPr>
          <p:cNvPr id="5" name="Picture 4" descr="A picture containing chain, shirt&#10;&#10;Description automatically generated">
            <a:extLst>
              <a:ext uri="{FF2B5EF4-FFF2-40B4-BE49-F238E27FC236}">
                <a16:creationId xmlns:a16="http://schemas.microsoft.com/office/drawing/2014/main" id="{347C9E84-5ABB-4A4B-943D-FF982510938C}"/>
              </a:ext>
            </a:extLst>
          </p:cNvPr>
          <p:cNvPicPr/>
          <p:nvPr/>
        </p:nvPicPr>
        <p:blipFill>
          <a:blip r:embed="rId3" cstate="screen">
            <a:extLst>
              <a:ext uri="{28A0092B-C50C-407E-A947-70E740481C1C}">
                <a14:useLocalDpi xmlns:a14="http://schemas.microsoft.com/office/drawing/2010/main"/>
              </a:ext>
            </a:extLst>
          </a:blip>
          <a:stretch>
            <a:fillRect/>
          </a:stretch>
        </p:blipFill>
        <p:spPr>
          <a:xfrm>
            <a:off x="739458" y="342264"/>
            <a:ext cx="7665085" cy="5416800"/>
          </a:xfrm>
          <a:prstGeom prst="rect">
            <a:avLst/>
          </a:prstGeom>
          <a:noFill/>
          <a:ln>
            <a:solidFill>
              <a:schemeClr val="bg1"/>
            </a:solidFill>
            <a:prstDash/>
          </a:ln>
        </p:spPr>
      </p:pic>
    </p:spTree>
    <p:extLst>
      <p:ext uri="{BB962C8B-B14F-4D97-AF65-F5344CB8AC3E}">
        <p14:creationId xmlns:p14="http://schemas.microsoft.com/office/powerpoint/2010/main" val="2244379590"/>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43424D2-409A-92DB-A9B2-852ED2FE7DF7}"/>
              </a:ext>
            </a:extLst>
          </p:cNvPr>
          <p:cNvGrpSpPr/>
          <p:nvPr/>
        </p:nvGrpSpPr>
        <p:grpSpPr>
          <a:xfrm>
            <a:off x="761685" y="-434102"/>
            <a:ext cx="7620629" cy="4752528"/>
            <a:chOff x="1528094" y="-315416"/>
            <a:chExt cx="6087813" cy="3796603"/>
          </a:xfrm>
        </p:grpSpPr>
        <p:grpSp>
          <p:nvGrpSpPr>
            <p:cNvPr id="3" name="Group 2">
              <a:extLst>
                <a:ext uri="{FF2B5EF4-FFF2-40B4-BE49-F238E27FC236}">
                  <a16:creationId xmlns:a16="http://schemas.microsoft.com/office/drawing/2014/main" id="{E24E8170-55E0-2ADB-70D2-20C0BBE715EC}"/>
                </a:ext>
              </a:extLst>
            </p:cNvPr>
            <p:cNvGrpSpPr/>
            <p:nvPr/>
          </p:nvGrpSpPr>
          <p:grpSpPr>
            <a:xfrm>
              <a:off x="1528094" y="-315416"/>
              <a:ext cx="6087813" cy="3796603"/>
              <a:chOff x="1398847" y="-315416"/>
              <a:chExt cx="6087813" cy="3796603"/>
            </a:xfrm>
          </p:grpSpPr>
          <p:pic>
            <p:nvPicPr>
              <p:cNvPr id="5" name="Graphic 4" descr="Raised hand with solid fill">
                <a:extLst>
                  <a:ext uri="{FF2B5EF4-FFF2-40B4-BE49-F238E27FC236}">
                    <a16:creationId xmlns:a16="http://schemas.microsoft.com/office/drawing/2014/main" id="{14B6AFE4-3CD8-CEBD-B293-F9FD8C4683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flipH="1">
                <a:off x="3690057" y="-315416"/>
                <a:ext cx="3796603" cy="3796603"/>
              </a:xfrm>
              <a:prstGeom prst="rect">
                <a:avLst/>
              </a:prstGeom>
            </p:spPr>
          </p:pic>
          <p:pic>
            <p:nvPicPr>
              <p:cNvPr id="6" name="Graphic 5" descr="Raised hand with solid fill">
                <a:extLst>
                  <a:ext uri="{FF2B5EF4-FFF2-40B4-BE49-F238E27FC236}">
                    <a16:creationId xmlns:a16="http://schemas.microsoft.com/office/drawing/2014/main" id="{767C9DB4-D798-0B3D-7E36-52E06837C3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1398847" y="-315416"/>
                <a:ext cx="3796603" cy="3796603"/>
              </a:xfrm>
              <a:prstGeom prst="rect">
                <a:avLst/>
              </a:prstGeom>
            </p:spPr>
          </p:pic>
        </p:grpSp>
        <p:pic>
          <p:nvPicPr>
            <p:cNvPr id="4" name="Graphic 3" descr="Heart with solid fill">
              <a:extLst>
                <a:ext uri="{FF2B5EF4-FFF2-40B4-BE49-F238E27FC236}">
                  <a16:creationId xmlns:a16="http://schemas.microsoft.com/office/drawing/2014/main" id="{08379960-36F6-0DB8-3494-37D0C4D578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11860" y="322745"/>
              <a:ext cx="2520280" cy="2520280"/>
            </a:xfrm>
            <a:prstGeom prst="rect">
              <a:avLst/>
            </a:prstGeom>
          </p:spPr>
        </p:pic>
      </p:grpSp>
      <p:sp>
        <p:nvSpPr>
          <p:cNvPr id="7" name="TextBox 1">
            <a:extLst>
              <a:ext uri="{FF2B5EF4-FFF2-40B4-BE49-F238E27FC236}">
                <a16:creationId xmlns:a16="http://schemas.microsoft.com/office/drawing/2014/main" id="{E84EF8EC-1287-52C3-3788-CAE4E09CC464}"/>
              </a:ext>
            </a:extLst>
          </p:cNvPr>
          <p:cNvSpPr txBox="1">
            <a:spLocks noChangeArrowheads="1"/>
          </p:cNvSpPr>
          <p:nvPr/>
        </p:nvSpPr>
        <p:spPr bwMode="auto">
          <a:xfrm>
            <a:off x="761684" y="4079671"/>
            <a:ext cx="781208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8000" b="1" i="0" u="none" strike="noStrike" kern="1200" cap="none" spc="0" normalizeH="0" baseline="0" noProof="0" dirty="0">
                <a:ln>
                  <a:noFill/>
                </a:ln>
                <a:solidFill>
                  <a:srgbClr val="FFFFFF"/>
                </a:solidFill>
                <a:effectLst/>
                <a:uLnTx/>
                <a:uFillTx/>
                <a:latin typeface="Century Gothic" panose="020B0502020202020204" pitchFamily="34" charset="0"/>
                <a:ea typeface="MS PGothic" panose="020B0600070205080204" pitchFamily="34" charset="-128"/>
                <a:cs typeface="Times New Roman"/>
              </a:rPr>
              <a:t>Beatitudes</a:t>
            </a:r>
          </a:p>
        </p:txBody>
      </p:sp>
      <p:sp>
        <p:nvSpPr>
          <p:cNvPr id="11" name="TextBox 10">
            <a:extLst>
              <a:ext uri="{FF2B5EF4-FFF2-40B4-BE49-F238E27FC236}">
                <a16:creationId xmlns:a16="http://schemas.microsoft.com/office/drawing/2014/main" id="{F38B42BD-5349-0404-2489-83E489477F5D}"/>
              </a:ext>
            </a:extLst>
          </p:cNvPr>
          <p:cNvSpPr txBox="1"/>
          <p:nvPr/>
        </p:nvSpPr>
        <p:spPr>
          <a:xfrm>
            <a:off x="2008630" y="4094510"/>
            <a:ext cx="45720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8000" b="1" i="0" u="none" strike="noStrike" kern="1200" cap="none" spc="0" normalizeH="0" baseline="0" noProof="0" dirty="0">
                <a:ln>
                  <a:noFill/>
                </a:ln>
                <a:solidFill>
                  <a:srgbClr val="FF0000"/>
                </a:solidFill>
                <a:effectLst/>
                <a:uLnTx/>
                <a:uFillTx/>
                <a:latin typeface="Century Gothic" panose="020B0502020202020204" pitchFamily="34" charset="0"/>
                <a:ea typeface="MS PGothic" panose="020B0600070205080204" pitchFamily="34" charset="-128"/>
                <a:cs typeface="Times New Roman"/>
              </a:rPr>
              <a:t>Beati</a:t>
            </a:r>
            <a:endParaRPr kumimoji="0" lang="en-GB" sz="2400" b="0" i="0" u="none" strike="noStrike" kern="1200" cap="none" spc="0" normalizeH="0" baseline="0" noProof="0" dirty="0">
              <a:ln>
                <a:noFill/>
              </a:ln>
              <a:solidFill>
                <a:srgbClr val="FF0000"/>
              </a:solidFill>
              <a:effectLst/>
              <a:uLnTx/>
              <a:uFillTx/>
              <a:latin typeface="Times New Roman" panose="02020603050405020304" pitchFamily="18" charset="0"/>
              <a:ea typeface="MS PGothic" panose="020B0600070205080204" pitchFamily="34" charset="-128"/>
              <a:cs typeface="Times New Roman"/>
            </a:endParaRPr>
          </a:p>
        </p:txBody>
      </p:sp>
      <p:sp>
        <p:nvSpPr>
          <p:cNvPr id="12" name="TextBox 1">
            <a:extLst>
              <a:ext uri="{FF2B5EF4-FFF2-40B4-BE49-F238E27FC236}">
                <a16:creationId xmlns:a16="http://schemas.microsoft.com/office/drawing/2014/main" id="{B9E2747D-E119-5854-8E13-F3632DB82FE7}"/>
              </a:ext>
            </a:extLst>
          </p:cNvPr>
          <p:cNvSpPr txBox="1">
            <a:spLocks noChangeArrowheads="1"/>
          </p:cNvSpPr>
          <p:nvPr/>
        </p:nvSpPr>
        <p:spPr bwMode="auto">
          <a:xfrm>
            <a:off x="0" y="5445224"/>
            <a:ext cx="91440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6600" b="1" i="0" u="none" strike="noStrike" kern="1200" cap="none" spc="0" normalizeH="0" baseline="0" noProof="0" dirty="0">
                <a:ln>
                  <a:noFill/>
                </a:ln>
                <a:solidFill>
                  <a:srgbClr val="FFFFFF"/>
                </a:solidFill>
                <a:effectLst/>
                <a:uLnTx/>
                <a:uFillTx/>
                <a:latin typeface="Century Gothic" panose="020B0502020202020204" pitchFamily="34" charset="0"/>
                <a:ea typeface="MS PGothic" panose="020B0600070205080204" pitchFamily="34" charset="-128"/>
                <a:cs typeface="Times New Roman"/>
              </a:rPr>
              <a:t>‘How-to-be-attitudes’</a:t>
            </a:r>
          </a:p>
        </p:txBody>
      </p:sp>
    </p:spTree>
    <p:extLst>
      <p:ext uri="{BB962C8B-B14F-4D97-AF65-F5344CB8AC3E}">
        <p14:creationId xmlns:p14="http://schemas.microsoft.com/office/powerpoint/2010/main" val="716238633"/>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picture containing indoor, table, building, piece&#10;&#10;Description automatically generated">
            <a:extLst>
              <a:ext uri="{FF2B5EF4-FFF2-40B4-BE49-F238E27FC236}">
                <a16:creationId xmlns:a16="http://schemas.microsoft.com/office/drawing/2014/main" id="{8500D408-319D-44C0-9A78-7FD72E9EC0A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4794" y="257175"/>
            <a:ext cx="8560869" cy="2438400"/>
          </a:xfrm>
          <a:prstGeom prst="rect">
            <a:avLst/>
          </a:prstGeom>
          <a:ln>
            <a:solidFill>
              <a:schemeClr val="bg1"/>
            </a:solidFill>
          </a:ln>
        </p:spPr>
      </p:pic>
      <p:pic>
        <p:nvPicPr>
          <p:cNvPr id="3" name="Picture 2" descr="A picture containing background pattern&#10;&#10;Description automatically generated">
            <a:extLst>
              <a:ext uri="{FF2B5EF4-FFF2-40B4-BE49-F238E27FC236}">
                <a16:creationId xmlns:a16="http://schemas.microsoft.com/office/drawing/2014/main" id="{6E22AA49-00B4-4F37-B02D-967F80136E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05406" y="2314575"/>
            <a:ext cx="4533189" cy="4171950"/>
          </a:xfrm>
          <a:prstGeom prst="rect">
            <a:avLst/>
          </a:prstGeom>
        </p:spPr>
      </p:pic>
    </p:spTree>
    <p:extLst>
      <p:ext uri="{BB962C8B-B14F-4D97-AF65-F5344CB8AC3E}">
        <p14:creationId xmlns:p14="http://schemas.microsoft.com/office/powerpoint/2010/main" val="21154006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stuffed animals&#10;&#10;Description automatically generated">
            <a:extLst>
              <a:ext uri="{FF2B5EF4-FFF2-40B4-BE49-F238E27FC236}">
                <a16:creationId xmlns:a16="http://schemas.microsoft.com/office/drawing/2014/main" id="{A9A50A36-9A5F-4F15-B690-95BDF03B67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463040" y="-758952"/>
            <a:ext cx="6217920" cy="8375904"/>
          </a:xfrm>
          <a:prstGeom prst="rect">
            <a:avLst/>
          </a:prstGeom>
        </p:spPr>
      </p:pic>
    </p:spTree>
    <p:extLst>
      <p:ext uri="{BB962C8B-B14F-4D97-AF65-F5344CB8AC3E}">
        <p14:creationId xmlns:p14="http://schemas.microsoft.com/office/powerpoint/2010/main" val="212097332"/>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descr="Fra_Filippo_Lippi.png">
            <a:hlinkClick r:id="rId3"/>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904683"/>
            <a:ext cx="9144000" cy="4130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011" name="TextBox 5"/>
          <p:cNvSpPr txBox="1">
            <a:spLocks noChangeArrowheads="1"/>
          </p:cNvSpPr>
          <p:nvPr/>
        </p:nvSpPr>
        <p:spPr bwMode="auto">
          <a:xfrm>
            <a:off x="393700" y="6249987"/>
            <a:ext cx="83566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pPr algn="ctr" defTabSz="914400" fontAlgn="base">
              <a:spcBef>
                <a:spcPct val="0"/>
              </a:spcBef>
              <a:spcAft>
                <a:spcPct val="0"/>
              </a:spcAft>
            </a:pPr>
            <a:r>
              <a:rPr lang="en-US" sz="1800" b="1" dirty="0">
                <a:solidFill>
                  <a:prstClr val="white"/>
                </a:solidFill>
                <a:latin typeface="Century Gothic" charset="0"/>
              </a:rPr>
              <a:t>‘The Annunciation’ – Fra Filippo Lippi  (c.1449)       </a:t>
            </a:r>
            <a:r>
              <a:rPr lang="en-US" sz="1100" b="1" i="1" dirty="0">
                <a:solidFill>
                  <a:prstClr val="white"/>
                </a:solidFill>
                <a:latin typeface="Century Gothic" charset="0"/>
              </a:rPr>
              <a:t>©National Gallery</a:t>
            </a:r>
            <a:endParaRPr lang="en-US" sz="1800" b="1" i="1" dirty="0">
              <a:solidFill>
                <a:prstClr val="white"/>
              </a:solidFill>
              <a:latin typeface="Century Gothic" charset="0"/>
            </a:endParaRPr>
          </a:p>
        </p:txBody>
      </p:sp>
      <p:sp>
        <p:nvSpPr>
          <p:cNvPr id="2" name="Speech Bubble: Rectangle with Corners Rounded 1">
            <a:extLst>
              <a:ext uri="{FF2B5EF4-FFF2-40B4-BE49-F238E27FC236}">
                <a16:creationId xmlns:a16="http://schemas.microsoft.com/office/drawing/2014/main" id="{FE8922F3-7616-9DC6-CDF2-524E7554EEB8}"/>
              </a:ext>
            </a:extLst>
          </p:cNvPr>
          <p:cNvSpPr/>
          <p:nvPr/>
        </p:nvSpPr>
        <p:spPr>
          <a:xfrm>
            <a:off x="180340" y="342900"/>
            <a:ext cx="6616700" cy="1905000"/>
          </a:xfrm>
          <a:prstGeom prst="wedgeRoundRectCallout">
            <a:avLst>
              <a:gd name="adj1" fmla="val 593"/>
              <a:gd name="adj2" fmla="val 68958"/>
              <a:gd name="adj3" fmla="val 16667"/>
            </a:avLst>
          </a:prstGeom>
          <a:solidFill>
            <a:schemeClr val="tx1"/>
          </a:solidFill>
          <a:ln>
            <a:solidFill>
              <a:schemeClr val="bg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i="0" dirty="0">
                <a:solidFill>
                  <a:srgbClr val="000000"/>
                </a:solidFill>
                <a:effectLst/>
                <a:latin typeface="Century Gothic" panose="020B0502020202020204" pitchFamily="34" charset="0"/>
              </a:rPr>
              <a:t>You will give birth to a son, and you will name him Jesus*.…..He will rule over the people of Jacob forever. His kingdom will never end….He will be called the Son of God.</a:t>
            </a:r>
            <a:endParaRPr lang="en-GB" sz="2400" b="1" dirty="0">
              <a:latin typeface="Century Gothic" panose="020B0502020202020204" pitchFamily="34" charset="0"/>
            </a:endParaRPr>
          </a:p>
        </p:txBody>
      </p:sp>
    </p:spTree>
    <p:extLst>
      <p:ext uri="{BB962C8B-B14F-4D97-AF65-F5344CB8AC3E}">
        <p14:creationId xmlns:p14="http://schemas.microsoft.com/office/powerpoint/2010/main" val="273290700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colorful window&#10;&#10;Description automatically generated">
            <a:extLst>
              <a:ext uri="{FF2B5EF4-FFF2-40B4-BE49-F238E27FC236}">
                <a16:creationId xmlns:a16="http://schemas.microsoft.com/office/drawing/2014/main" id="{4D5C9D0B-840E-427D-BCE1-95DEB7F4EF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1717" y="458181"/>
            <a:ext cx="3960687" cy="5941031"/>
          </a:xfrm>
          <a:prstGeom prst="rect">
            <a:avLst/>
          </a:prstGeom>
          <a:ln>
            <a:solidFill>
              <a:schemeClr val="tx1"/>
            </a:solidFill>
          </a:ln>
        </p:spPr>
      </p:pic>
      <p:sp>
        <p:nvSpPr>
          <p:cNvPr id="4" name="Rectangle 2">
            <a:extLst>
              <a:ext uri="{FF2B5EF4-FFF2-40B4-BE49-F238E27FC236}">
                <a16:creationId xmlns:a16="http://schemas.microsoft.com/office/drawing/2014/main" id="{294E5D94-EFA7-4235-9B2D-547F92962C68}"/>
              </a:ext>
            </a:extLst>
          </p:cNvPr>
          <p:cNvSpPr>
            <a:spLocks noChangeArrowheads="1"/>
          </p:cNvSpPr>
          <p:nvPr/>
        </p:nvSpPr>
        <p:spPr bwMode="auto">
          <a:xfrm>
            <a:off x="4572000" y="458788"/>
            <a:ext cx="4242942" cy="5940425"/>
          </a:xfrm>
          <a:prstGeom prst="rect">
            <a:avLst/>
          </a:prstGeom>
          <a:solidFill>
            <a:srgbClr val="FFFFFF">
              <a:alpha val="70979"/>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3600" b="1" dirty="0">
                <a:solidFill>
                  <a:srgbClr val="000000"/>
                </a:solidFill>
                <a:latin typeface="Century Gothic" panose="020B0502020202020204" pitchFamily="34" charset="0"/>
              </a:rPr>
              <a:t>‘</a:t>
            </a:r>
            <a:r>
              <a:rPr lang="en-US" altLang="ja-JP" sz="3600" b="1" dirty="0">
                <a:solidFill>
                  <a:srgbClr val="000000"/>
                </a:solidFill>
                <a:latin typeface="Century Gothic" panose="020B0502020202020204" pitchFamily="34" charset="0"/>
              </a:rPr>
              <a:t>With all my soul I praise God; my heart is happy because God is my </a:t>
            </a:r>
            <a:r>
              <a:rPr lang="en-US" altLang="ja-JP" sz="3600" b="1" dirty="0" err="1">
                <a:solidFill>
                  <a:srgbClr val="000000"/>
                </a:solidFill>
                <a:latin typeface="Century Gothic" panose="020B0502020202020204" pitchFamily="34" charset="0"/>
              </a:rPr>
              <a:t>Saviour</a:t>
            </a:r>
            <a:r>
              <a:rPr lang="en-US" altLang="ja-JP" sz="3600" b="1" dirty="0">
                <a:solidFill>
                  <a:srgbClr val="000000"/>
                </a:solidFill>
                <a:latin typeface="Century Gothic" panose="020B0502020202020204" pitchFamily="34" charset="0"/>
              </a:rPr>
              <a:t>…..</a:t>
            </a:r>
          </a:p>
          <a:p>
            <a:pPr algn="ctr" eaLnBrk="1" hangingPunct="1">
              <a:spcBef>
                <a:spcPct val="0"/>
              </a:spcBef>
              <a:buFontTx/>
              <a:buNone/>
            </a:pPr>
            <a:r>
              <a:rPr lang="en-US" altLang="en-US" sz="3600" b="1" dirty="0">
                <a:solidFill>
                  <a:srgbClr val="000000"/>
                </a:solidFill>
                <a:latin typeface="Century Gothic" panose="020B0502020202020204" pitchFamily="34" charset="0"/>
              </a:rPr>
              <a:t>…God has done what he promised to our ancestors, to Abraham and his family forever!’</a:t>
            </a:r>
          </a:p>
          <a:p>
            <a:pPr algn="ctr" eaLnBrk="1" hangingPunct="1">
              <a:spcBef>
                <a:spcPct val="0"/>
              </a:spcBef>
              <a:buFontTx/>
              <a:buNone/>
            </a:pPr>
            <a:r>
              <a:rPr lang="en-US" altLang="en-US" sz="2000" b="1" i="1" dirty="0">
                <a:solidFill>
                  <a:srgbClr val="000000"/>
                </a:solidFill>
                <a:latin typeface="Century Gothic" panose="020B0502020202020204" pitchFamily="34" charset="0"/>
              </a:rPr>
              <a:t>(Luke 1: 46, 55)</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ece of art on a wall&#10;&#10;Description automatically generated">
            <a:extLst>
              <a:ext uri="{FF2B5EF4-FFF2-40B4-BE49-F238E27FC236}">
                <a16:creationId xmlns:a16="http://schemas.microsoft.com/office/drawing/2014/main" id="{5CE38FD5-F3AB-03B5-2D8A-D0FF3CA429F6}"/>
              </a:ext>
            </a:extLst>
          </p:cNvPr>
          <p:cNvPicPr>
            <a:picLocks noChangeAspect="1"/>
          </p:cNvPicPr>
          <p:nvPr/>
        </p:nvPicPr>
        <p:blipFill>
          <a:blip r:embed="rId3">
            <a:extLst>
              <a:ext uri="{28A0092B-C50C-407E-A947-70E740481C1C}">
                <a14:useLocalDpi xmlns:a14="http://schemas.microsoft.com/office/drawing/2010/main" val="0"/>
              </a:ext>
            </a:extLst>
          </a:blip>
          <a:srcRect l="14698" t="7668" r="12151" b="8667"/>
          <a:stretch/>
        </p:blipFill>
        <p:spPr>
          <a:xfrm>
            <a:off x="2741379" y="-1"/>
            <a:ext cx="3661243" cy="6858001"/>
          </a:xfrm>
          <a:prstGeom prst="rect">
            <a:avLst/>
          </a:prstGeom>
          <a:ln>
            <a:solidFill>
              <a:schemeClr val="tx1"/>
            </a:solidFill>
          </a:ln>
        </p:spPr>
      </p:pic>
      <p:sp>
        <p:nvSpPr>
          <p:cNvPr id="9" name="TextBox 8">
            <a:extLst>
              <a:ext uri="{FF2B5EF4-FFF2-40B4-BE49-F238E27FC236}">
                <a16:creationId xmlns:a16="http://schemas.microsoft.com/office/drawing/2014/main" id="{C78C3507-E02D-C690-AB51-CF48E28DBD13}"/>
              </a:ext>
            </a:extLst>
          </p:cNvPr>
          <p:cNvSpPr txBox="1"/>
          <p:nvPr/>
        </p:nvSpPr>
        <p:spPr>
          <a:xfrm>
            <a:off x="6576060" y="6269995"/>
            <a:ext cx="2567940" cy="430887"/>
          </a:xfrm>
          <a:prstGeom prst="rect">
            <a:avLst/>
          </a:prstGeom>
          <a:noFill/>
        </p:spPr>
        <p:txBody>
          <a:bodyPr wrap="square">
            <a:spAutoFit/>
          </a:bodyPr>
          <a:lstStyle/>
          <a:p>
            <a:r>
              <a:rPr kumimoji="0" lang="en-US" sz="1100" b="1" i="1" u="none" strike="noStrike" kern="1200" cap="none" spc="0" normalizeH="0" baseline="0" noProof="0" dirty="0">
                <a:ln>
                  <a:noFill/>
                </a:ln>
                <a:solidFill>
                  <a:prstClr val="white"/>
                </a:solidFill>
                <a:effectLst/>
                <a:uLnTx/>
                <a:uFillTx/>
                <a:latin typeface="Century Gothic" charset="0"/>
                <a:ea typeface="+mn-ea"/>
                <a:cs typeface="+mn-cs"/>
              </a:rPr>
              <a:t>©Jacqui Parkinson</a:t>
            </a:r>
          </a:p>
          <a:p>
            <a:r>
              <a:rPr kumimoji="0" lang="en-US" sz="1100" b="1" i="1" u="none" strike="noStrike" kern="1200" cap="none" spc="0" normalizeH="0" baseline="0" noProof="0" dirty="0">
                <a:ln>
                  <a:noFill/>
                </a:ln>
                <a:solidFill>
                  <a:prstClr val="white"/>
                </a:solidFill>
                <a:effectLst/>
                <a:uLnTx/>
                <a:uFillTx/>
                <a:latin typeface="Century Gothic" charset="0"/>
                <a:ea typeface="+mn-ea"/>
                <a:cs typeface="+mn-cs"/>
              </a:rPr>
              <a:t>‘Threads Through Creation’</a:t>
            </a:r>
            <a:endParaRPr lang="en-GB" dirty="0"/>
          </a:p>
        </p:txBody>
      </p:sp>
    </p:spTree>
    <p:extLst>
      <p:ext uri="{BB962C8B-B14F-4D97-AF65-F5344CB8AC3E}">
        <p14:creationId xmlns:p14="http://schemas.microsoft.com/office/powerpoint/2010/main" val="900796823"/>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490ABEF3-5410-4CCD-A5D1-FEC8B17FAC97}"/>
              </a:ext>
            </a:extLst>
          </p:cNvPr>
          <p:cNvSpPr txBox="1">
            <a:spLocks noChangeArrowheads="1"/>
          </p:cNvSpPr>
          <p:nvPr/>
        </p:nvSpPr>
        <p:spPr bwMode="auto">
          <a:xfrm>
            <a:off x="761365" y="4892127"/>
            <a:ext cx="7621270" cy="1526961"/>
          </a:xfrm>
          <a:prstGeom prst="rect">
            <a:avLst/>
          </a:prstGeom>
          <a:solidFill>
            <a:srgbClr val="FFFFFF">
              <a:alpha val="71000"/>
            </a:srgbClr>
          </a:solidFill>
          <a:ln w="57150" cmpd="thinThick">
            <a:solidFill>
              <a:srgbClr val="000000"/>
            </a:solidFill>
            <a:miter lim="800000"/>
            <a:headEnd/>
            <a:tailEnd/>
          </a:ln>
        </p:spPr>
        <p:txBody>
          <a:bodyPr upright="1"/>
          <a:lstStyle/>
          <a:p>
            <a:pPr algn="ctr" eaLnBrk="1" hangingPunct="1">
              <a:spcAft>
                <a:spcPts val="0"/>
              </a:spcAft>
              <a:defRPr/>
            </a:pPr>
            <a:r>
              <a:rPr lang="en-GB" sz="4000" b="1" dirty="0">
                <a:ln>
                  <a:solidFill>
                    <a:srgbClr val="000000"/>
                  </a:solidFill>
                </a:ln>
                <a:solidFill>
                  <a:srgbClr val="000000"/>
                </a:solidFill>
                <a:latin typeface="Century Gothic" panose="020B0502020202020204" pitchFamily="34" charset="0"/>
                <a:ea typeface="ＭＳ 明朝"/>
                <a:cs typeface="Times New Roman"/>
              </a:rPr>
              <a:t>“Mary </a:t>
            </a:r>
            <a:r>
              <a:rPr lang="en-GB" sz="4000" b="1">
                <a:ln>
                  <a:solidFill>
                    <a:srgbClr val="000000"/>
                  </a:solidFill>
                </a:ln>
                <a:solidFill>
                  <a:srgbClr val="000000"/>
                </a:solidFill>
                <a:latin typeface="Century Gothic" panose="020B0502020202020204" pitchFamily="34" charset="0"/>
                <a:ea typeface="ＭＳ 明朝"/>
                <a:cs typeface="Times New Roman"/>
              </a:rPr>
              <a:t>treasured all these </a:t>
            </a:r>
            <a:r>
              <a:rPr lang="en-GB" sz="4000" b="1" dirty="0">
                <a:ln>
                  <a:solidFill>
                    <a:srgbClr val="000000"/>
                  </a:solidFill>
                </a:ln>
                <a:solidFill>
                  <a:srgbClr val="000000"/>
                </a:solidFill>
                <a:latin typeface="Century Gothic" panose="020B0502020202020204" pitchFamily="34" charset="0"/>
                <a:ea typeface="ＭＳ 明朝"/>
                <a:cs typeface="Times New Roman"/>
              </a:rPr>
              <a:t>things in her heart.”</a:t>
            </a:r>
          </a:p>
        </p:txBody>
      </p:sp>
      <p:pic>
        <p:nvPicPr>
          <p:cNvPr id="51203" name="Picture 4" descr="Fra_Filippo_Lippi.png">
            <a:extLst>
              <a:ext uri="{FF2B5EF4-FFF2-40B4-BE49-F238E27FC236}">
                <a16:creationId xmlns:a16="http://schemas.microsoft.com/office/drawing/2014/main" id="{7D09F3EA-5F8F-4FC4-B928-B0205307F79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236" y="420625"/>
            <a:ext cx="9244473" cy="41757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1229</TotalTime>
  <Words>1392</Words>
  <Application>Microsoft Office PowerPoint</Application>
  <PresentationFormat>On-screen Show (4:3)</PresentationFormat>
  <Paragraphs>71</Paragraphs>
  <Slides>13</Slides>
  <Notes>13</Notes>
  <HiddenSlides>0</HiddenSlides>
  <MMClips>1</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13</vt:i4>
      </vt:variant>
    </vt:vector>
  </HeadingPairs>
  <TitlesOfParts>
    <vt:vector size="26" baseType="lpstr">
      <vt:lpstr>Aptos</vt:lpstr>
      <vt:lpstr>Arial</vt:lpstr>
      <vt:lpstr>Avenir Next LT Pro</vt:lpstr>
      <vt:lpstr>Calibri</vt:lpstr>
      <vt:lpstr>Calibri Light</vt:lpstr>
      <vt:lpstr>Cambria</vt:lpstr>
      <vt:lpstr>Century Gothic</vt:lpstr>
      <vt:lpstr>Symbol</vt:lpstr>
      <vt:lpstr>Times New Roman</vt:lpstr>
      <vt:lpstr>Office Theme</vt:lpstr>
      <vt:lpstr> Black </vt:lpstr>
      <vt:lpstr>1_ Black </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Boxer</dc:creator>
  <cp:lastModifiedBy>Rachel Boxer</cp:lastModifiedBy>
  <cp:revision>24</cp:revision>
  <dcterms:created xsi:type="dcterms:W3CDTF">2020-11-19T10:19:37Z</dcterms:created>
  <dcterms:modified xsi:type="dcterms:W3CDTF">2024-11-11T10:36:22Z</dcterms:modified>
</cp:coreProperties>
</file>