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27" r:id="rId2"/>
    <p:sldId id="535" r:id="rId3"/>
    <p:sldId id="536" r:id="rId4"/>
    <p:sldId id="511" r:id="rId5"/>
    <p:sldId id="537" r:id="rId6"/>
    <p:sldId id="533" r:id="rId7"/>
    <p:sldId id="534" r:id="rId8"/>
    <p:sldId id="520" r:id="rId9"/>
    <p:sldId id="538" r:id="rId10"/>
    <p:sldId id="539" r:id="rId11"/>
    <p:sldId id="543" r:id="rId12"/>
    <p:sldId id="540" r:id="rId13"/>
    <p:sldId id="544" r:id="rId14"/>
    <p:sldId id="541" r:id="rId15"/>
    <p:sldId id="545" r:id="rId16"/>
    <p:sldId id="542" r:id="rId17"/>
    <p:sldId id="547" r:id="rId18"/>
    <p:sldId id="546" r:id="rId19"/>
    <p:sldId id="431" r:id="rId20"/>
    <p:sldId id="443" r:id="rId21"/>
    <p:sldId id="510" r:id="rId2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54250-2B46-4033-B811-7365AEF4208F}" v="114" dt="2025-07-30T01:24:07.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9" autoAdjust="0"/>
  </p:normalViewPr>
  <p:slideViewPr>
    <p:cSldViewPr>
      <p:cViewPr varScale="1">
        <p:scale>
          <a:sx n="73" d="100"/>
          <a:sy n="73" d="100"/>
        </p:scale>
        <p:origin x="1648" y="3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CA554250-2B46-4033-B811-7365AEF4208F}"/>
    <pc:docChg chg="undo custSel addSld delSld modSld sldOrd modMainMaster modNotesMaster">
      <pc:chgData name="Rachel Boxer" userId="6da37c9f42e40059" providerId="LiveId" clId="{CA554250-2B46-4033-B811-7365AEF4208F}" dt="2025-07-30T01:24:07.379" v="4209"/>
      <pc:docMkLst>
        <pc:docMk/>
      </pc:docMkLst>
      <pc:sldChg chg="modSp del modNotes">
        <pc:chgData name="Rachel Boxer" userId="6da37c9f42e40059" providerId="LiveId" clId="{CA554250-2B46-4033-B811-7365AEF4208F}" dt="2025-07-30T01:13:29.318" v="3934" actId="47"/>
        <pc:sldMkLst>
          <pc:docMk/>
          <pc:sldMk cId="0" sldId="257"/>
        </pc:sldMkLst>
        <pc:picChg chg="mod">
          <ac:chgData name="Rachel Boxer" userId="6da37c9f42e40059" providerId="LiveId" clId="{CA554250-2B46-4033-B811-7365AEF4208F}" dt="2025-07-29T16:13:51.754" v="489"/>
          <ac:picMkLst>
            <pc:docMk/>
            <pc:sldMk cId="0" sldId="257"/>
            <ac:picMk id="12290" creationId="{E7AFE2DC-FBD5-6364-4515-98609911672E}"/>
          </ac:picMkLst>
        </pc:picChg>
      </pc:sldChg>
      <pc:sldChg chg="modSp del modNotes">
        <pc:chgData name="Rachel Boxer" userId="6da37c9f42e40059" providerId="LiveId" clId="{CA554250-2B46-4033-B811-7365AEF4208F}" dt="2025-07-30T01:13:31.242" v="3939" actId="47"/>
        <pc:sldMkLst>
          <pc:docMk/>
          <pc:sldMk cId="0" sldId="279"/>
        </pc:sldMkLst>
        <pc:picChg chg="mod">
          <ac:chgData name="Rachel Boxer" userId="6da37c9f42e40059" providerId="LiveId" clId="{CA554250-2B46-4033-B811-7365AEF4208F}" dt="2025-07-29T16:13:51.754" v="489"/>
          <ac:picMkLst>
            <pc:docMk/>
            <pc:sldMk cId="0" sldId="279"/>
            <ac:picMk id="3" creationId="{9A05D868-2547-8B4A-6441-B17ABE0776C5}"/>
          </ac:picMkLst>
        </pc:picChg>
      </pc:sldChg>
      <pc:sldChg chg="modSp del modNotes">
        <pc:chgData name="Rachel Boxer" userId="6da37c9f42e40059" providerId="LiveId" clId="{CA554250-2B46-4033-B811-7365AEF4208F}" dt="2025-07-30T01:13:30.095" v="3936" actId="47"/>
        <pc:sldMkLst>
          <pc:docMk/>
          <pc:sldMk cId="0" sldId="280"/>
        </pc:sldMkLst>
        <pc:picChg chg="mod">
          <ac:chgData name="Rachel Boxer" userId="6da37c9f42e40059" providerId="LiveId" clId="{CA554250-2B46-4033-B811-7365AEF4208F}" dt="2025-07-29T16:13:51.754" v="489"/>
          <ac:picMkLst>
            <pc:docMk/>
            <pc:sldMk cId="0" sldId="280"/>
            <ac:picMk id="3" creationId="{825C3A7B-D899-401D-06B2-FCDF6BB98E67}"/>
          </ac:picMkLst>
        </pc:picChg>
        <pc:picChg chg="mod">
          <ac:chgData name="Rachel Boxer" userId="6da37c9f42e40059" providerId="LiveId" clId="{CA554250-2B46-4033-B811-7365AEF4208F}" dt="2025-07-29T16:13:51.754" v="489"/>
          <ac:picMkLst>
            <pc:docMk/>
            <pc:sldMk cId="0" sldId="280"/>
            <ac:picMk id="4" creationId="{C9309EC5-4A32-C425-3BA3-BF46962BE7C4}"/>
          </ac:picMkLst>
        </pc:picChg>
        <pc:picChg chg="mod">
          <ac:chgData name="Rachel Boxer" userId="6da37c9f42e40059" providerId="LiveId" clId="{CA554250-2B46-4033-B811-7365AEF4208F}" dt="2025-07-29T16:13:51.754" v="489"/>
          <ac:picMkLst>
            <pc:docMk/>
            <pc:sldMk cId="0" sldId="280"/>
            <ac:picMk id="6" creationId="{B10A1264-1AF0-BE55-91D5-75578236C2A0}"/>
          </ac:picMkLst>
        </pc:picChg>
        <pc:picChg chg="mod">
          <ac:chgData name="Rachel Boxer" userId="6da37c9f42e40059" providerId="LiveId" clId="{CA554250-2B46-4033-B811-7365AEF4208F}" dt="2025-07-29T16:13:51.754" v="489"/>
          <ac:picMkLst>
            <pc:docMk/>
            <pc:sldMk cId="0" sldId="280"/>
            <ac:picMk id="7" creationId="{426FB27E-5D32-3D67-865C-4CF1B40CD1BB}"/>
          </ac:picMkLst>
        </pc:picChg>
      </pc:sldChg>
      <pc:sldChg chg="modSp del modNotes">
        <pc:chgData name="Rachel Boxer" userId="6da37c9f42e40059" providerId="LiveId" clId="{CA554250-2B46-4033-B811-7365AEF4208F}" dt="2025-07-30T01:13:31.817" v="3940" actId="47"/>
        <pc:sldMkLst>
          <pc:docMk/>
          <pc:sldMk cId="0" sldId="282"/>
        </pc:sldMkLst>
        <pc:picChg chg="mod">
          <ac:chgData name="Rachel Boxer" userId="6da37c9f42e40059" providerId="LiveId" clId="{CA554250-2B46-4033-B811-7365AEF4208F}" dt="2025-07-29T16:13:51.754" v="489"/>
          <ac:picMkLst>
            <pc:docMk/>
            <pc:sldMk cId="0" sldId="282"/>
            <ac:picMk id="3" creationId="{5587551A-3C16-80E4-FB41-4BA82ECCA4DE}"/>
          </ac:picMkLst>
        </pc:picChg>
      </pc:sldChg>
      <pc:sldChg chg="modSp del modNotes">
        <pc:chgData name="Rachel Boxer" userId="6da37c9f42e40059" providerId="LiveId" clId="{CA554250-2B46-4033-B811-7365AEF4208F}" dt="2025-07-30T01:13:33.700" v="3942" actId="47"/>
        <pc:sldMkLst>
          <pc:docMk/>
          <pc:sldMk cId="0" sldId="284"/>
        </pc:sldMkLst>
        <pc:picChg chg="mod">
          <ac:chgData name="Rachel Boxer" userId="6da37c9f42e40059" providerId="LiveId" clId="{CA554250-2B46-4033-B811-7365AEF4208F}" dt="2025-07-29T16:13:51.754" v="489"/>
          <ac:picMkLst>
            <pc:docMk/>
            <pc:sldMk cId="0" sldId="284"/>
            <ac:picMk id="20482" creationId="{4F9F2889-84EB-E7F6-3E5B-2BFA27188A6E}"/>
          </ac:picMkLst>
        </pc:picChg>
      </pc:sldChg>
      <pc:sldChg chg="modSp del modNotes">
        <pc:chgData name="Rachel Boxer" userId="6da37c9f42e40059" providerId="LiveId" clId="{CA554250-2B46-4033-B811-7365AEF4208F}" dt="2025-07-30T01:13:29.742" v="3935" actId="47"/>
        <pc:sldMkLst>
          <pc:docMk/>
          <pc:sldMk cId="0" sldId="285"/>
        </pc:sldMkLst>
        <pc:picChg chg="mod">
          <ac:chgData name="Rachel Boxer" userId="6da37c9f42e40059" providerId="LiveId" clId="{CA554250-2B46-4033-B811-7365AEF4208F}" dt="2025-07-29T16:13:51.754" v="489"/>
          <ac:picMkLst>
            <pc:docMk/>
            <pc:sldMk cId="0" sldId="285"/>
            <ac:picMk id="13314" creationId="{A421BF2F-706C-8D43-50F9-A49BC49E4C1D}"/>
          </ac:picMkLst>
        </pc:picChg>
      </pc:sldChg>
      <pc:sldChg chg="modSp del modNotes">
        <pc:chgData name="Rachel Boxer" userId="6da37c9f42e40059" providerId="LiveId" clId="{CA554250-2B46-4033-B811-7365AEF4208F}" dt="2025-07-30T01:13:30.453" v="3937" actId="47"/>
        <pc:sldMkLst>
          <pc:docMk/>
          <pc:sldMk cId="0" sldId="286"/>
        </pc:sldMkLst>
        <pc:picChg chg="mod">
          <ac:chgData name="Rachel Boxer" userId="6da37c9f42e40059" providerId="LiveId" clId="{CA554250-2B46-4033-B811-7365AEF4208F}" dt="2025-07-29T16:13:51.754" v="489"/>
          <ac:picMkLst>
            <pc:docMk/>
            <pc:sldMk cId="0" sldId="286"/>
            <ac:picMk id="3" creationId="{8CA85FD4-35EA-A244-D61C-6A5DF7CC3366}"/>
          </ac:picMkLst>
        </pc:picChg>
        <pc:picChg chg="mod">
          <ac:chgData name="Rachel Boxer" userId="6da37c9f42e40059" providerId="LiveId" clId="{CA554250-2B46-4033-B811-7365AEF4208F}" dt="2025-07-29T16:13:51.754" v="489"/>
          <ac:picMkLst>
            <pc:docMk/>
            <pc:sldMk cId="0" sldId="286"/>
            <ac:picMk id="15362" creationId="{1E9A6CC5-70FE-655B-B02D-158A137F0024}"/>
          </ac:picMkLst>
        </pc:picChg>
      </pc:sldChg>
      <pc:sldChg chg="modSp del modNotes">
        <pc:chgData name="Rachel Boxer" userId="6da37c9f42e40059" providerId="LiveId" clId="{CA554250-2B46-4033-B811-7365AEF4208F}" dt="2025-07-30T01:13:32.826" v="3941" actId="47"/>
        <pc:sldMkLst>
          <pc:docMk/>
          <pc:sldMk cId="0" sldId="287"/>
        </pc:sldMkLst>
        <pc:picChg chg="mod">
          <ac:chgData name="Rachel Boxer" userId="6da37c9f42e40059" providerId="LiveId" clId="{CA554250-2B46-4033-B811-7365AEF4208F}" dt="2025-07-29T16:13:51.754" v="489"/>
          <ac:picMkLst>
            <pc:docMk/>
            <pc:sldMk cId="0" sldId="287"/>
            <ac:picMk id="3" creationId="{06F59F3D-7A4D-205C-BB1C-30192137096E}"/>
          </ac:picMkLst>
        </pc:picChg>
        <pc:picChg chg="mod">
          <ac:chgData name="Rachel Boxer" userId="6da37c9f42e40059" providerId="LiveId" clId="{CA554250-2B46-4033-B811-7365AEF4208F}" dt="2025-07-29T16:13:51.754" v="489"/>
          <ac:picMkLst>
            <pc:docMk/>
            <pc:sldMk cId="0" sldId="287"/>
            <ac:picMk id="19458" creationId="{825A4021-35E9-5850-A804-DA2CE6160947}"/>
          </ac:picMkLst>
        </pc:picChg>
      </pc:sldChg>
      <pc:sldChg chg="modSp del modNotes">
        <pc:chgData name="Rachel Boxer" userId="6da37c9f42e40059" providerId="LiveId" clId="{CA554250-2B46-4033-B811-7365AEF4208F}" dt="2025-07-30T01:13:34.441" v="3943" actId="47"/>
        <pc:sldMkLst>
          <pc:docMk/>
          <pc:sldMk cId="0" sldId="288"/>
        </pc:sldMkLst>
        <pc:picChg chg="mod">
          <ac:chgData name="Rachel Boxer" userId="6da37c9f42e40059" providerId="LiveId" clId="{CA554250-2B46-4033-B811-7365AEF4208F}" dt="2025-07-29T16:13:51.754" v="489"/>
          <ac:picMkLst>
            <pc:docMk/>
            <pc:sldMk cId="0" sldId="288"/>
            <ac:picMk id="3" creationId="{44F51610-4DC8-4BAD-0EB6-22CF427FEE04}"/>
          </ac:picMkLst>
        </pc:picChg>
      </pc:sldChg>
      <pc:sldChg chg="modSp modNotes">
        <pc:chgData name="Rachel Boxer" userId="6da37c9f42e40059" providerId="LiveId" clId="{CA554250-2B46-4033-B811-7365AEF4208F}" dt="2025-07-29T16:13:51.754" v="489"/>
        <pc:sldMkLst>
          <pc:docMk/>
          <pc:sldMk cId="0" sldId="431"/>
        </pc:sldMkLst>
        <pc:picChg chg="mod">
          <ac:chgData name="Rachel Boxer" userId="6da37c9f42e40059" providerId="LiveId" clId="{CA554250-2B46-4033-B811-7365AEF4208F}" dt="2025-07-29T16:13:51.754" v="489"/>
          <ac:picMkLst>
            <pc:docMk/>
            <pc:sldMk cId="0" sldId="431"/>
            <ac:picMk id="35842" creationId="{3F6018DA-78E9-48FE-9F09-DEAB00F860C6}"/>
          </ac:picMkLst>
        </pc:picChg>
      </pc:sldChg>
      <pc:sldChg chg="del">
        <pc:chgData name="Rachel Boxer" userId="6da37c9f42e40059" providerId="LiveId" clId="{CA554250-2B46-4033-B811-7365AEF4208F}" dt="2025-07-29T16:04:56.234" v="0" actId="47"/>
        <pc:sldMkLst>
          <pc:docMk/>
          <pc:sldMk cId="0" sldId="432"/>
        </pc:sldMkLst>
      </pc:sldChg>
      <pc:sldChg chg="modSp modNotes">
        <pc:chgData name="Rachel Boxer" userId="6da37c9f42e40059" providerId="LiveId" clId="{CA554250-2B46-4033-B811-7365AEF4208F}" dt="2025-07-29T16:13:51.754" v="489"/>
        <pc:sldMkLst>
          <pc:docMk/>
          <pc:sldMk cId="0" sldId="443"/>
        </pc:sldMkLst>
        <pc:spChg chg="mod">
          <ac:chgData name="Rachel Boxer" userId="6da37c9f42e40059" providerId="LiveId" clId="{CA554250-2B46-4033-B811-7365AEF4208F}" dt="2025-07-29T16:13:51.754" v="489"/>
          <ac:spMkLst>
            <pc:docMk/>
            <pc:sldMk cId="0" sldId="443"/>
            <ac:spMk id="5" creationId="{CD5A627A-B17B-4213-8C9E-8926FDC716B0}"/>
          </ac:spMkLst>
        </pc:spChg>
        <pc:grpChg chg="mod">
          <ac:chgData name="Rachel Boxer" userId="6da37c9f42e40059" providerId="LiveId" clId="{CA554250-2B46-4033-B811-7365AEF4208F}" dt="2025-07-29T16:13:51.754" v="489"/>
          <ac:grpSpMkLst>
            <pc:docMk/>
            <pc:sldMk cId="0" sldId="443"/>
            <ac:grpSpMk id="6" creationId="{7A0EC5B5-BCF4-42AA-9E09-62890D59FFE7}"/>
          </ac:grpSpMkLst>
        </pc:grpChg>
        <pc:picChg chg="mod">
          <ac:chgData name="Rachel Boxer" userId="6da37c9f42e40059" providerId="LiveId" clId="{CA554250-2B46-4033-B811-7365AEF4208F}" dt="2025-07-29T16:13:51.754" v="489"/>
          <ac:picMkLst>
            <pc:docMk/>
            <pc:sldMk cId="0" sldId="443"/>
            <ac:picMk id="2" creationId="{7241AA72-95A7-3816-7736-93795727B600}"/>
          </ac:picMkLst>
        </pc:picChg>
        <pc:picChg chg="mod">
          <ac:chgData name="Rachel Boxer" userId="6da37c9f42e40059" providerId="LiveId" clId="{CA554250-2B46-4033-B811-7365AEF4208F}" dt="2025-07-29T16:13:51.754" v="489"/>
          <ac:picMkLst>
            <pc:docMk/>
            <pc:sldMk cId="0" sldId="443"/>
            <ac:picMk id="7" creationId="{F2A7CA65-32A8-426E-99D2-85DB5C4CC4DC}"/>
          </ac:picMkLst>
        </pc:picChg>
        <pc:picChg chg="mod">
          <ac:chgData name="Rachel Boxer" userId="6da37c9f42e40059" providerId="LiveId" clId="{CA554250-2B46-4033-B811-7365AEF4208F}" dt="2025-07-29T16:13:51.754" v="489"/>
          <ac:picMkLst>
            <pc:docMk/>
            <pc:sldMk cId="0" sldId="443"/>
            <ac:picMk id="8" creationId="{308756D9-8648-4664-B17D-DBC96F3D3AA5}"/>
          </ac:picMkLst>
        </pc:picChg>
        <pc:picChg chg="mod">
          <ac:chgData name="Rachel Boxer" userId="6da37c9f42e40059" providerId="LiveId" clId="{CA554250-2B46-4033-B811-7365AEF4208F}" dt="2025-07-29T16:13:51.754" v="489"/>
          <ac:picMkLst>
            <pc:docMk/>
            <pc:sldMk cId="0" sldId="443"/>
            <ac:picMk id="9" creationId="{35F2692D-72CE-4279-A0B1-0CEC8737E076}"/>
          </ac:picMkLst>
        </pc:picChg>
      </pc:sldChg>
      <pc:sldChg chg="modSp modNotes">
        <pc:chgData name="Rachel Boxer" userId="6da37c9f42e40059" providerId="LiveId" clId="{CA554250-2B46-4033-B811-7365AEF4208F}" dt="2025-07-29T16:13:51.754" v="489"/>
        <pc:sldMkLst>
          <pc:docMk/>
          <pc:sldMk cId="666301722" sldId="510"/>
        </pc:sldMkLst>
        <pc:spChg chg="mod">
          <ac:chgData name="Rachel Boxer" userId="6da37c9f42e40059" providerId="LiveId" clId="{CA554250-2B46-4033-B811-7365AEF4208F}" dt="2025-07-29T16:13:51.754" v="489"/>
          <ac:spMkLst>
            <pc:docMk/>
            <pc:sldMk cId="666301722" sldId="510"/>
            <ac:spMk id="13" creationId="{73CBFD87-7C72-4FBF-F0A4-CE9EEAF7B0FD}"/>
          </ac:spMkLst>
        </pc:spChg>
        <pc:spChg chg="mod">
          <ac:chgData name="Rachel Boxer" userId="6da37c9f42e40059" providerId="LiveId" clId="{CA554250-2B46-4033-B811-7365AEF4208F}" dt="2025-07-29T16:13:51.754" v="489"/>
          <ac:spMkLst>
            <pc:docMk/>
            <pc:sldMk cId="666301722" sldId="510"/>
            <ac:spMk id="14" creationId="{BD9E1285-AFA0-B37A-0217-369220A9DCBE}"/>
          </ac:spMkLst>
        </pc:spChg>
        <pc:picChg chg="mod">
          <ac:chgData name="Rachel Boxer" userId="6da37c9f42e40059" providerId="LiveId" clId="{CA554250-2B46-4033-B811-7365AEF4208F}" dt="2025-07-29T16:13:51.754" v="489"/>
          <ac:picMkLst>
            <pc:docMk/>
            <pc:sldMk cId="666301722" sldId="510"/>
            <ac:picMk id="5" creationId="{4CDE226F-CA25-6342-B02D-6968FCFC6791}"/>
          </ac:picMkLst>
        </pc:picChg>
        <pc:picChg chg="mod">
          <ac:chgData name="Rachel Boxer" userId="6da37c9f42e40059" providerId="LiveId" clId="{CA554250-2B46-4033-B811-7365AEF4208F}" dt="2025-07-29T16:13:51.754" v="489"/>
          <ac:picMkLst>
            <pc:docMk/>
            <pc:sldMk cId="666301722" sldId="510"/>
            <ac:picMk id="6" creationId="{E1E7BCE0-C202-A450-A948-81E054ECAF1F}"/>
          </ac:picMkLst>
        </pc:picChg>
        <pc:picChg chg="mod">
          <ac:chgData name="Rachel Boxer" userId="6da37c9f42e40059" providerId="LiveId" clId="{CA554250-2B46-4033-B811-7365AEF4208F}" dt="2025-07-29T16:13:51.754" v="489"/>
          <ac:picMkLst>
            <pc:docMk/>
            <pc:sldMk cId="666301722" sldId="510"/>
            <ac:picMk id="7" creationId="{6AE832AC-BFB9-1D1E-A37E-87C161DD7E36}"/>
          </ac:picMkLst>
        </pc:picChg>
        <pc:picChg chg="mod">
          <ac:chgData name="Rachel Boxer" userId="6da37c9f42e40059" providerId="LiveId" clId="{CA554250-2B46-4033-B811-7365AEF4208F}" dt="2025-07-29T16:13:51.754" v="489"/>
          <ac:picMkLst>
            <pc:docMk/>
            <pc:sldMk cId="666301722" sldId="510"/>
            <ac:picMk id="8" creationId="{15B3C428-C6DB-75FD-361F-43B692EE88F1}"/>
          </ac:picMkLst>
        </pc:picChg>
        <pc:picChg chg="mod">
          <ac:chgData name="Rachel Boxer" userId="6da37c9f42e40059" providerId="LiveId" clId="{CA554250-2B46-4033-B811-7365AEF4208F}" dt="2025-07-29T16:13:51.754" v="489"/>
          <ac:picMkLst>
            <pc:docMk/>
            <pc:sldMk cId="666301722" sldId="510"/>
            <ac:picMk id="9" creationId="{E8A7AEB6-996C-2963-16E0-F5C7F4B40B28}"/>
          </ac:picMkLst>
        </pc:picChg>
        <pc:picChg chg="mod">
          <ac:chgData name="Rachel Boxer" userId="6da37c9f42e40059" providerId="LiveId" clId="{CA554250-2B46-4033-B811-7365AEF4208F}" dt="2025-07-29T16:13:51.754" v="489"/>
          <ac:picMkLst>
            <pc:docMk/>
            <pc:sldMk cId="666301722" sldId="510"/>
            <ac:picMk id="10" creationId="{65D50D8B-3171-A1F2-F0E7-1A11B8CF662B}"/>
          </ac:picMkLst>
        </pc:picChg>
        <pc:picChg chg="mod">
          <ac:chgData name="Rachel Boxer" userId="6da37c9f42e40059" providerId="LiveId" clId="{CA554250-2B46-4033-B811-7365AEF4208F}" dt="2025-07-29T16:13:51.754" v="489"/>
          <ac:picMkLst>
            <pc:docMk/>
            <pc:sldMk cId="666301722" sldId="510"/>
            <ac:picMk id="15" creationId="{CBD79A0A-864C-D903-57E0-58038DA3E137}"/>
          </ac:picMkLst>
        </pc:picChg>
        <pc:picChg chg="mod">
          <ac:chgData name="Rachel Boxer" userId="6da37c9f42e40059" providerId="LiveId" clId="{CA554250-2B46-4033-B811-7365AEF4208F}" dt="2025-07-29T16:13:51.754" v="489"/>
          <ac:picMkLst>
            <pc:docMk/>
            <pc:sldMk cId="666301722" sldId="510"/>
            <ac:picMk id="16" creationId="{70E8AEB5-8CB6-4822-E6EA-A383E633B2F2}"/>
          </ac:picMkLst>
        </pc:picChg>
      </pc:sldChg>
      <pc:sldChg chg="addSp delSp modSp mod ord delAnim modAnim modNotes modNotesTx">
        <pc:chgData name="Rachel Boxer" userId="6da37c9f42e40059" providerId="LiveId" clId="{CA554250-2B46-4033-B811-7365AEF4208F}" dt="2025-07-30T01:07:00.765" v="3331" actId="20577"/>
        <pc:sldMkLst>
          <pc:docMk/>
          <pc:sldMk cId="2051850831" sldId="511"/>
        </pc:sldMkLst>
        <pc:spChg chg="add del mod">
          <ac:chgData name="Rachel Boxer" userId="6da37c9f42e40059" providerId="LiveId" clId="{CA554250-2B46-4033-B811-7365AEF4208F}" dt="2025-07-30T01:01:08.284" v="2836" actId="478"/>
          <ac:spMkLst>
            <pc:docMk/>
            <pc:sldMk cId="2051850831" sldId="511"/>
            <ac:spMk id="5" creationId="{2D415C6E-A328-41C3-8A3A-4CFFB0968444}"/>
          </ac:spMkLst>
        </pc:spChg>
        <pc:spChg chg="mod">
          <ac:chgData name="Rachel Boxer" userId="6da37c9f42e40059" providerId="LiveId" clId="{CA554250-2B46-4033-B811-7365AEF4208F}" dt="2025-07-29T16:13:51.754" v="489"/>
          <ac:spMkLst>
            <pc:docMk/>
            <pc:sldMk cId="2051850831" sldId="511"/>
            <ac:spMk id="6" creationId="{4D65D33E-DEB8-006B-4310-5EC0414A413B}"/>
          </ac:spMkLst>
        </pc:spChg>
        <pc:picChg chg="mod">
          <ac:chgData name="Rachel Boxer" userId="6da37c9f42e40059" providerId="LiveId" clId="{CA554250-2B46-4033-B811-7365AEF4208F}" dt="2025-07-29T16:13:51.754" v="489"/>
          <ac:picMkLst>
            <pc:docMk/>
            <pc:sldMk cId="2051850831" sldId="511"/>
            <ac:picMk id="3" creationId="{716F4F58-4A2F-4A90-5110-84AF0100C0E5}"/>
          </ac:picMkLst>
        </pc:picChg>
        <pc:picChg chg="add del mod">
          <ac:chgData name="Rachel Boxer" userId="6da37c9f42e40059" providerId="LiveId" clId="{CA554250-2B46-4033-B811-7365AEF4208F}" dt="2025-07-30T00:47:57.094" v="2592" actId="478"/>
          <ac:picMkLst>
            <pc:docMk/>
            <pc:sldMk cId="2051850831" sldId="511"/>
            <ac:picMk id="4" creationId="{31E9FF45-9837-FA8F-B6CE-37A93E254FD5}"/>
          </ac:picMkLst>
        </pc:picChg>
      </pc:sldChg>
      <pc:sldChg chg="addSp delSp modSp mod modNotes">
        <pc:chgData name="Rachel Boxer" userId="6da37c9f42e40059" providerId="LiveId" clId="{CA554250-2B46-4033-B811-7365AEF4208F}" dt="2025-07-29T16:14:00.194" v="491" actId="12788"/>
        <pc:sldMkLst>
          <pc:docMk/>
          <pc:sldMk cId="1551817110" sldId="520"/>
        </pc:sldMkLst>
        <pc:spChg chg="add del mod">
          <ac:chgData name="Rachel Boxer" userId="6da37c9f42e40059" providerId="LiveId" clId="{CA554250-2B46-4033-B811-7365AEF4208F}" dt="2025-07-29T16:13:56.535" v="490" actId="478"/>
          <ac:spMkLst>
            <pc:docMk/>
            <pc:sldMk cId="1551817110" sldId="520"/>
            <ac:spMk id="2" creationId="{BD54FB28-67D5-C027-7245-D8DA2F404CC4}"/>
          </ac:spMkLst>
        </pc:spChg>
        <pc:picChg chg="add mod modCrop">
          <ac:chgData name="Rachel Boxer" userId="6da37c9f42e40059" providerId="LiveId" clId="{CA554250-2B46-4033-B811-7365AEF4208F}" dt="2025-07-29T16:14:00.194" v="491" actId="12788"/>
          <ac:picMkLst>
            <pc:docMk/>
            <pc:sldMk cId="1551817110" sldId="520"/>
            <ac:picMk id="4" creationId="{CE7D7A51-ABEF-CA44-B10C-588582AA87E9}"/>
          </ac:picMkLst>
        </pc:picChg>
        <pc:picChg chg="del">
          <ac:chgData name="Rachel Boxer" userId="6da37c9f42e40059" providerId="LiveId" clId="{CA554250-2B46-4033-B811-7365AEF4208F}" dt="2025-07-29T16:10:54.420" v="478" actId="478"/>
          <ac:picMkLst>
            <pc:docMk/>
            <pc:sldMk cId="1551817110" sldId="520"/>
            <ac:picMk id="5" creationId="{829AAF3B-AA89-B13A-43DF-28354C576EF0}"/>
          </ac:picMkLst>
        </pc:picChg>
      </pc:sldChg>
      <pc:sldChg chg="del">
        <pc:chgData name="Rachel Boxer" userId="6da37c9f42e40059" providerId="LiveId" clId="{CA554250-2B46-4033-B811-7365AEF4208F}" dt="2025-07-29T16:10:51.594" v="477" actId="47"/>
        <pc:sldMkLst>
          <pc:docMk/>
          <pc:sldMk cId="2270883918" sldId="523"/>
        </pc:sldMkLst>
      </pc:sldChg>
      <pc:sldChg chg="modSp modNotes">
        <pc:chgData name="Rachel Boxer" userId="6da37c9f42e40059" providerId="LiveId" clId="{CA554250-2B46-4033-B811-7365AEF4208F}" dt="2025-07-29T16:13:51.754" v="489"/>
        <pc:sldMkLst>
          <pc:docMk/>
          <pc:sldMk cId="2408761112" sldId="524"/>
        </pc:sldMkLst>
        <pc:spChg chg="mod">
          <ac:chgData name="Rachel Boxer" userId="6da37c9f42e40059" providerId="LiveId" clId="{CA554250-2B46-4033-B811-7365AEF4208F}" dt="2025-07-29T16:13:51.754" v="489"/>
          <ac:spMkLst>
            <pc:docMk/>
            <pc:sldMk cId="2408761112" sldId="524"/>
            <ac:spMk id="4" creationId="{794F7CCE-849B-840F-C768-A8600160DD97}"/>
          </ac:spMkLst>
        </pc:spChg>
        <pc:picChg chg="mod">
          <ac:chgData name="Rachel Boxer" userId="6da37c9f42e40059" providerId="LiveId" clId="{CA554250-2B46-4033-B811-7365AEF4208F}" dt="2025-07-29T16:13:51.754" v="489"/>
          <ac:picMkLst>
            <pc:docMk/>
            <pc:sldMk cId="2408761112" sldId="524"/>
            <ac:picMk id="3" creationId="{019D24E1-A8A0-BB7B-6827-2289D9FE4627}"/>
          </ac:picMkLst>
        </pc:picChg>
      </pc:sldChg>
      <pc:sldChg chg="modSp ord modNotes modNotesTx">
        <pc:chgData name="Rachel Boxer" userId="6da37c9f42e40059" providerId="LiveId" clId="{CA554250-2B46-4033-B811-7365AEF4208F}" dt="2025-07-29T16:13:51.754" v="489"/>
        <pc:sldMkLst>
          <pc:docMk/>
          <pc:sldMk cId="3071693309" sldId="527"/>
        </pc:sldMkLst>
        <pc:spChg chg="mod">
          <ac:chgData name="Rachel Boxer" userId="6da37c9f42e40059" providerId="LiveId" clId="{CA554250-2B46-4033-B811-7365AEF4208F}" dt="2025-07-29T16:13:51.754" v="489"/>
          <ac:spMkLst>
            <pc:docMk/>
            <pc:sldMk cId="3071693309" sldId="527"/>
            <ac:spMk id="6" creationId="{63538C6E-F09D-4458-4AEE-BE8FE153400D}"/>
          </ac:spMkLst>
        </pc:spChg>
        <pc:picChg chg="mod">
          <ac:chgData name="Rachel Boxer" userId="6da37c9f42e40059" providerId="LiveId" clId="{CA554250-2B46-4033-B811-7365AEF4208F}" dt="2025-07-29T16:13:51.754" v="489"/>
          <ac:picMkLst>
            <pc:docMk/>
            <pc:sldMk cId="3071693309" sldId="527"/>
            <ac:picMk id="5" creationId="{4809D634-4789-114D-1E1C-5A782D2E85B4}"/>
          </ac:picMkLst>
        </pc:picChg>
      </pc:sldChg>
      <pc:sldChg chg="modSp del modNotes">
        <pc:chgData name="Rachel Boxer" userId="6da37c9f42e40059" providerId="LiveId" clId="{CA554250-2B46-4033-B811-7365AEF4208F}" dt="2025-07-30T01:13:28.899" v="3933" actId="47"/>
        <pc:sldMkLst>
          <pc:docMk/>
          <pc:sldMk cId="1276430020" sldId="528"/>
        </pc:sldMkLst>
        <pc:picChg chg="mod">
          <ac:chgData name="Rachel Boxer" userId="6da37c9f42e40059" providerId="LiveId" clId="{CA554250-2B46-4033-B811-7365AEF4208F}" dt="2025-07-29T16:13:51.754" v="489"/>
          <ac:picMkLst>
            <pc:docMk/>
            <pc:sldMk cId="1276430020" sldId="528"/>
            <ac:picMk id="3" creationId="{FBFDB91B-3A7F-D815-1F54-2A10858E91DA}"/>
          </ac:picMkLst>
        </pc:picChg>
      </pc:sldChg>
      <pc:sldChg chg="modSp del modNotes">
        <pc:chgData name="Rachel Boxer" userId="6da37c9f42e40059" providerId="LiveId" clId="{CA554250-2B46-4033-B811-7365AEF4208F}" dt="2025-07-30T01:13:30.840" v="3938" actId="47"/>
        <pc:sldMkLst>
          <pc:docMk/>
          <pc:sldMk cId="720431103" sldId="529"/>
        </pc:sldMkLst>
        <pc:picChg chg="mod">
          <ac:chgData name="Rachel Boxer" userId="6da37c9f42e40059" providerId="LiveId" clId="{CA554250-2B46-4033-B811-7365AEF4208F}" dt="2025-07-29T16:13:51.754" v="489"/>
          <ac:picMkLst>
            <pc:docMk/>
            <pc:sldMk cId="720431103" sldId="529"/>
            <ac:picMk id="5" creationId="{87885F23-3740-7EB8-6C83-BD6F7C7D6255}"/>
          </ac:picMkLst>
        </pc:picChg>
        <pc:picChg chg="mod">
          <ac:chgData name="Rachel Boxer" userId="6da37c9f42e40059" providerId="LiveId" clId="{CA554250-2B46-4033-B811-7365AEF4208F}" dt="2025-07-29T16:13:51.754" v="489"/>
          <ac:picMkLst>
            <pc:docMk/>
            <pc:sldMk cId="720431103" sldId="529"/>
            <ac:picMk id="7" creationId="{5658B66B-00C1-E0FD-FAE8-90CFD86DB7DC}"/>
          </ac:picMkLst>
        </pc:picChg>
        <pc:picChg chg="mod">
          <ac:chgData name="Rachel Boxer" userId="6da37c9f42e40059" providerId="LiveId" clId="{CA554250-2B46-4033-B811-7365AEF4208F}" dt="2025-07-29T16:13:51.754" v="489"/>
          <ac:picMkLst>
            <pc:docMk/>
            <pc:sldMk cId="720431103" sldId="529"/>
            <ac:picMk id="9" creationId="{0387BAA0-0ABB-619B-9D96-6E27311D2B65}"/>
          </ac:picMkLst>
        </pc:picChg>
        <pc:picChg chg="mod">
          <ac:chgData name="Rachel Boxer" userId="6da37c9f42e40059" providerId="LiveId" clId="{CA554250-2B46-4033-B811-7365AEF4208F}" dt="2025-07-29T16:13:51.754" v="489"/>
          <ac:picMkLst>
            <pc:docMk/>
            <pc:sldMk cId="720431103" sldId="529"/>
            <ac:picMk id="11" creationId="{6A60A29A-9BE9-4C30-F28B-93F7ED86A9C5}"/>
          </ac:picMkLst>
        </pc:picChg>
      </pc:sldChg>
      <pc:sldChg chg="modSp modNotes">
        <pc:chgData name="Rachel Boxer" userId="6da37c9f42e40059" providerId="LiveId" clId="{CA554250-2B46-4033-B811-7365AEF4208F}" dt="2025-07-29T16:13:51.754" v="489"/>
        <pc:sldMkLst>
          <pc:docMk/>
          <pc:sldMk cId="859848139" sldId="530"/>
        </pc:sldMkLst>
        <pc:spChg chg="mod">
          <ac:chgData name="Rachel Boxer" userId="6da37c9f42e40059" providerId="LiveId" clId="{CA554250-2B46-4033-B811-7365AEF4208F}" dt="2025-07-29T16:13:51.754" v="489"/>
          <ac:spMkLst>
            <pc:docMk/>
            <pc:sldMk cId="859848139" sldId="530"/>
            <ac:spMk id="4" creationId="{D8A11B93-AC3E-4643-0783-607E6CB4639C}"/>
          </ac:spMkLst>
        </pc:spChg>
        <pc:picChg chg="mod">
          <ac:chgData name="Rachel Boxer" userId="6da37c9f42e40059" providerId="LiveId" clId="{CA554250-2B46-4033-B811-7365AEF4208F}" dt="2025-07-29T16:13:51.754" v="489"/>
          <ac:picMkLst>
            <pc:docMk/>
            <pc:sldMk cId="859848139" sldId="530"/>
            <ac:picMk id="3" creationId="{3359F6B3-72D1-3AA5-9BBB-D7CEC477BEB3}"/>
          </ac:picMkLst>
        </pc:picChg>
      </pc:sldChg>
      <pc:sldChg chg="modSp modNotes">
        <pc:chgData name="Rachel Boxer" userId="6da37c9f42e40059" providerId="LiveId" clId="{CA554250-2B46-4033-B811-7365AEF4208F}" dt="2025-07-29T16:13:51.754" v="489"/>
        <pc:sldMkLst>
          <pc:docMk/>
          <pc:sldMk cId="1178347454" sldId="531"/>
        </pc:sldMkLst>
        <pc:spChg chg="mod">
          <ac:chgData name="Rachel Boxer" userId="6da37c9f42e40059" providerId="LiveId" clId="{CA554250-2B46-4033-B811-7365AEF4208F}" dt="2025-07-29T16:13:51.754" v="489"/>
          <ac:spMkLst>
            <pc:docMk/>
            <pc:sldMk cId="1178347454" sldId="531"/>
            <ac:spMk id="9" creationId="{2D5C188C-0EC6-82F4-C09E-9AB870C3BDA4}"/>
          </ac:spMkLst>
        </pc:spChg>
        <pc:picChg chg="mod">
          <ac:chgData name="Rachel Boxer" userId="6da37c9f42e40059" providerId="LiveId" clId="{CA554250-2B46-4033-B811-7365AEF4208F}" dt="2025-07-29T16:13:51.754" v="489"/>
          <ac:picMkLst>
            <pc:docMk/>
            <pc:sldMk cId="1178347454" sldId="531"/>
            <ac:picMk id="6" creationId="{0E1196EF-090F-84BB-93B6-4021E7E750AA}"/>
          </ac:picMkLst>
        </pc:picChg>
        <pc:picChg chg="mod">
          <ac:chgData name="Rachel Boxer" userId="6da37c9f42e40059" providerId="LiveId" clId="{CA554250-2B46-4033-B811-7365AEF4208F}" dt="2025-07-29T16:13:51.754" v="489"/>
          <ac:picMkLst>
            <pc:docMk/>
            <pc:sldMk cId="1178347454" sldId="531"/>
            <ac:picMk id="7" creationId="{CEC3F1C2-392A-7510-6FF4-C459C47D8C6F}"/>
          </ac:picMkLst>
        </pc:picChg>
        <pc:picChg chg="mod">
          <ac:chgData name="Rachel Boxer" userId="6da37c9f42e40059" providerId="LiveId" clId="{CA554250-2B46-4033-B811-7365AEF4208F}" dt="2025-07-29T16:13:51.754" v="489"/>
          <ac:picMkLst>
            <pc:docMk/>
            <pc:sldMk cId="1178347454" sldId="531"/>
            <ac:picMk id="8" creationId="{485E2D1B-2FAC-E350-6E74-84BA7E90B2B9}"/>
          </ac:picMkLst>
        </pc:picChg>
      </pc:sldChg>
      <pc:sldChg chg="modSp modNotes">
        <pc:chgData name="Rachel Boxer" userId="6da37c9f42e40059" providerId="LiveId" clId="{CA554250-2B46-4033-B811-7365AEF4208F}" dt="2025-07-29T16:13:51.754" v="489"/>
        <pc:sldMkLst>
          <pc:docMk/>
          <pc:sldMk cId="263300107" sldId="532"/>
        </pc:sldMkLst>
        <pc:spChg chg="mod">
          <ac:chgData name="Rachel Boxer" userId="6da37c9f42e40059" providerId="LiveId" clId="{CA554250-2B46-4033-B811-7365AEF4208F}" dt="2025-07-29T16:13:51.754" v="489"/>
          <ac:spMkLst>
            <pc:docMk/>
            <pc:sldMk cId="263300107" sldId="532"/>
            <ac:spMk id="2" creationId="{157F3BD0-7295-F75C-A5D4-0EC3630EA799}"/>
          </ac:spMkLst>
        </pc:spChg>
        <pc:spChg chg="mod">
          <ac:chgData name="Rachel Boxer" userId="6da37c9f42e40059" providerId="LiveId" clId="{CA554250-2B46-4033-B811-7365AEF4208F}" dt="2025-07-29T16:13:51.754" v="489"/>
          <ac:spMkLst>
            <pc:docMk/>
            <pc:sldMk cId="263300107" sldId="532"/>
            <ac:spMk id="18" creationId="{AA58508C-5A45-E4C5-03E6-937F11E2052C}"/>
          </ac:spMkLst>
        </pc:spChg>
        <pc:picChg chg="mod">
          <ac:chgData name="Rachel Boxer" userId="6da37c9f42e40059" providerId="LiveId" clId="{CA554250-2B46-4033-B811-7365AEF4208F}" dt="2025-07-29T16:13:51.754" v="489"/>
          <ac:picMkLst>
            <pc:docMk/>
            <pc:sldMk cId="263300107" sldId="532"/>
            <ac:picMk id="4" creationId="{7779BA3C-C6E9-4A99-3323-FADEFB3046AE}"/>
          </ac:picMkLst>
        </pc:picChg>
        <pc:picChg chg="mod">
          <ac:chgData name="Rachel Boxer" userId="6da37c9f42e40059" providerId="LiveId" clId="{CA554250-2B46-4033-B811-7365AEF4208F}" dt="2025-07-29T16:13:51.754" v="489"/>
          <ac:picMkLst>
            <pc:docMk/>
            <pc:sldMk cId="263300107" sldId="532"/>
            <ac:picMk id="8" creationId="{3B128D3E-06A0-5B50-A1C6-F525BC309A94}"/>
          </ac:picMkLst>
        </pc:picChg>
        <pc:picChg chg="mod">
          <ac:chgData name="Rachel Boxer" userId="6da37c9f42e40059" providerId="LiveId" clId="{CA554250-2B46-4033-B811-7365AEF4208F}" dt="2025-07-29T16:13:51.754" v="489"/>
          <ac:picMkLst>
            <pc:docMk/>
            <pc:sldMk cId="263300107" sldId="532"/>
            <ac:picMk id="12" creationId="{02EAFA13-958B-8588-FD3D-CC8402D32EEE}"/>
          </ac:picMkLst>
        </pc:picChg>
        <pc:picChg chg="mod">
          <ac:chgData name="Rachel Boxer" userId="6da37c9f42e40059" providerId="LiveId" clId="{CA554250-2B46-4033-B811-7365AEF4208F}" dt="2025-07-29T16:13:51.754" v="489"/>
          <ac:picMkLst>
            <pc:docMk/>
            <pc:sldMk cId="263300107" sldId="532"/>
            <ac:picMk id="15" creationId="{87B5FE8E-3F12-6BE8-FAAF-B7DBDA336DE9}"/>
          </ac:picMkLst>
        </pc:picChg>
        <pc:picChg chg="mod">
          <ac:chgData name="Rachel Boxer" userId="6da37c9f42e40059" providerId="LiveId" clId="{CA554250-2B46-4033-B811-7365AEF4208F}" dt="2025-07-29T16:13:51.754" v="489"/>
          <ac:picMkLst>
            <pc:docMk/>
            <pc:sldMk cId="263300107" sldId="532"/>
            <ac:picMk id="17" creationId="{08EC9EE5-89E1-C1D2-9E57-07DACE762F7A}"/>
          </ac:picMkLst>
        </pc:picChg>
        <pc:picChg chg="mod">
          <ac:chgData name="Rachel Boxer" userId="6da37c9f42e40059" providerId="LiveId" clId="{CA554250-2B46-4033-B811-7365AEF4208F}" dt="2025-07-29T16:13:51.754" v="489"/>
          <ac:picMkLst>
            <pc:docMk/>
            <pc:sldMk cId="263300107" sldId="532"/>
            <ac:picMk id="20" creationId="{C5594DB0-932E-1B45-1D08-FD5A0F6362B2}"/>
          </ac:picMkLst>
        </pc:picChg>
        <pc:picChg chg="mod">
          <ac:chgData name="Rachel Boxer" userId="6da37c9f42e40059" providerId="LiveId" clId="{CA554250-2B46-4033-B811-7365AEF4208F}" dt="2025-07-29T16:13:51.754" v="489"/>
          <ac:picMkLst>
            <pc:docMk/>
            <pc:sldMk cId="263300107" sldId="532"/>
            <ac:picMk id="22" creationId="{37EFE396-FF66-ECD5-D321-854B9444FE8C}"/>
          </ac:picMkLst>
        </pc:picChg>
        <pc:picChg chg="mod">
          <ac:chgData name="Rachel Boxer" userId="6da37c9f42e40059" providerId="LiveId" clId="{CA554250-2B46-4033-B811-7365AEF4208F}" dt="2025-07-29T16:13:51.754" v="489"/>
          <ac:picMkLst>
            <pc:docMk/>
            <pc:sldMk cId="263300107" sldId="532"/>
            <ac:picMk id="24" creationId="{326E73A5-CFA3-B045-E505-791A77B0874C}"/>
          </ac:picMkLst>
        </pc:picChg>
      </pc:sldChg>
      <pc:sldChg chg="addSp modSp new mod modAnim modNotesTx">
        <pc:chgData name="Rachel Boxer" userId="6da37c9f42e40059" providerId="LiveId" clId="{CA554250-2B46-4033-B811-7365AEF4208F}" dt="2025-07-30T01:21:13.891" v="4199" actId="20577"/>
        <pc:sldMkLst>
          <pc:docMk/>
          <pc:sldMk cId="1128800645" sldId="533"/>
        </pc:sldMkLst>
        <pc:spChg chg="add mod">
          <ac:chgData name="Rachel Boxer" userId="6da37c9f42e40059" providerId="LiveId" clId="{CA554250-2B46-4033-B811-7365AEF4208F}" dt="2025-07-30T01:05:23.155" v="3262" actId="208"/>
          <ac:spMkLst>
            <pc:docMk/>
            <pc:sldMk cId="1128800645" sldId="533"/>
            <ac:spMk id="2" creationId="{6FC8237B-B83B-1B5F-AB42-54FFBB39F4FA}"/>
          </ac:spMkLst>
        </pc:spChg>
        <pc:spChg chg="add mod">
          <ac:chgData name="Rachel Boxer" userId="6da37c9f42e40059" providerId="LiveId" clId="{CA554250-2B46-4033-B811-7365AEF4208F}" dt="2025-07-30T01:06:04.776" v="3266" actId="208"/>
          <ac:spMkLst>
            <pc:docMk/>
            <pc:sldMk cId="1128800645" sldId="533"/>
            <ac:spMk id="4" creationId="{1380AEA4-5B7F-7746-E6CA-5F39F464CEE9}"/>
          </ac:spMkLst>
        </pc:spChg>
        <pc:spChg chg="add mod">
          <ac:chgData name="Rachel Boxer" userId="6da37c9f42e40059" providerId="LiveId" clId="{CA554250-2B46-4033-B811-7365AEF4208F}" dt="2025-07-30T01:16:04.235" v="4187" actId="20577"/>
          <ac:spMkLst>
            <pc:docMk/>
            <pc:sldMk cId="1128800645" sldId="533"/>
            <ac:spMk id="5" creationId="{C5A7A7E3-7753-9C0E-D599-E1CD16013EF9}"/>
          </ac:spMkLst>
        </pc:spChg>
        <pc:picChg chg="add mod modCrop">
          <ac:chgData name="Rachel Boxer" userId="6da37c9f42e40059" providerId="LiveId" clId="{CA554250-2B46-4033-B811-7365AEF4208F}" dt="2025-07-30T01:04:50.855" v="3255" actId="1076"/>
          <ac:picMkLst>
            <pc:docMk/>
            <pc:sldMk cId="1128800645" sldId="533"/>
            <ac:picMk id="3" creationId="{06416390-4DC6-3B78-4569-DEFA07DF3F33}"/>
          </ac:picMkLst>
        </pc:picChg>
      </pc:sldChg>
      <pc:sldChg chg="addSp modSp new mod">
        <pc:chgData name="Rachel Boxer" userId="6da37c9f42e40059" providerId="LiveId" clId="{CA554250-2B46-4033-B811-7365AEF4208F}" dt="2025-07-29T16:16:05.920" v="515" actId="12789"/>
        <pc:sldMkLst>
          <pc:docMk/>
          <pc:sldMk cId="2109097827" sldId="534"/>
        </pc:sldMkLst>
        <pc:picChg chg="add mod modCrop">
          <ac:chgData name="Rachel Boxer" userId="6da37c9f42e40059" providerId="LiveId" clId="{CA554250-2B46-4033-B811-7365AEF4208F}" dt="2025-07-29T16:16:05.920" v="515" actId="12789"/>
          <ac:picMkLst>
            <pc:docMk/>
            <pc:sldMk cId="2109097827" sldId="534"/>
            <ac:picMk id="3" creationId="{B55A6A78-7B50-3C08-EE29-7DB98229D1AA}"/>
          </ac:picMkLst>
        </pc:picChg>
      </pc:sldChg>
      <pc:sldChg chg="addSp modSp new mod modAnim modNotesTx">
        <pc:chgData name="Rachel Boxer" userId="6da37c9f42e40059" providerId="LiveId" clId="{CA554250-2B46-4033-B811-7365AEF4208F}" dt="2025-07-30T01:24:07.379" v="4209"/>
        <pc:sldMkLst>
          <pc:docMk/>
          <pc:sldMk cId="3528286785" sldId="535"/>
        </pc:sldMkLst>
        <pc:spChg chg="add mod">
          <ac:chgData name="Rachel Boxer" userId="6da37c9f42e40059" providerId="LiveId" clId="{CA554250-2B46-4033-B811-7365AEF4208F}" dt="2025-07-30T00:38:47.312" v="2309" actId="1076"/>
          <ac:spMkLst>
            <pc:docMk/>
            <pc:sldMk cId="3528286785" sldId="535"/>
            <ac:spMk id="2" creationId="{22B779F8-FB0A-AFA2-4560-11FC374B5DE7}"/>
          </ac:spMkLst>
        </pc:spChg>
        <pc:spChg chg="add mod">
          <ac:chgData name="Rachel Boxer" userId="6da37c9f42e40059" providerId="LiveId" clId="{CA554250-2B46-4033-B811-7365AEF4208F}" dt="2025-07-30T00:38:00.831" v="2298" actId="1076"/>
          <ac:spMkLst>
            <pc:docMk/>
            <pc:sldMk cId="3528286785" sldId="535"/>
            <ac:spMk id="3" creationId="{2F719CF5-BFB0-7D0D-069D-4391DEAED335}"/>
          </ac:spMkLst>
        </pc:spChg>
        <pc:spChg chg="add mod">
          <ac:chgData name="Rachel Boxer" userId="6da37c9f42e40059" providerId="LiveId" clId="{CA554250-2B46-4033-B811-7365AEF4208F}" dt="2025-07-30T00:40:35.919" v="2326" actId="1076"/>
          <ac:spMkLst>
            <pc:docMk/>
            <pc:sldMk cId="3528286785" sldId="535"/>
            <ac:spMk id="6" creationId="{C8D96E5D-89A8-4629-328D-37F89E37314F}"/>
          </ac:spMkLst>
        </pc:spChg>
        <pc:spChg chg="add mod">
          <ac:chgData name="Rachel Boxer" userId="6da37c9f42e40059" providerId="LiveId" clId="{CA554250-2B46-4033-B811-7365AEF4208F}" dt="2025-07-30T00:40:39.437" v="2327" actId="14100"/>
          <ac:spMkLst>
            <pc:docMk/>
            <pc:sldMk cId="3528286785" sldId="535"/>
            <ac:spMk id="8" creationId="{2F01C974-05D1-3F64-416E-223AE63F2B99}"/>
          </ac:spMkLst>
        </pc:spChg>
        <pc:picChg chg="add mod modCrop">
          <ac:chgData name="Rachel Boxer" userId="6da37c9f42e40059" providerId="LiveId" clId="{CA554250-2B46-4033-B811-7365AEF4208F}" dt="2025-07-30T00:39:00.091" v="2311" actId="732"/>
          <ac:picMkLst>
            <pc:docMk/>
            <pc:sldMk cId="3528286785" sldId="535"/>
            <ac:picMk id="5" creationId="{E21C800A-80B5-6751-9862-392BAF7ECA2A}"/>
          </ac:picMkLst>
        </pc:picChg>
        <pc:picChg chg="add mod">
          <ac:chgData name="Rachel Boxer" userId="6da37c9f42e40059" providerId="LiveId" clId="{CA554250-2B46-4033-B811-7365AEF4208F}" dt="2025-07-30T00:41:14.302" v="2332" actId="1076"/>
          <ac:picMkLst>
            <pc:docMk/>
            <pc:sldMk cId="3528286785" sldId="535"/>
            <ac:picMk id="7" creationId="{1F38840D-C341-C861-40E8-374B82FE6F4D}"/>
          </ac:picMkLst>
        </pc:picChg>
        <pc:picChg chg="add mod">
          <ac:chgData name="Rachel Boxer" userId="6da37c9f42e40059" providerId="LiveId" clId="{CA554250-2B46-4033-B811-7365AEF4208F}" dt="2025-07-30T00:40:57.167" v="2331" actId="1076"/>
          <ac:picMkLst>
            <pc:docMk/>
            <pc:sldMk cId="3528286785" sldId="535"/>
            <ac:picMk id="9" creationId="{3A9E7645-A9A4-72E1-8DBA-21C4615A7A9A}"/>
          </ac:picMkLst>
        </pc:picChg>
      </pc:sldChg>
      <pc:sldChg chg="new del">
        <pc:chgData name="Rachel Boxer" userId="6da37c9f42e40059" providerId="LiveId" clId="{CA554250-2B46-4033-B811-7365AEF4208F}" dt="2025-07-30T00:09:48.263" v="772" actId="47"/>
        <pc:sldMkLst>
          <pc:docMk/>
          <pc:sldMk cId="2440817803" sldId="536"/>
        </pc:sldMkLst>
      </pc:sldChg>
      <pc:sldChg chg="addSp delSp modSp new del mod modNotesTx">
        <pc:chgData name="Rachel Boxer" userId="6da37c9f42e40059" providerId="LiveId" clId="{CA554250-2B46-4033-B811-7365AEF4208F}" dt="2025-07-30T00:30:16.613" v="1817" actId="47"/>
        <pc:sldMkLst>
          <pc:docMk/>
          <pc:sldMk cId="3462757416" sldId="536"/>
        </pc:sldMkLst>
        <pc:spChg chg="add del mod">
          <ac:chgData name="Rachel Boxer" userId="6da37c9f42e40059" providerId="LiveId" clId="{CA554250-2B46-4033-B811-7365AEF4208F}" dt="2025-07-30T00:26:41.670" v="1558" actId="478"/>
          <ac:spMkLst>
            <pc:docMk/>
            <pc:sldMk cId="3462757416" sldId="536"/>
            <ac:spMk id="5" creationId="{F8BE471E-14E2-F410-04B2-D840E33D5DA8}"/>
          </ac:spMkLst>
        </pc:spChg>
        <pc:spChg chg="add mod">
          <ac:chgData name="Rachel Boxer" userId="6da37c9f42e40059" providerId="LiveId" clId="{CA554250-2B46-4033-B811-7365AEF4208F}" dt="2025-07-30T00:28:17.903" v="1603" actId="1076"/>
          <ac:spMkLst>
            <pc:docMk/>
            <pc:sldMk cId="3462757416" sldId="536"/>
            <ac:spMk id="7" creationId="{A1D39ADA-6BCD-3309-A88F-673B459C6340}"/>
          </ac:spMkLst>
        </pc:spChg>
        <pc:picChg chg="add mod modCrop">
          <ac:chgData name="Rachel Boxer" userId="6da37c9f42e40059" providerId="LiveId" clId="{CA554250-2B46-4033-B811-7365AEF4208F}" dt="2025-07-30T00:26:20.783" v="1555" actId="14100"/>
          <ac:picMkLst>
            <pc:docMk/>
            <pc:sldMk cId="3462757416" sldId="536"/>
            <ac:picMk id="3" creationId="{D6EE592E-52A3-4961-CE60-668ED33355BD}"/>
          </ac:picMkLst>
        </pc:picChg>
      </pc:sldChg>
      <pc:sldChg chg="addSp modSp new mod setBg modNotesTx">
        <pc:chgData name="Rachel Boxer" userId="6da37c9f42e40059" providerId="LiveId" clId="{CA554250-2B46-4033-B811-7365AEF4208F}" dt="2025-07-30T00:55:03.771" v="2792" actId="20577"/>
        <pc:sldMkLst>
          <pc:docMk/>
          <pc:sldMk cId="4165857304" sldId="536"/>
        </pc:sldMkLst>
        <pc:picChg chg="add mod modCrop">
          <ac:chgData name="Rachel Boxer" userId="6da37c9f42e40059" providerId="LiveId" clId="{CA554250-2B46-4033-B811-7365AEF4208F}" dt="2025-07-30T00:43:23.070" v="2381" actId="12788"/>
          <ac:picMkLst>
            <pc:docMk/>
            <pc:sldMk cId="4165857304" sldId="536"/>
            <ac:picMk id="3" creationId="{A84F1710-0B86-6808-CA75-FD37ACB5523D}"/>
          </ac:picMkLst>
        </pc:picChg>
      </pc:sldChg>
      <pc:sldChg chg="addSp modSp new mod modAnim modNotesTx">
        <pc:chgData name="Rachel Boxer" userId="6da37c9f42e40059" providerId="LiveId" clId="{CA554250-2B46-4033-B811-7365AEF4208F}" dt="2025-07-30T01:10:22.968" v="3688" actId="20577"/>
        <pc:sldMkLst>
          <pc:docMk/>
          <pc:sldMk cId="2422489561" sldId="537"/>
        </pc:sldMkLst>
        <pc:spChg chg="add mod">
          <ac:chgData name="Rachel Boxer" userId="6da37c9f42e40059" providerId="LiveId" clId="{CA554250-2B46-4033-B811-7365AEF4208F}" dt="2025-07-30T01:01:47.652" v="2902" actId="1582"/>
          <ac:spMkLst>
            <pc:docMk/>
            <pc:sldMk cId="2422489561" sldId="537"/>
            <ac:spMk id="3" creationId="{72209D66-B136-8AB5-45C7-05485BB6E072}"/>
          </ac:spMkLst>
        </pc:spChg>
        <pc:picChg chg="add mod modCrop">
          <ac:chgData name="Rachel Boxer" userId="6da37c9f42e40059" providerId="LiveId" clId="{CA554250-2B46-4033-B811-7365AEF4208F}" dt="2025-07-30T00:48:33.874" v="2601" actId="12788"/>
          <ac:picMkLst>
            <pc:docMk/>
            <pc:sldMk cId="2422489561" sldId="537"/>
            <ac:picMk id="2" creationId="{D5586E29-FCF5-DFF8-FB50-B53EF6913931}"/>
          </ac:picMkLst>
        </pc:picChg>
      </pc:sldChg>
      <pc:sldMasterChg chg="modSp modSldLayout">
        <pc:chgData name="Rachel Boxer" userId="6da37c9f42e40059" providerId="LiveId" clId="{CA554250-2B46-4033-B811-7365AEF4208F}" dt="2025-07-29T16:13:51.754" v="489"/>
        <pc:sldMasterMkLst>
          <pc:docMk/>
          <pc:sldMasterMk cId="0" sldId="2147483648"/>
        </pc:sldMasterMkLst>
        <pc:spChg chg="mod">
          <ac:chgData name="Rachel Boxer" userId="6da37c9f42e40059" providerId="LiveId" clId="{CA554250-2B46-4033-B811-7365AEF4208F}" dt="2025-07-29T16:13:51.754" v="489"/>
          <ac:spMkLst>
            <pc:docMk/>
            <pc:sldMasterMk cId="0" sldId="2147483648"/>
            <ac:spMk id="1026" creationId="{FFF63621-30DC-8BDB-DEC1-10B6C0EAEFB2}"/>
          </ac:spMkLst>
        </pc:spChg>
        <pc:spChg chg="mod">
          <ac:chgData name="Rachel Boxer" userId="6da37c9f42e40059" providerId="LiveId" clId="{CA554250-2B46-4033-B811-7365AEF4208F}" dt="2025-07-29T16:13:51.754" v="489"/>
          <ac:spMkLst>
            <pc:docMk/>
            <pc:sldMasterMk cId="0" sldId="2147483648"/>
            <ac:spMk id="1027" creationId="{1F1BFBD3-94C9-871E-CA6C-819E1C9F1CD0}"/>
          </ac:spMkLst>
        </pc:spChg>
        <pc:spChg chg="mod">
          <ac:chgData name="Rachel Boxer" userId="6da37c9f42e40059" providerId="LiveId" clId="{CA554250-2B46-4033-B811-7365AEF4208F}" dt="2025-07-29T16:13:51.754" v="489"/>
          <ac:spMkLst>
            <pc:docMk/>
            <pc:sldMasterMk cId="0" sldId="2147483648"/>
            <ac:spMk id="1028" creationId="{4FB6C4F3-122A-3790-8DB9-61CC428EE8DC}"/>
          </ac:spMkLst>
        </pc:spChg>
        <pc:spChg chg="mod">
          <ac:chgData name="Rachel Boxer" userId="6da37c9f42e40059" providerId="LiveId" clId="{CA554250-2B46-4033-B811-7365AEF4208F}" dt="2025-07-29T16:13:51.754" v="489"/>
          <ac:spMkLst>
            <pc:docMk/>
            <pc:sldMasterMk cId="0" sldId="2147483648"/>
            <ac:spMk id="1029" creationId="{D880836A-B941-76D6-F1A8-3891268E507E}"/>
          </ac:spMkLst>
        </pc:spChg>
        <pc:spChg chg="mod">
          <ac:chgData name="Rachel Boxer" userId="6da37c9f42e40059" providerId="LiveId" clId="{CA554250-2B46-4033-B811-7365AEF4208F}" dt="2025-07-29T16:13:51.754" v="489"/>
          <ac:spMkLst>
            <pc:docMk/>
            <pc:sldMasterMk cId="0" sldId="2147483648"/>
            <ac:spMk id="1030" creationId="{E45110A1-9638-9011-9ED3-9B00F62000FE}"/>
          </ac:spMkLst>
        </pc:spChg>
        <pc:sldLayoutChg chg="modSp">
          <pc:chgData name="Rachel Boxer" userId="6da37c9f42e40059" providerId="LiveId" clId="{CA554250-2B46-4033-B811-7365AEF4208F}" dt="2025-07-29T16:13:51.754" v="489"/>
          <pc:sldLayoutMkLst>
            <pc:docMk/>
            <pc:sldMasterMk cId="0" sldId="2147483648"/>
            <pc:sldLayoutMk cId="3914542968" sldId="2147483649"/>
          </pc:sldLayoutMkLst>
          <pc:spChg chg="mod">
            <ac:chgData name="Rachel Boxer" userId="6da37c9f42e40059" providerId="LiveId" clId="{CA554250-2B46-4033-B811-7365AEF4208F}" dt="2025-07-29T16:13:51.754" v="489"/>
            <ac:spMkLst>
              <pc:docMk/>
              <pc:sldMasterMk cId="0" sldId="2147483648"/>
              <pc:sldLayoutMk cId="3914542968" sldId="2147483649"/>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3914542968" sldId="2147483649"/>
              <ac:spMk id="3"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512631750" sldId="2147483651"/>
          </pc:sldLayoutMkLst>
          <pc:spChg chg="mod">
            <ac:chgData name="Rachel Boxer" userId="6da37c9f42e40059" providerId="LiveId" clId="{CA554250-2B46-4033-B811-7365AEF4208F}" dt="2025-07-29T16:13:51.754" v="489"/>
            <ac:spMkLst>
              <pc:docMk/>
              <pc:sldMasterMk cId="0" sldId="2147483648"/>
              <pc:sldLayoutMk cId="512631750" sldId="2147483651"/>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512631750" sldId="2147483651"/>
              <ac:spMk id="3"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2796208680" sldId="2147483652"/>
          </pc:sldLayoutMkLst>
          <pc:spChg chg="mod">
            <ac:chgData name="Rachel Boxer" userId="6da37c9f42e40059" providerId="LiveId" clId="{CA554250-2B46-4033-B811-7365AEF4208F}" dt="2025-07-29T16:13:51.754" v="489"/>
            <ac:spMkLst>
              <pc:docMk/>
              <pc:sldMasterMk cId="0" sldId="2147483648"/>
              <pc:sldLayoutMk cId="2796208680" sldId="2147483652"/>
              <ac:spMk id="3" creationId="{00000000-0000-0000-0000-000000000000}"/>
            </ac:spMkLst>
          </pc:spChg>
          <pc:spChg chg="mod">
            <ac:chgData name="Rachel Boxer" userId="6da37c9f42e40059" providerId="LiveId" clId="{CA554250-2B46-4033-B811-7365AEF4208F}" dt="2025-07-29T16:13:51.754" v="489"/>
            <ac:spMkLst>
              <pc:docMk/>
              <pc:sldMasterMk cId="0" sldId="2147483648"/>
              <pc:sldLayoutMk cId="2796208680" sldId="2147483652"/>
              <ac:spMk id="4"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120920525" sldId="2147483653"/>
          </pc:sldLayoutMkLst>
          <pc:spChg chg="mod">
            <ac:chgData name="Rachel Boxer" userId="6da37c9f42e40059" providerId="LiveId" clId="{CA554250-2B46-4033-B811-7365AEF4208F}" dt="2025-07-29T16:13:51.754" v="489"/>
            <ac:spMkLst>
              <pc:docMk/>
              <pc:sldMasterMk cId="0" sldId="2147483648"/>
              <pc:sldLayoutMk cId="120920525" sldId="2147483653"/>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120920525" sldId="2147483653"/>
              <ac:spMk id="3" creationId="{00000000-0000-0000-0000-000000000000}"/>
            </ac:spMkLst>
          </pc:spChg>
          <pc:spChg chg="mod">
            <ac:chgData name="Rachel Boxer" userId="6da37c9f42e40059" providerId="LiveId" clId="{CA554250-2B46-4033-B811-7365AEF4208F}" dt="2025-07-29T16:13:51.754" v="489"/>
            <ac:spMkLst>
              <pc:docMk/>
              <pc:sldMasterMk cId="0" sldId="2147483648"/>
              <pc:sldLayoutMk cId="120920525" sldId="2147483653"/>
              <ac:spMk id="4" creationId="{00000000-0000-0000-0000-000000000000}"/>
            </ac:spMkLst>
          </pc:spChg>
          <pc:spChg chg="mod">
            <ac:chgData name="Rachel Boxer" userId="6da37c9f42e40059" providerId="LiveId" clId="{CA554250-2B46-4033-B811-7365AEF4208F}" dt="2025-07-29T16:13:51.754" v="489"/>
            <ac:spMkLst>
              <pc:docMk/>
              <pc:sldMasterMk cId="0" sldId="2147483648"/>
              <pc:sldLayoutMk cId="120920525" sldId="2147483653"/>
              <ac:spMk id="5" creationId="{00000000-0000-0000-0000-000000000000}"/>
            </ac:spMkLst>
          </pc:spChg>
          <pc:spChg chg="mod">
            <ac:chgData name="Rachel Boxer" userId="6da37c9f42e40059" providerId="LiveId" clId="{CA554250-2B46-4033-B811-7365AEF4208F}" dt="2025-07-29T16:13:51.754" v="489"/>
            <ac:spMkLst>
              <pc:docMk/>
              <pc:sldMasterMk cId="0" sldId="2147483648"/>
              <pc:sldLayoutMk cId="120920525" sldId="2147483653"/>
              <ac:spMk id="6"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883302882" sldId="2147483656"/>
          </pc:sldLayoutMkLst>
          <pc:spChg chg="mod">
            <ac:chgData name="Rachel Boxer" userId="6da37c9f42e40059" providerId="LiveId" clId="{CA554250-2B46-4033-B811-7365AEF4208F}" dt="2025-07-29T16:13:51.754" v="489"/>
            <ac:spMkLst>
              <pc:docMk/>
              <pc:sldMasterMk cId="0" sldId="2147483648"/>
              <pc:sldLayoutMk cId="883302882" sldId="2147483656"/>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883302882" sldId="2147483656"/>
              <ac:spMk id="3" creationId="{00000000-0000-0000-0000-000000000000}"/>
            </ac:spMkLst>
          </pc:spChg>
          <pc:spChg chg="mod">
            <ac:chgData name="Rachel Boxer" userId="6da37c9f42e40059" providerId="LiveId" clId="{CA554250-2B46-4033-B811-7365AEF4208F}" dt="2025-07-29T16:13:51.754" v="489"/>
            <ac:spMkLst>
              <pc:docMk/>
              <pc:sldMasterMk cId="0" sldId="2147483648"/>
              <pc:sldLayoutMk cId="883302882" sldId="2147483656"/>
              <ac:spMk id="4"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2540550989" sldId="2147483657"/>
          </pc:sldLayoutMkLst>
          <pc:spChg chg="mod">
            <ac:chgData name="Rachel Boxer" userId="6da37c9f42e40059" providerId="LiveId" clId="{CA554250-2B46-4033-B811-7365AEF4208F}" dt="2025-07-29T16:13:51.754" v="489"/>
            <ac:spMkLst>
              <pc:docMk/>
              <pc:sldMasterMk cId="0" sldId="2147483648"/>
              <pc:sldLayoutMk cId="2540550989" sldId="2147483657"/>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2540550989" sldId="2147483657"/>
              <ac:spMk id="3" creationId="{00000000-0000-0000-0000-000000000000}"/>
            </ac:spMkLst>
          </pc:spChg>
          <pc:spChg chg="mod">
            <ac:chgData name="Rachel Boxer" userId="6da37c9f42e40059" providerId="LiveId" clId="{CA554250-2B46-4033-B811-7365AEF4208F}" dt="2025-07-29T16:13:51.754" v="489"/>
            <ac:spMkLst>
              <pc:docMk/>
              <pc:sldMasterMk cId="0" sldId="2147483648"/>
              <pc:sldLayoutMk cId="2540550989" sldId="2147483657"/>
              <ac:spMk id="4"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3448562244" sldId="2147483659"/>
          </pc:sldLayoutMkLst>
          <pc:spChg chg="mod">
            <ac:chgData name="Rachel Boxer" userId="6da37c9f42e40059" providerId="LiveId" clId="{CA554250-2B46-4033-B811-7365AEF4208F}" dt="2025-07-29T16:13:51.754" v="489"/>
            <ac:spMkLst>
              <pc:docMk/>
              <pc:sldMasterMk cId="0" sldId="2147483648"/>
              <pc:sldLayoutMk cId="3448562244" sldId="2147483659"/>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3448562244" sldId="2147483659"/>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30/07/2025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signbsl.com/sign/car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 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We will show we care.</a:t>
            </a:r>
          </a:p>
        </p:txBody>
      </p:sp>
      <p:sp>
        <p:nvSpPr>
          <p:cNvPr id="4" name="Slide Number Placeholder 3"/>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36137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11: In the world that is our home….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253301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55226-EC39-C3DA-7EF4-01077AFC1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063F2-4E63-CAA5-1407-FA881B4E4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E00D3-BDD8-7477-FF45-CC661A0C3DFD}"/>
              </a:ext>
            </a:extLst>
          </p:cNvPr>
          <p:cNvSpPr>
            <a:spLocks noGrp="1"/>
          </p:cNvSpPr>
          <p:nvPr>
            <p:ph type="body" idx="1"/>
          </p:nvPr>
        </p:nvSpPr>
        <p:spPr/>
        <p:txBody>
          <a:bodyPr/>
          <a:lstStyle/>
          <a:p>
            <a:r>
              <a:rPr lang="en-GB" b="1" dirty="0"/>
              <a:t>Slide 12: We will show we care.</a:t>
            </a:r>
          </a:p>
        </p:txBody>
      </p:sp>
      <p:sp>
        <p:nvSpPr>
          <p:cNvPr id="4" name="Slide Number Placeholder 3">
            <a:extLst>
              <a:ext uri="{FF2B5EF4-FFF2-40B4-BE49-F238E27FC236}">
                <a16:creationId xmlns:a16="http://schemas.microsoft.com/office/drawing/2014/main" id="{24291BB2-923B-BA56-EDEE-08DFD58865F8}"/>
              </a:ext>
            </a:extLst>
          </p:cNvPr>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112037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13: For the places that feel broken….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278037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98E0-8CC6-67B1-1DFF-3B1C5FF2D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9314E-9F7B-5223-9437-AD0FF93D0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FEA4D-5941-C14D-64C6-285342DAB7CD}"/>
              </a:ext>
            </a:extLst>
          </p:cNvPr>
          <p:cNvSpPr>
            <a:spLocks noGrp="1"/>
          </p:cNvSpPr>
          <p:nvPr>
            <p:ph type="body" idx="1"/>
          </p:nvPr>
        </p:nvSpPr>
        <p:spPr/>
        <p:txBody>
          <a:bodyPr/>
          <a:lstStyle/>
          <a:p>
            <a:r>
              <a:rPr lang="en-GB" b="1" dirty="0"/>
              <a:t>Slide 14: We will show we care.</a:t>
            </a:r>
          </a:p>
        </p:txBody>
      </p:sp>
      <p:sp>
        <p:nvSpPr>
          <p:cNvPr id="4" name="Slide Number Placeholder 3">
            <a:extLst>
              <a:ext uri="{FF2B5EF4-FFF2-40B4-BE49-F238E27FC236}">
                <a16:creationId xmlns:a16="http://schemas.microsoft.com/office/drawing/2014/main" id="{13ACD2F6-AF04-CF8F-7C80-5E90202569B4}"/>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71101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15: In the friendships that we cherish….</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32806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1F6C9-77B8-4559-CCF7-31163E711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73B44-0B0B-26DC-A44C-26F0E1731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B3B0B-BC09-2F5E-0793-72F36E1B37B8}"/>
              </a:ext>
            </a:extLst>
          </p:cNvPr>
          <p:cNvSpPr>
            <a:spLocks noGrp="1"/>
          </p:cNvSpPr>
          <p:nvPr>
            <p:ph type="body" idx="1"/>
          </p:nvPr>
        </p:nvSpPr>
        <p:spPr/>
        <p:txBody>
          <a:bodyPr/>
          <a:lstStyle/>
          <a:p>
            <a:r>
              <a:rPr lang="en-GB" b="1" dirty="0"/>
              <a:t>Slide 16: We will show we care.</a:t>
            </a:r>
          </a:p>
        </p:txBody>
      </p:sp>
      <p:sp>
        <p:nvSpPr>
          <p:cNvPr id="4" name="Slide Number Placeholder 3">
            <a:extLst>
              <a:ext uri="{FF2B5EF4-FFF2-40B4-BE49-F238E27FC236}">
                <a16:creationId xmlns:a16="http://schemas.microsoft.com/office/drawing/2014/main" id="{F04916EF-2E40-5149-E4D0-57EA74BE925C}"/>
              </a:ext>
            </a:extLst>
          </p:cNvPr>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1960764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17: For all that is beautiful in our world….</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2101432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0E8F7-210B-A8ED-A473-42697995D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16689-61F5-828B-D3FC-EB7677D02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ACDA8-80AD-ADB9-C6F3-45839A9705D5}"/>
              </a:ext>
            </a:extLst>
          </p:cNvPr>
          <p:cNvSpPr>
            <a:spLocks noGrp="1"/>
          </p:cNvSpPr>
          <p:nvPr>
            <p:ph type="body" idx="1"/>
          </p:nvPr>
        </p:nvSpPr>
        <p:spPr/>
        <p:txBody>
          <a:bodyPr/>
          <a:lstStyle/>
          <a:p>
            <a:r>
              <a:rPr lang="en-GB" b="1" dirty="0"/>
              <a:t>Slide 18: We will show we care.</a:t>
            </a:r>
          </a:p>
        </p:txBody>
      </p:sp>
      <p:sp>
        <p:nvSpPr>
          <p:cNvPr id="4" name="Slide Number Placeholder 3">
            <a:extLst>
              <a:ext uri="{FF2B5EF4-FFF2-40B4-BE49-F238E27FC236}">
                <a16:creationId xmlns:a16="http://schemas.microsoft.com/office/drawing/2014/main" id="{4DC10713-989F-2F78-C69D-F0BB50215069}"/>
              </a:ext>
            </a:extLst>
          </p:cNvPr>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206261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 </a:t>
            </a:r>
            <a:r>
              <a:rPr lang="en-GB" b="0" dirty="0"/>
              <a:t>At the beginning of our time together today, we are going to think about Beginnings! We heard the words ‘In the beginning’ at the start of our story last week, and today, we are going to use some more words of beginning to help us to think….</a:t>
            </a:r>
          </a:p>
          <a:p>
            <a:r>
              <a:rPr lang="en-GB" b="0" dirty="0"/>
              <a:t>I wonder if you know which stories </a:t>
            </a:r>
            <a:r>
              <a:rPr lang="en-GB" b="1" i="1" dirty="0"/>
              <a:t>these </a:t>
            </a:r>
            <a:r>
              <a:rPr lang="en-GB" b="1" i="0" dirty="0"/>
              <a:t>words </a:t>
            </a:r>
            <a:r>
              <a:rPr lang="en-GB" b="0" i="0" dirty="0"/>
              <a:t>are the beginning of?....Talk together with a partner and then we’ll see if you’re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 mouse took a stroll through a deep dark wood. A fox saw the mouse and the mouse looked good… THE GRUFFALO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 long time ago, in a galaxy far, far away… STAR WARS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sun did not shine, it was too wet to play. So we sat in the house all that cold, cold, wet day… THE CAT IN THE HAT (Dr. Seuss)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 wonder what other story beginnings you can remember? </a:t>
            </a:r>
            <a:r>
              <a:rPr lang="en-GB" sz="1050" b="0"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[ask for some other examples]</a:t>
            </a:r>
            <a:endParaRPr lang="en-GB" sz="1050" b="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1755698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22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caring</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Caring:</a:t>
            </a:r>
            <a:r>
              <a:rPr lang="en-GB" sz="1200" kern="1200" dirty="0">
                <a:solidFill>
                  <a:schemeClr val="tx1"/>
                </a:solidFill>
                <a:effectLst/>
                <a:latin typeface="+mn-lt"/>
                <a:ea typeface="+mn-ea"/>
                <a:cs typeface="+mn-cs"/>
              </a:rPr>
              <a:t> </a:t>
            </a:r>
            <a:r>
              <a:rPr lang="en-GB" sz="1200" i="1" u="sng" kern="1200" dirty="0">
                <a:solidFill>
                  <a:schemeClr val="tx1"/>
                </a:solidFill>
                <a:effectLst/>
                <a:latin typeface="+mn-lt"/>
                <a:ea typeface="+mn-ea"/>
                <a:cs typeface="+mn-cs"/>
                <a:hlinkClick r:id="rId4"/>
              </a:rPr>
              <a:t>https://www.signbsl.com/sign/care</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21: Reflective areas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a:t>
            </a:r>
            <a:r>
              <a:rPr lang="en-GB" sz="1200" kern="1200" dirty="0">
                <a:solidFill>
                  <a:schemeClr val="tx1"/>
                </a:solidFill>
                <a:effectLst/>
                <a:latin typeface="+mn-lt"/>
                <a:ea typeface="+mn-ea"/>
                <a:cs typeface="+mn-cs"/>
              </a:rPr>
              <a:t> What do you feel is ‘broken’ in our world?</a:t>
            </a:r>
          </a:p>
          <a:p>
            <a:r>
              <a:rPr lang="en-GB" sz="1200" b="1" kern="1200" dirty="0">
                <a:solidFill>
                  <a:schemeClr val="tx1"/>
                </a:solidFill>
                <a:effectLst/>
                <a:latin typeface="+mn-lt"/>
                <a:ea typeface="+mn-ea"/>
                <a:cs typeface="+mn-cs"/>
              </a:rPr>
              <a:t>Talk:</a:t>
            </a:r>
            <a:r>
              <a:rPr lang="en-GB" sz="1200" kern="1200" dirty="0">
                <a:solidFill>
                  <a:schemeClr val="tx1"/>
                </a:solidFill>
                <a:effectLst/>
                <a:latin typeface="+mn-lt"/>
                <a:ea typeface="+mn-ea"/>
                <a:cs typeface="+mn-cs"/>
              </a:rPr>
              <a:t> Talk together with others about your ideas – do you all have the same?</a:t>
            </a:r>
          </a:p>
          <a:p>
            <a:r>
              <a:rPr lang="en-GB" sz="1200" kern="1200" dirty="0">
                <a:solidFill>
                  <a:schemeClr val="tx1"/>
                </a:solidFill>
                <a:effectLst/>
                <a:latin typeface="+mn-lt"/>
                <a:ea typeface="+mn-ea"/>
                <a:cs typeface="+mn-cs"/>
              </a:rPr>
              <a:t>Why do you think this is?!</a:t>
            </a:r>
          </a:p>
          <a:p>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Take a plaster. </a:t>
            </a:r>
          </a:p>
          <a:p>
            <a:r>
              <a:rPr lang="en-GB" sz="1200" kern="1200" dirty="0">
                <a:solidFill>
                  <a:schemeClr val="tx1"/>
                </a:solidFill>
                <a:effectLst/>
                <a:latin typeface="+mn-lt"/>
                <a:ea typeface="+mn-ea"/>
                <a:cs typeface="+mn-cs"/>
              </a:rPr>
              <a:t>Write or draw on it your idea, or a thought / prayer about what you’d like to see ‘fixed’. </a:t>
            </a:r>
          </a:p>
          <a:p>
            <a:r>
              <a:rPr lang="en-GB" sz="1200" kern="1200" dirty="0">
                <a:solidFill>
                  <a:schemeClr val="tx1"/>
                </a:solidFill>
                <a:effectLst/>
                <a:latin typeface="+mn-lt"/>
                <a:ea typeface="+mn-ea"/>
                <a:cs typeface="+mn-cs"/>
              </a:rPr>
              <a:t>Then stick it onto the world map or globe.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21</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Beginnings are important. </a:t>
            </a:r>
          </a:p>
          <a:p>
            <a:r>
              <a:rPr lang="en-GB" b="0" dirty="0"/>
              <a:t>The </a:t>
            </a:r>
            <a:r>
              <a:rPr lang="en-GB" b="0" i="1" dirty="0"/>
              <a:t>beginnings</a:t>
            </a:r>
            <a:r>
              <a:rPr lang="en-GB" b="0" dirty="0"/>
              <a:t> of stories are words that we remember!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Beginnings</a:t>
            </a:r>
            <a:r>
              <a:rPr lang="en-GB" b="0" dirty="0"/>
              <a:t> often help us to understand a story better.</a:t>
            </a:r>
            <a:endParaRPr lang="en-GB" b="1" dirty="0"/>
          </a:p>
          <a:p>
            <a:r>
              <a:rPr lang="en-GB" b="0" dirty="0"/>
              <a:t>We are </a:t>
            </a:r>
            <a:r>
              <a:rPr lang="en-GB" b="0" i="1" dirty="0"/>
              <a:t>beginning</a:t>
            </a:r>
            <a:r>
              <a:rPr lang="en-GB" b="0" dirty="0"/>
              <a:t> a new term, and a new school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Some of you are </a:t>
            </a:r>
            <a:r>
              <a:rPr lang="en-GB" b="0" i="1" dirty="0"/>
              <a:t>beginning </a:t>
            </a:r>
            <a:r>
              <a:rPr lang="en-GB" b="0" i="0" dirty="0"/>
              <a:t>at our school.</a:t>
            </a:r>
            <a:endParaRPr lang="en-GB" b="0" dirty="0"/>
          </a:p>
          <a:p>
            <a:r>
              <a:rPr lang="en-GB" b="0" dirty="0"/>
              <a:t>[Most of] You are </a:t>
            </a:r>
            <a:r>
              <a:rPr lang="en-GB" b="0" i="1" dirty="0"/>
              <a:t>beginning</a:t>
            </a:r>
            <a:r>
              <a:rPr lang="en-GB" b="0" dirty="0"/>
              <a:t> in a new class with a new teacher. </a:t>
            </a:r>
          </a:p>
          <a:p>
            <a:r>
              <a:rPr lang="en-GB" b="0" dirty="0"/>
              <a:t>We are </a:t>
            </a:r>
            <a:r>
              <a:rPr lang="en-GB" b="0" i="1" dirty="0"/>
              <a:t>beginning</a:t>
            </a:r>
            <a:r>
              <a:rPr lang="en-GB" b="0" dirty="0"/>
              <a:t> a whole new series in our times together in collective worship.</a:t>
            </a:r>
          </a:p>
          <a:p>
            <a:r>
              <a:rPr lang="en-GB" b="0" i="1" dirty="0"/>
              <a:t>Beginnings</a:t>
            </a:r>
            <a:r>
              <a:rPr lang="en-GB" b="0" dirty="0"/>
              <a:t> are important. </a:t>
            </a:r>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261302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4: Creativity</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Last week, we thought about this big word that will be a common theme for the rest of this term, as we continue to use the work of textile artist Jacqui Parkinson.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Next week we will begin looking at the work from her new exhibition, but in order for us to fully understand it, we need to return to last week’s story of beginnings, when ‘God made….’</a:t>
            </a:r>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a:t>
            </a:r>
            <a:r>
              <a:rPr lang="en-GB" sz="1200" b="0" kern="1200" dirty="0">
                <a:solidFill>
                  <a:schemeClr val="tx1"/>
                </a:solidFill>
                <a:effectLst/>
                <a:latin typeface="+mn-lt"/>
                <a:ea typeface="+mn-ea"/>
                <a:cs typeface="+mn-cs"/>
              </a:rPr>
              <a:t>Do you remember the words that God spoke </a:t>
            </a:r>
            <a:r>
              <a:rPr lang="en-GB" sz="1200" b="0" i="1" kern="1200" dirty="0">
                <a:solidFill>
                  <a:schemeClr val="tx1"/>
                </a:solidFill>
                <a:effectLst/>
                <a:latin typeface="+mn-lt"/>
                <a:ea typeface="+mn-ea"/>
                <a:cs typeface="+mn-cs"/>
              </a:rPr>
              <a:t>after</a:t>
            </a:r>
            <a:r>
              <a:rPr lang="en-GB" sz="1200" b="0" kern="1200" dirty="0">
                <a:solidFill>
                  <a:schemeClr val="tx1"/>
                </a:solidFill>
                <a:effectLst/>
                <a:latin typeface="+mn-lt"/>
                <a:ea typeface="+mn-ea"/>
                <a:cs typeface="+mn-cs"/>
              </a:rPr>
              <a:t> he’d made?..... He said </a:t>
            </a:r>
            <a:r>
              <a:rPr lang="en-GB" sz="1200" b="1" kern="1200" dirty="0">
                <a:solidFill>
                  <a:schemeClr val="tx1"/>
                </a:solidFill>
                <a:effectLst/>
                <a:latin typeface="+mn-lt"/>
                <a:ea typeface="+mn-ea"/>
                <a:cs typeface="+mn-cs"/>
              </a:rPr>
              <a:t>‘That’s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He looked at the world that he had created and was pleased. I’m sure that most of us can identify with how it feels to be pleased with the things we have made! God gave the world to Adam and Eve and told them that it was their job to look after it, to care for it and help it to flourish. The world he had made was perfect, and in the very middle of it, God planted the most beautiful garden. God called it Eden. It was the perfect place.</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52304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In the middle of the garden, God had planted two special trees. </a:t>
            </a:r>
          </a:p>
          <a:p>
            <a:r>
              <a:rPr lang="en-GB" b="0" dirty="0"/>
              <a:t>One was the tree of life – you can see it, </a:t>
            </a:r>
            <a:r>
              <a:rPr lang="en-GB" b="1" dirty="0"/>
              <a:t>here, </a:t>
            </a:r>
            <a:r>
              <a:rPr lang="en-GB" b="0" dirty="0"/>
              <a:t>with the golden spiral, and the red fruit.</a:t>
            </a:r>
          </a:p>
          <a:p>
            <a:r>
              <a:rPr lang="en-GB" b="0" dirty="0"/>
              <a:t>The second tree had a very big name: the Tree of the Knowledge of Good and Evil. </a:t>
            </a:r>
            <a:r>
              <a:rPr lang="en-GB" sz="1200" kern="1200" dirty="0">
                <a:solidFill>
                  <a:schemeClr val="tx1"/>
                </a:solidFill>
                <a:effectLst/>
                <a:latin typeface="+mn-lt"/>
                <a:ea typeface="+mn-ea"/>
                <a:cs typeface="+mn-cs"/>
              </a:rPr>
              <a:t>You can see it </a:t>
            </a:r>
            <a:r>
              <a:rPr lang="en-GB" sz="1200" b="1" kern="1200" dirty="0">
                <a:solidFill>
                  <a:schemeClr val="tx1"/>
                </a:solidFill>
                <a:effectLst/>
                <a:latin typeface="+mn-lt"/>
                <a:ea typeface="+mn-ea"/>
                <a:cs typeface="+mn-cs"/>
              </a:rPr>
              <a:t>here, </a:t>
            </a:r>
            <a:r>
              <a:rPr lang="en-GB" sz="1200" kern="1200" dirty="0">
                <a:solidFill>
                  <a:schemeClr val="tx1"/>
                </a:solidFill>
                <a:effectLst/>
                <a:latin typeface="+mn-lt"/>
                <a:ea typeface="+mn-ea"/>
                <a:cs typeface="+mn-cs"/>
              </a:rPr>
              <a:t>with the blue fruit. </a:t>
            </a:r>
            <a:r>
              <a:rPr lang="en-GB" b="0" dirty="0"/>
              <a:t>Can you see what the red spiral is?.... </a:t>
            </a:r>
            <a:r>
              <a:rPr lang="en-GB" b="0" i="1" dirty="0"/>
              <a:t>[it’s a snake]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God shared the Garden of Eden with Adam and Eve – and he told them they could eat any seed or fruit from the garden EXCEPT for the fruit of these two special trees. It would not be good for them!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 wonder what Adam and Eve might have thought about God’s instructions?.... </a:t>
            </a:r>
            <a:r>
              <a:rPr lang="en-GB" sz="1200" b="0" i="1" kern="1200" dirty="0">
                <a:solidFill>
                  <a:schemeClr val="tx1"/>
                </a:solidFill>
                <a:effectLst/>
                <a:latin typeface="+mn-lt"/>
                <a:ea typeface="+mn-ea"/>
                <a:cs typeface="+mn-cs"/>
              </a:rPr>
              <a:t>[you might want to allow children some time to talk together about this]</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118588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t>
            </a:r>
            <a:r>
              <a:rPr lang="en-GB" b="0" dirty="0"/>
              <a:t>Unfortunately, God’s enemy, Satan, was in the garden in the form of a snake and he whispered to the people that it wouldn’t matter if they disobeyed God, that if they ate the fruit of the Tree of the Knowledge of Good and Evil, then they would be like God and know everything…. Well, that was too great a temptation for them, and as you can see here, they took the fruit and ate it.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….I wonder how Adam and Eve feel now?....</a:t>
            </a:r>
            <a:r>
              <a:rPr lang="en-GB" sz="1200" b="0" i="1" kern="1200" dirty="0">
                <a:solidFill>
                  <a:schemeClr val="tx1"/>
                </a:solidFill>
                <a:effectLst/>
                <a:latin typeface="+mn-lt"/>
                <a:ea typeface="+mn-ea"/>
                <a:cs typeface="+mn-cs"/>
              </a:rPr>
              <a:t>[you might want to allow children some time to talk together about this]</a:t>
            </a:r>
            <a:endParaRPr lang="en-GB" b="0" dirty="0"/>
          </a:p>
          <a:p>
            <a:r>
              <a:rPr lang="en-GB" b="0" dirty="0"/>
              <a:t>Immediately they did this, they knew that they had done wrong and hid from God amongst the trees, ashamed of their actions. When God walked in the garden in the cool of the day, looking for his friends Adam and Eve, they were nowhere to be found, so he called their names until they came out from where they had been hiding. They each blamed each other and the snake…..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….I wonder how God feels about what’s happened?....</a:t>
            </a:r>
            <a:r>
              <a:rPr lang="en-GB" sz="1200" b="0" i="1" kern="1200" dirty="0">
                <a:solidFill>
                  <a:schemeClr val="tx1"/>
                </a:solidFill>
                <a:effectLst/>
                <a:latin typeface="+mn-lt"/>
                <a:ea typeface="+mn-ea"/>
                <a:cs typeface="+mn-cs"/>
              </a:rPr>
              <a:t>[you might want to allow children some time to talk together about this]</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280218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sz="1200" kern="1200" dirty="0">
                <a:solidFill>
                  <a:schemeClr val="tx1"/>
                </a:solidFill>
                <a:effectLst/>
                <a:latin typeface="+mn-lt"/>
                <a:ea typeface="+mn-ea"/>
                <a:cs typeface="+mn-cs"/>
              </a:rPr>
              <a:t>The story tells us that God was very disappointed and that he sent Adam and Eve away from the perfect Garden, because things could no longer be perfect. </a:t>
            </a:r>
            <a:r>
              <a:rPr lang="en-GB" sz="1200" b="0" i="0" kern="1200" dirty="0">
                <a:solidFill>
                  <a:schemeClr val="tx1"/>
                </a:solidFill>
                <a:effectLst/>
                <a:latin typeface="+mn-lt"/>
                <a:ea typeface="+mn-ea"/>
                <a:cs typeface="+mn-cs"/>
              </a:rPr>
              <a:t>Because Adam and Eve had listened to the snake, Sin had come into the world and spoiled it. </a:t>
            </a:r>
            <a:r>
              <a:rPr lang="en-GB" b="0" dirty="0"/>
              <a:t>Life in the world would be hard work now, and Adam and Eve would not be able to live with God in the perfect Garden. </a:t>
            </a:r>
            <a:r>
              <a:rPr lang="en-GB" sz="1200" b="0" i="0" kern="1200" dirty="0">
                <a:solidFill>
                  <a:schemeClr val="tx1"/>
                </a:solidFill>
                <a:effectLst/>
                <a:latin typeface="+mn-lt"/>
                <a:ea typeface="+mn-ea"/>
                <a:cs typeface="+mn-cs"/>
              </a:rPr>
              <a:t>God closed the Garden so that no one would ever be able to eat from the special trees again. I</a:t>
            </a:r>
            <a:r>
              <a:rPr lang="en-GB" b="0" dirty="0"/>
              <a:t>t seems that </a:t>
            </a:r>
            <a:r>
              <a:rPr lang="en-GB" b="0" i="1" dirty="0"/>
              <a:t>this </a:t>
            </a:r>
            <a:r>
              <a:rPr lang="en-GB" b="0" dirty="0"/>
              <a:t>beginning has gone all wrong….</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Spend a few moments really looking at this part of Jacqui’s work now…..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….I wonder how you feel as you look at what’s happening?.... </a:t>
            </a:r>
            <a:r>
              <a:rPr lang="en-GB" b="0" i="1" dirty="0">
                <a:solidFill>
                  <a:schemeClr val="tx1"/>
                </a:solidFill>
                <a:latin typeface="Century Gothic" panose="020B0502020202020204" pitchFamily="34" charset="0"/>
              </a:rPr>
              <a:t>[</a:t>
            </a:r>
            <a:r>
              <a:rPr lang="en-GB" sz="1200" b="0" i="1" kern="1200" dirty="0">
                <a:solidFill>
                  <a:schemeClr val="tx1"/>
                </a:solidFill>
                <a:effectLst/>
                <a:latin typeface="+mn-lt"/>
                <a:ea typeface="+mn-ea"/>
                <a:cs typeface="+mn-cs"/>
              </a:rPr>
              <a:t>you might want to allow children some time to talk together about this]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….I wonder how Adam and Eve feel now?....</a:t>
            </a:r>
            <a:r>
              <a:rPr lang="en-GB" sz="1200" b="0" i="1" kern="1200" dirty="0">
                <a:solidFill>
                  <a:schemeClr val="tx1"/>
                </a:solidFill>
                <a:effectLst/>
                <a:latin typeface="+mn-lt"/>
                <a:ea typeface="+mn-ea"/>
                <a:cs typeface="+mn-cs"/>
              </a:rPr>
              <a:t>[you might want to allow children some time to talk together about this]</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Christians, this is the saddest moment in the whole story, as the whole of Creation is affected by what happened. God’s perfect world is broken….</a:t>
            </a:r>
            <a:endParaRPr lang="en-GB" sz="1200" i="1" kern="1200" dirty="0">
              <a:solidFill>
                <a:schemeClr val="tx1"/>
              </a:solidFill>
              <a:effectLst/>
              <a:latin typeface="+mn-lt"/>
              <a:ea typeface="+mn-ea"/>
              <a:cs typeface="+mn-cs"/>
            </a:endParaRPr>
          </a:p>
          <a:p>
            <a:endParaRPr lang="en-GB" b="0" dirty="0"/>
          </a:p>
          <a:p>
            <a:endParaRPr lang="en-GB" b="1" dirty="0"/>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127995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Responding and words for worship</a:t>
            </a:r>
          </a:p>
          <a:p>
            <a:pPr algn="ctr" fontAlgn="auto">
              <a:spcAft>
                <a:spcPts val="0"/>
              </a:spcAft>
              <a:buNone/>
              <a:defRPr/>
            </a:pPr>
            <a:r>
              <a:rPr lang="en-GB" sz="1200" b="1" dirty="0">
                <a:solidFill>
                  <a:prstClr val="black"/>
                </a:solidFill>
                <a:latin typeface="Century Gothic" panose="020B0502020202020204" pitchFamily="34" charset="0"/>
              </a:rPr>
              <a:t>….I wonder what you think about this idea?....</a:t>
            </a:r>
          </a:p>
          <a:p>
            <a:pPr algn="ctr" fontAlgn="auto">
              <a:spcAft>
                <a:spcPts val="0"/>
              </a:spcAft>
              <a:buNone/>
              <a:defRPr/>
            </a:pPr>
            <a:r>
              <a:rPr lang="en-GB" sz="1200" b="1" dirty="0">
                <a:solidFill>
                  <a:prstClr val="black"/>
                </a:solidFill>
                <a:latin typeface="Century Gothic" panose="020B0502020202020204" pitchFamily="34" charset="0"/>
              </a:rPr>
              <a:t>….when you look at the world, I wonder if you agree that it is ‘broken’?....</a:t>
            </a:r>
          </a:p>
          <a:p>
            <a:pPr algn="ctr" fontAlgn="auto">
              <a:spcAft>
                <a:spcPts val="0"/>
              </a:spcAft>
              <a:buNone/>
              <a:defRPr/>
            </a:pPr>
            <a:r>
              <a:rPr lang="en-GB" sz="1200" b="1" dirty="0">
                <a:solidFill>
                  <a:prstClr val="black"/>
                </a:solidFill>
                <a:latin typeface="Century Gothic" panose="020B0502020202020204" pitchFamily="34" charset="0"/>
              </a:rPr>
              <a:t>....I wonder how we should act now?....</a:t>
            </a:r>
          </a:p>
          <a:p>
            <a:pPr algn="ctr"/>
            <a:r>
              <a:rPr lang="en-GB" b="0" i="1" dirty="0"/>
              <a:t>[you might want to allow some time for discussion here as well]</a:t>
            </a:r>
          </a:p>
          <a:p>
            <a:r>
              <a:rPr lang="en-GB" b="0" dirty="0"/>
              <a:t>These are things that we will take into our classrooms this week as we continue to think about our responsibilities as human beings for the world around us….which includes the way that we treat each other. We can all make a difference in caring for a world that is still beautiful and amazing, but fragile…..and as we’ll find out next week, for Christians, the story doesn’t end with this broken beginning…..</a:t>
            </a:r>
          </a:p>
          <a:p>
            <a:endParaRPr lang="en-GB" b="0" dirty="0"/>
          </a:p>
          <a:p>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pray now. If this is something that you feel comfortable doing, then there will be some words for us to share together. If you don’t want to pray, then use the quiet to be still with your own thoughts. Here are the words….</a:t>
            </a:r>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96106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E85BDF38-E97E-71B6-F611-02107C4364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FFF5F669-C380-22F5-2A0D-7D697BC74CDB}"/>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10715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pouring water onto a small plant&#10;&#10;AI-generated content may be incorrect.">
            <a:extLst>
              <a:ext uri="{FF2B5EF4-FFF2-40B4-BE49-F238E27FC236}">
                <a16:creationId xmlns:a16="http://schemas.microsoft.com/office/drawing/2014/main" id="{D1BD7AC1-E031-031D-8368-CC1A261013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24800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39014-50CC-F6EF-7E3F-0150215DE070}"/>
            </a:ext>
          </a:extLst>
        </p:cNvPr>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F409A552-7F86-DE42-F61F-345C27EBB5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4AD6FFC9-95EB-8434-B887-9D0CF62FD24C}"/>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39884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toy with a broken heart&#10;&#10;AI-generated content may be incorrect.">
            <a:extLst>
              <a:ext uri="{FF2B5EF4-FFF2-40B4-BE49-F238E27FC236}">
                <a16:creationId xmlns:a16="http://schemas.microsoft.com/office/drawing/2014/main" id="{413EFCFE-CDFC-5510-9B1B-16DDC9EA3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22840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C2D3A-8E1D-7767-4D8B-F61FF52318B1}"/>
            </a:ext>
          </a:extLst>
        </p:cNvPr>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8BDA3282-2DDA-1E7E-133A-269D8BA5CA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2FB2E85-8461-3C26-B448-A9A367C905A8}"/>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315840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lhouette of two women making a heart with their hands&#10;&#10;AI-generated content may be incorrect.">
            <a:extLst>
              <a:ext uri="{FF2B5EF4-FFF2-40B4-BE49-F238E27FC236}">
                <a16:creationId xmlns:a16="http://schemas.microsoft.com/office/drawing/2014/main" id="{B8B48BF2-1D97-C823-C9AC-99786EF5F5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15367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5D190-A973-500E-90F7-57CC739F3EAA}"/>
            </a:ext>
          </a:extLst>
        </p:cNvPr>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908A973C-0ABF-FA6E-25E4-ACD826ABE5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F6C225B1-551C-5F88-05EB-ED0EC4C5A7D5}"/>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166020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e on a flower&#10;&#10;AI-generated content may be incorrect.">
            <a:extLst>
              <a:ext uri="{FF2B5EF4-FFF2-40B4-BE49-F238E27FC236}">
                <a16:creationId xmlns:a16="http://schemas.microsoft.com/office/drawing/2014/main" id="{B79D77B1-D6EF-345D-E16D-3B19F3A8A8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8618"/>
            <a:ext cx="9144000" cy="6100763"/>
          </a:xfrm>
          <a:prstGeom prst="rect">
            <a:avLst/>
          </a:prstGeom>
          <a:ln>
            <a:solidFill>
              <a:schemeClr val="bg1"/>
            </a:solidFill>
          </a:ln>
        </p:spPr>
      </p:pic>
    </p:spTree>
    <p:extLst>
      <p:ext uri="{BB962C8B-B14F-4D97-AF65-F5344CB8AC3E}">
        <p14:creationId xmlns:p14="http://schemas.microsoft.com/office/powerpoint/2010/main" val="417664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0B20-CFBB-26B7-6D8D-9B63C25FE062}"/>
            </a:ext>
          </a:extLst>
        </p:cNvPr>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97344517-1350-2ED4-8AE7-47AB702304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33606280-C120-B338-AA1E-991FF5F592D6}"/>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290592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19CF5-BFB0-7D0D-069D-4391DEAED335}"/>
              </a:ext>
            </a:extLst>
          </p:cNvPr>
          <p:cNvSpPr txBox="1"/>
          <p:nvPr/>
        </p:nvSpPr>
        <p:spPr>
          <a:xfrm>
            <a:off x="419330" y="264579"/>
            <a:ext cx="5664838" cy="1200329"/>
          </a:xfrm>
          <a:prstGeom prst="rect">
            <a:avLst/>
          </a:prstGeom>
          <a:noFill/>
        </p:spPr>
        <p:txBody>
          <a:bodyPr wrap="square">
            <a:spAutoFit/>
          </a:bodyPr>
          <a:lstStyle/>
          <a:p>
            <a:pPr algn="ctr">
              <a:buNone/>
            </a:pPr>
            <a:r>
              <a:rPr lang="en-GB"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 mouse took a stroll through a deep dark wood. A fox saw the mouse and the mouse looked good…</a:t>
            </a:r>
            <a:endPar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descr="A statue of a cow in the woods&#10;&#10;AI-generated content may be incorrect.">
            <a:extLst>
              <a:ext uri="{FF2B5EF4-FFF2-40B4-BE49-F238E27FC236}">
                <a16:creationId xmlns:a16="http://schemas.microsoft.com/office/drawing/2014/main" id="{E21C800A-80B5-6751-9862-392BAF7ECA2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767722" y="202636"/>
            <a:ext cx="1708559" cy="2290260"/>
          </a:xfrm>
          <a:prstGeom prst="rect">
            <a:avLst/>
          </a:prstGeom>
          <a:ln>
            <a:solidFill>
              <a:schemeClr val="bg1"/>
            </a:solidFill>
          </a:ln>
        </p:spPr>
      </p:pic>
      <p:sp>
        <p:nvSpPr>
          <p:cNvPr id="6" name="TextBox 5">
            <a:extLst>
              <a:ext uri="{FF2B5EF4-FFF2-40B4-BE49-F238E27FC236}">
                <a16:creationId xmlns:a16="http://schemas.microsoft.com/office/drawing/2014/main" id="{C8D96E5D-89A8-4629-328D-37F89E37314F}"/>
              </a:ext>
            </a:extLst>
          </p:cNvPr>
          <p:cNvSpPr txBox="1"/>
          <p:nvPr/>
        </p:nvSpPr>
        <p:spPr>
          <a:xfrm rot="596153">
            <a:off x="3151162" y="2421568"/>
            <a:ext cx="4432386" cy="830997"/>
          </a:xfrm>
          <a:prstGeom prst="rect">
            <a:avLst/>
          </a:prstGeom>
          <a:noFill/>
        </p:spPr>
        <p:txBody>
          <a:bodyPr wrap="square">
            <a:spAutoFit/>
          </a:bodyPr>
          <a:lstStyle/>
          <a:p>
            <a:pPr algn="ctr">
              <a:buNone/>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 long time ago, in a galaxy far, far away…….</a:t>
            </a:r>
            <a:endPar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2B779F8-FB0A-AFA2-4560-11FC374B5DE7}"/>
              </a:ext>
            </a:extLst>
          </p:cNvPr>
          <p:cNvSpPr txBox="1"/>
          <p:nvPr/>
        </p:nvSpPr>
        <p:spPr>
          <a:xfrm>
            <a:off x="2907884" y="5076493"/>
            <a:ext cx="6352567" cy="1446550"/>
          </a:xfrm>
          <a:prstGeom prst="rect">
            <a:avLst/>
          </a:prstGeom>
          <a:noFill/>
        </p:spPr>
        <p:txBody>
          <a:bodyPr wrap="square" rtlCol="0">
            <a:spAutoFit/>
          </a:bodyPr>
          <a:lstStyle/>
          <a:p>
            <a:pPr algn="ctr"/>
            <a:r>
              <a:rPr lang="en-GB" sz="8800" b="1" dirty="0">
                <a:solidFill>
                  <a:schemeClr val="bg1"/>
                </a:solidFill>
                <a:latin typeface="Century Gothic" panose="020B0502020202020204" pitchFamily="34" charset="0"/>
              </a:rPr>
              <a:t>Beginnings</a:t>
            </a:r>
          </a:p>
        </p:txBody>
      </p:sp>
      <p:pic>
        <p:nvPicPr>
          <p:cNvPr id="7" name="Picture 6" descr="Two toy figures holding lightsabers&#10;&#10;AI-generated content may be incorrect.">
            <a:extLst>
              <a:ext uri="{FF2B5EF4-FFF2-40B4-BE49-F238E27FC236}">
                <a16:creationId xmlns:a16="http://schemas.microsoft.com/office/drawing/2014/main" id="{1F38840D-C341-C861-40E8-374B82FE6F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330" y="1652206"/>
            <a:ext cx="2608137" cy="1776794"/>
          </a:xfrm>
          <a:prstGeom prst="rect">
            <a:avLst/>
          </a:prstGeom>
          <a:ln>
            <a:solidFill>
              <a:schemeClr val="bg1"/>
            </a:solidFill>
          </a:ln>
        </p:spPr>
      </p:pic>
      <p:sp>
        <p:nvSpPr>
          <p:cNvPr id="8" name="TextBox 7">
            <a:extLst>
              <a:ext uri="{FF2B5EF4-FFF2-40B4-BE49-F238E27FC236}">
                <a16:creationId xmlns:a16="http://schemas.microsoft.com/office/drawing/2014/main" id="{2F01C974-05D1-3F64-416E-223AE63F2B99}"/>
              </a:ext>
            </a:extLst>
          </p:cNvPr>
          <p:cNvSpPr txBox="1"/>
          <p:nvPr/>
        </p:nvSpPr>
        <p:spPr>
          <a:xfrm>
            <a:off x="2051720" y="3876164"/>
            <a:ext cx="6768752" cy="1200329"/>
          </a:xfrm>
          <a:prstGeom prst="rect">
            <a:avLst/>
          </a:prstGeom>
          <a:noFill/>
        </p:spPr>
        <p:txBody>
          <a:bodyPr wrap="square">
            <a:spAutoFit/>
          </a:bodyPr>
          <a:lstStyle/>
          <a:p>
            <a:pPr algn="ctr">
              <a:buNone/>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 sun did not shine, it was too wet to play. So we sat in the house all that cold, cold, wet day… </a:t>
            </a:r>
            <a:endPar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9" name="Picture 17" descr="http://www.bunkycooks.com/wp-content/uploads/2010/10/cat-in-the-hat2.jpg">
            <a:extLst>
              <a:ext uri="{FF2B5EF4-FFF2-40B4-BE49-F238E27FC236}">
                <a16:creationId xmlns:a16="http://schemas.microsoft.com/office/drawing/2014/main" id="{3A9E7645-A9A4-72E1-8DBA-21C4615A7A9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8483" y="3896597"/>
            <a:ext cx="1730325" cy="24027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8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31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53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a:t>
            </a:r>
            <a:r>
              <a:rPr lang="en-GB" sz="3200" b="1" i="1" u="sng" dirty="0">
                <a:solidFill>
                  <a:schemeClr val="bg1"/>
                </a:solidFill>
                <a:latin typeface="Century Gothic" panose="020B0502020202020204" pitchFamily="34" charset="0"/>
                <a:ea typeface="MS Mincho" panose="02020609040205080304" pitchFamily="49" charset="-128"/>
              </a:rPr>
              <a:t>caring</a:t>
            </a:r>
            <a:r>
              <a:rPr lang="en-GB" sz="2800"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heart shaped cut out of wood&#10;&#10;AI-generated content may be incorrect.">
            <a:extLst>
              <a:ext uri="{FF2B5EF4-FFF2-40B4-BE49-F238E27FC236}">
                <a16:creationId xmlns:a16="http://schemas.microsoft.com/office/drawing/2014/main" id="{232E1709-F23B-ED7B-155B-2DAEF52CD34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9144000" cy="4896544"/>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1097426-A333-14C9-8E53-F218C46020E8}"/>
              </a:ext>
            </a:extLst>
          </p:cNvPr>
          <p:cNvGrpSpPr/>
          <p:nvPr/>
        </p:nvGrpSpPr>
        <p:grpSpPr>
          <a:xfrm>
            <a:off x="1255514" y="0"/>
            <a:ext cx="6632972" cy="6858000"/>
            <a:chOff x="1255514" y="0"/>
            <a:chExt cx="6632972" cy="6858000"/>
          </a:xfrm>
        </p:grpSpPr>
        <p:pic>
          <p:nvPicPr>
            <p:cNvPr id="17" name="Picture 16" descr="A cartoon of a planet earth&#10;&#10;AI-generated content may be incorrect.">
              <a:extLst>
                <a:ext uri="{FF2B5EF4-FFF2-40B4-BE49-F238E27FC236}">
                  <a16:creationId xmlns:a16="http://schemas.microsoft.com/office/drawing/2014/main" id="{5EED6330-7F44-2AAF-DBC1-DAFC21A33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5514" y="0"/>
              <a:ext cx="6632972" cy="6858000"/>
            </a:xfrm>
            <a:prstGeom prst="rect">
              <a:avLst/>
            </a:prstGeom>
          </p:spPr>
        </p:pic>
        <p:pic>
          <p:nvPicPr>
            <p:cNvPr id="19" name="Picture 18" descr="A close up of a band aid&#10;&#10;AI-generated content may be incorrect.">
              <a:extLst>
                <a:ext uri="{FF2B5EF4-FFF2-40B4-BE49-F238E27FC236}">
                  <a16:creationId xmlns:a16="http://schemas.microsoft.com/office/drawing/2014/main" id="{B2A2AC36-4586-CECB-55FE-57880E723ED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20295274">
              <a:off x="2318685" y="1079874"/>
              <a:ext cx="3032270" cy="857424"/>
            </a:xfrm>
            <a:prstGeom prst="rect">
              <a:avLst/>
            </a:prstGeom>
          </p:spPr>
        </p:pic>
        <p:pic>
          <p:nvPicPr>
            <p:cNvPr id="20" name="Picture 19" descr="A close up of a band aid&#10;&#10;AI-generated content may be incorrect.">
              <a:extLst>
                <a:ext uri="{FF2B5EF4-FFF2-40B4-BE49-F238E27FC236}">
                  <a16:creationId xmlns:a16="http://schemas.microsoft.com/office/drawing/2014/main" id="{880A96F0-962C-3FF1-C4F5-0E23985C05B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080506">
              <a:off x="4414242" y="2916216"/>
              <a:ext cx="3032270" cy="857424"/>
            </a:xfrm>
            <a:prstGeom prst="rect">
              <a:avLst/>
            </a:prstGeom>
          </p:spPr>
        </p:pic>
        <p:pic>
          <p:nvPicPr>
            <p:cNvPr id="21" name="Picture 20" descr="A close up of a band aid&#10;&#10;AI-generated content may be incorrect.">
              <a:extLst>
                <a:ext uri="{FF2B5EF4-FFF2-40B4-BE49-F238E27FC236}">
                  <a16:creationId xmlns:a16="http://schemas.microsoft.com/office/drawing/2014/main" id="{3A4A7916-7ED2-C4BB-8220-0B14192FAA2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21341349">
              <a:off x="2168101" y="4502258"/>
              <a:ext cx="3032270" cy="857424"/>
            </a:xfrm>
            <a:prstGeom prst="rect">
              <a:avLst/>
            </a:prstGeom>
          </p:spPr>
        </p:pic>
      </p:grpSp>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ng shot of a road&#10;&#10;AI-generated content may be incorrect.">
            <a:extLst>
              <a:ext uri="{FF2B5EF4-FFF2-40B4-BE49-F238E27FC236}">
                <a16:creationId xmlns:a16="http://schemas.microsoft.com/office/drawing/2014/main" id="{A84F1710-0B86-6808-CA75-FD37ACB5523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57739" y="0"/>
            <a:ext cx="7628523" cy="6858000"/>
          </a:xfrm>
          <a:prstGeom prst="rect">
            <a:avLst/>
          </a:prstGeom>
        </p:spPr>
      </p:pic>
    </p:spTree>
    <p:extLst>
      <p:ext uri="{BB962C8B-B14F-4D97-AF65-F5344CB8AC3E}">
        <p14:creationId xmlns:p14="http://schemas.microsoft.com/office/powerpoint/2010/main" val="416585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a piece of art&#10;&#10;AI-generated content may be incorrect.">
            <a:extLst>
              <a:ext uri="{FF2B5EF4-FFF2-40B4-BE49-F238E27FC236}">
                <a16:creationId xmlns:a16="http://schemas.microsoft.com/office/drawing/2014/main" id="{716F4F58-4A2F-4A90-5110-84AF0100C0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9" y="656692"/>
            <a:ext cx="9136203" cy="5544616"/>
          </a:xfrm>
          <a:prstGeom prst="rect">
            <a:avLst/>
          </a:prstGeom>
          <a:ln>
            <a:solidFill>
              <a:schemeClr val="bg1"/>
            </a:solidFill>
          </a:ln>
        </p:spPr>
      </p:pic>
      <p:sp>
        <p:nvSpPr>
          <p:cNvPr id="6" name="TextBox 5">
            <a:extLst>
              <a:ext uri="{FF2B5EF4-FFF2-40B4-BE49-F238E27FC236}">
                <a16:creationId xmlns:a16="http://schemas.microsoft.com/office/drawing/2014/main" id="{4D65D33E-DEB8-006B-4310-5EC0414A413B}"/>
              </a:ext>
            </a:extLst>
          </p:cNvPr>
          <p:cNvSpPr txBox="1"/>
          <p:nvPr/>
        </p:nvSpPr>
        <p:spPr>
          <a:xfrm>
            <a:off x="5364089" y="5013176"/>
            <a:ext cx="3612295"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Creativity</a:t>
            </a:r>
          </a:p>
        </p:txBody>
      </p:sp>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drawing of a river&#10;&#10;AI-generated content may be incorrect.">
            <a:extLst>
              <a:ext uri="{FF2B5EF4-FFF2-40B4-BE49-F238E27FC236}">
                <a16:creationId xmlns:a16="http://schemas.microsoft.com/office/drawing/2014/main" id="{D5586E29-FCF5-DFF8-FB50-B53EF691393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3668" y="-1"/>
            <a:ext cx="5976664" cy="6787059"/>
          </a:xfrm>
          <a:prstGeom prst="rect">
            <a:avLst/>
          </a:prstGeom>
        </p:spPr>
      </p:pic>
      <p:sp>
        <p:nvSpPr>
          <p:cNvPr id="3" name="Speech Bubble: Rectangle with Corners Rounded 2">
            <a:extLst>
              <a:ext uri="{FF2B5EF4-FFF2-40B4-BE49-F238E27FC236}">
                <a16:creationId xmlns:a16="http://schemas.microsoft.com/office/drawing/2014/main" id="{72209D66-B136-8AB5-45C7-05485BB6E072}"/>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extLst>
      <p:ext uri="{BB962C8B-B14F-4D97-AF65-F5344CB8AC3E}">
        <p14:creationId xmlns:p14="http://schemas.microsoft.com/office/powerpoint/2010/main" val="242248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tree&#10;&#10;AI-generated content may be incorrect.">
            <a:extLst>
              <a:ext uri="{FF2B5EF4-FFF2-40B4-BE49-F238E27FC236}">
                <a16:creationId xmlns:a16="http://schemas.microsoft.com/office/drawing/2014/main" id="{06416390-4DC6-3B78-4569-DEFA07DF3F3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5612" y="10304"/>
            <a:ext cx="8192777" cy="6847696"/>
          </a:xfrm>
          <a:prstGeom prst="rect">
            <a:avLst/>
          </a:prstGeom>
        </p:spPr>
      </p:pic>
      <p:sp>
        <p:nvSpPr>
          <p:cNvPr id="2" name="Oval 1">
            <a:extLst>
              <a:ext uri="{FF2B5EF4-FFF2-40B4-BE49-F238E27FC236}">
                <a16:creationId xmlns:a16="http://schemas.microsoft.com/office/drawing/2014/main" id="{6FC8237B-B83B-1B5F-AB42-54FFBB39F4FA}"/>
              </a:ext>
            </a:extLst>
          </p:cNvPr>
          <p:cNvSpPr/>
          <p:nvPr/>
        </p:nvSpPr>
        <p:spPr>
          <a:xfrm>
            <a:off x="1259632" y="188640"/>
            <a:ext cx="6624736" cy="32403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1380AEA4-5B7F-7746-E6CA-5F39F464CEE9}"/>
              </a:ext>
            </a:extLst>
          </p:cNvPr>
          <p:cNvSpPr/>
          <p:nvPr/>
        </p:nvSpPr>
        <p:spPr>
          <a:xfrm>
            <a:off x="1115616" y="3429000"/>
            <a:ext cx="6624736" cy="3240360"/>
          </a:xfrm>
          <a:prstGeom prst="ellipse">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C5A7A7E3-7753-9C0E-D599-E1CD16013EF9}"/>
              </a:ext>
            </a:extLst>
          </p:cNvPr>
          <p:cNvSpPr/>
          <p:nvPr/>
        </p:nvSpPr>
        <p:spPr>
          <a:xfrm>
            <a:off x="323528" y="5589240"/>
            <a:ext cx="8496944" cy="93610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what Adam and Eve might have thought about God’s instructions?....</a:t>
            </a:r>
          </a:p>
        </p:txBody>
      </p:sp>
    </p:spTree>
    <p:extLst>
      <p:ext uri="{BB962C8B-B14F-4D97-AF65-F5344CB8AC3E}">
        <p14:creationId xmlns:p14="http://schemas.microsoft.com/office/powerpoint/2010/main" val="112880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ece of art on a wall&#10;&#10;AI-generated content may be incorrect.">
            <a:extLst>
              <a:ext uri="{FF2B5EF4-FFF2-40B4-BE49-F238E27FC236}">
                <a16:creationId xmlns:a16="http://schemas.microsoft.com/office/drawing/2014/main" id="{B55A6A78-7B50-3C08-EE29-7DB98229D1A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91780" y="-46488"/>
            <a:ext cx="3960440" cy="6950976"/>
          </a:xfrm>
          <a:prstGeom prst="rect">
            <a:avLst/>
          </a:prstGeom>
        </p:spPr>
      </p:pic>
      <p:sp>
        <p:nvSpPr>
          <p:cNvPr id="2" name="Rectangle: Rounded Corners 1">
            <a:extLst>
              <a:ext uri="{FF2B5EF4-FFF2-40B4-BE49-F238E27FC236}">
                <a16:creationId xmlns:a16="http://schemas.microsoft.com/office/drawing/2014/main" id="{D5B98135-40C9-61E6-88DE-087FB213CFF3}"/>
              </a:ext>
            </a:extLst>
          </p:cNvPr>
          <p:cNvSpPr/>
          <p:nvPr/>
        </p:nvSpPr>
        <p:spPr>
          <a:xfrm>
            <a:off x="323528" y="5949280"/>
            <a:ext cx="8496944" cy="57606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how Adam and Eve feel now?....</a:t>
            </a:r>
          </a:p>
        </p:txBody>
      </p:sp>
      <p:sp>
        <p:nvSpPr>
          <p:cNvPr id="4" name="Rectangle: Rounded Corners 3">
            <a:extLst>
              <a:ext uri="{FF2B5EF4-FFF2-40B4-BE49-F238E27FC236}">
                <a16:creationId xmlns:a16="http://schemas.microsoft.com/office/drawing/2014/main" id="{EEE98D38-6943-482B-C35E-7358C0916F11}"/>
              </a:ext>
            </a:extLst>
          </p:cNvPr>
          <p:cNvSpPr/>
          <p:nvPr/>
        </p:nvSpPr>
        <p:spPr>
          <a:xfrm>
            <a:off x="323528" y="5949280"/>
            <a:ext cx="8496944" cy="57606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how God feels about what’s happened?....</a:t>
            </a:r>
          </a:p>
        </p:txBody>
      </p:sp>
    </p:spTree>
    <p:extLst>
      <p:ext uri="{BB962C8B-B14F-4D97-AF65-F5344CB8AC3E}">
        <p14:creationId xmlns:p14="http://schemas.microsoft.com/office/powerpoint/2010/main" val="210909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uilt with different animals&#10;&#10;AI-generated content may be incorrect.">
            <a:extLst>
              <a:ext uri="{FF2B5EF4-FFF2-40B4-BE49-F238E27FC236}">
                <a16:creationId xmlns:a16="http://schemas.microsoft.com/office/drawing/2014/main" id="{CE7D7A51-ABEF-CA44-B10C-588582AA87E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39098" y="1"/>
            <a:ext cx="5865805" cy="6803759"/>
          </a:xfrm>
          <a:prstGeom prst="rect">
            <a:avLst/>
          </a:prstGeom>
        </p:spPr>
      </p:pic>
      <p:sp>
        <p:nvSpPr>
          <p:cNvPr id="2" name="Rectangle: Rounded Corners 1">
            <a:extLst>
              <a:ext uri="{FF2B5EF4-FFF2-40B4-BE49-F238E27FC236}">
                <a16:creationId xmlns:a16="http://schemas.microsoft.com/office/drawing/2014/main" id="{81590016-BF22-9AF6-70F0-399907DC3499}"/>
              </a:ext>
            </a:extLst>
          </p:cNvPr>
          <p:cNvSpPr/>
          <p:nvPr/>
        </p:nvSpPr>
        <p:spPr>
          <a:xfrm>
            <a:off x="3851920" y="332656"/>
            <a:ext cx="5112568" cy="86409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how you feel as you look at what’s happening?....</a:t>
            </a:r>
          </a:p>
        </p:txBody>
      </p:sp>
      <p:sp>
        <p:nvSpPr>
          <p:cNvPr id="3" name="Rectangle: Rounded Corners 2">
            <a:extLst>
              <a:ext uri="{FF2B5EF4-FFF2-40B4-BE49-F238E27FC236}">
                <a16:creationId xmlns:a16="http://schemas.microsoft.com/office/drawing/2014/main" id="{910EA643-89EA-C3FB-DC8C-12B23B108AE4}"/>
              </a:ext>
            </a:extLst>
          </p:cNvPr>
          <p:cNvSpPr/>
          <p:nvPr/>
        </p:nvSpPr>
        <p:spPr>
          <a:xfrm>
            <a:off x="179513" y="6093296"/>
            <a:ext cx="6840760" cy="57606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how Adam and Eve feel now?....</a:t>
            </a:r>
          </a:p>
        </p:txBody>
      </p:sp>
    </p:spTree>
    <p:extLst>
      <p:ext uri="{BB962C8B-B14F-4D97-AF65-F5344CB8AC3E}">
        <p14:creationId xmlns:p14="http://schemas.microsoft.com/office/powerpoint/2010/main" val="15518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0C0620-48A0-269A-DE69-E9F0118A73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8618"/>
            <a:ext cx="9144000" cy="6100763"/>
          </a:xfrm>
          <a:prstGeom prst="rect">
            <a:avLst/>
          </a:prstGeom>
          <a:ln>
            <a:solidFill>
              <a:schemeClr val="bg1"/>
            </a:solidFill>
          </a:ln>
        </p:spPr>
      </p:pic>
      <p:sp>
        <p:nvSpPr>
          <p:cNvPr id="3" name="TextBox 2">
            <a:extLst>
              <a:ext uri="{FF2B5EF4-FFF2-40B4-BE49-F238E27FC236}">
                <a16:creationId xmlns:a16="http://schemas.microsoft.com/office/drawing/2014/main" id="{EF23E264-01B8-2FF3-F5F0-17E076EA7AE0}"/>
              </a:ext>
            </a:extLst>
          </p:cNvPr>
          <p:cNvSpPr txBox="1">
            <a:spLocks noChangeArrowheads="1"/>
          </p:cNvSpPr>
          <p:nvPr/>
        </p:nvSpPr>
        <p:spPr bwMode="auto">
          <a:xfrm>
            <a:off x="195418" y="4581128"/>
            <a:ext cx="8753164" cy="1717393"/>
          </a:xfrm>
          <a:prstGeom prst="rect">
            <a:avLst/>
          </a:prstGeom>
          <a:solidFill>
            <a:sysClr val="window" lastClr="FFFFFF">
              <a:alpha val="80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what you think about this idea?....</a:t>
            </a:r>
          </a:p>
          <a:p>
            <a:pPr algn="ctr" fontAlgn="auto">
              <a:spcAft>
                <a:spcPts val="0"/>
              </a:spcAft>
              <a:buNone/>
              <a:defRPr/>
            </a:pPr>
            <a:r>
              <a:rPr lang="en-GB" sz="2400" b="1" dirty="0">
                <a:solidFill>
                  <a:prstClr val="black"/>
                </a:solidFill>
                <a:latin typeface="Century Gothic" panose="020B0502020202020204" pitchFamily="34" charset="0"/>
              </a:rPr>
              <a:t>….when you look at the world, I wonder if you agree that it is ‘broken’?....</a:t>
            </a:r>
          </a:p>
          <a:p>
            <a:pPr algn="ctr" fontAlgn="auto">
              <a:spcAft>
                <a:spcPts val="0"/>
              </a:spcAft>
              <a:buNone/>
              <a:defRPr/>
            </a:pPr>
            <a:r>
              <a:rPr lang="en-GB" sz="2400" b="1" dirty="0">
                <a:solidFill>
                  <a:prstClr val="black"/>
                </a:solidFill>
                <a:latin typeface="Century Gothic" panose="020B0502020202020204" pitchFamily="34" charset="0"/>
              </a:rPr>
              <a:t>....I wonder how we should act now?....</a:t>
            </a:r>
          </a:p>
        </p:txBody>
      </p:sp>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1946</Words>
  <Application>Microsoft Office PowerPoint</Application>
  <PresentationFormat>On-screen Show (4:3)</PresentationFormat>
  <Paragraphs>126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71</cp:revision>
  <dcterms:created xsi:type="dcterms:W3CDTF">2008-03-03T20:29:43Z</dcterms:created>
  <dcterms:modified xsi:type="dcterms:W3CDTF">2025-07-30T16:01:18Z</dcterms:modified>
</cp:coreProperties>
</file>