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577" r:id="rId2"/>
    <p:sldId id="527" r:id="rId3"/>
    <p:sldId id="598" r:id="rId4"/>
    <p:sldId id="590" r:id="rId5"/>
    <p:sldId id="566" r:id="rId6"/>
    <p:sldId id="606" r:id="rId7"/>
    <p:sldId id="607" r:id="rId8"/>
    <p:sldId id="609" r:id="rId9"/>
    <p:sldId id="608" r:id="rId10"/>
    <p:sldId id="610" r:id="rId11"/>
    <p:sldId id="611" r:id="rId12"/>
    <p:sldId id="612" r:id="rId13"/>
    <p:sldId id="613" r:id="rId14"/>
    <p:sldId id="603" r:id="rId15"/>
    <p:sldId id="615" r:id="rId16"/>
    <p:sldId id="616" r:id="rId17"/>
    <p:sldId id="573" r:id="rId18"/>
    <p:sldId id="617" r:id="rId19"/>
    <p:sldId id="618" r:id="rId20"/>
    <p:sldId id="619" r:id="rId21"/>
    <p:sldId id="620" r:id="rId22"/>
    <p:sldId id="431" r:id="rId23"/>
    <p:sldId id="443" r:id="rId24"/>
    <p:sldId id="568" r:id="rId25"/>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p:defaultTextStyle>
  <p:extLst>
    <p:ext uri="{521415D9-36F7-43E2-AB2F-B90AF26B5E84}">
      <p14:sectionLst xmlns:p14="http://schemas.microsoft.com/office/powerpoint/2010/main">
        <p14:section name="Default Section" id="{50E15EA9-0A0B-43E1-A067-65FDC271D4F5}">
          <p14:sldIdLst>
            <p14:sldId id="577"/>
            <p14:sldId id="527"/>
            <p14:sldId id="598"/>
            <p14:sldId id="590"/>
            <p14:sldId id="566"/>
            <p14:sldId id="606"/>
            <p14:sldId id="607"/>
            <p14:sldId id="609"/>
            <p14:sldId id="608"/>
            <p14:sldId id="610"/>
            <p14:sldId id="611"/>
            <p14:sldId id="612"/>
            <p14:sldId id="613"/>
            <p14:sldId id="603"/>
            <p14:sldId id="615"/>
            <p14:sldId id="616"/>
            <p14:sldId id="573"/>
            <p14:sldId id="617"/>
            <p14:sldId id="618"/>
            <p14:sldId id="619"/>
            <p14:sldId id="620"/>
            <p14:sldId id="431"/>
            <p14:sldId id="443"/>
            <p14:sldId id="568"/>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1087A3-37F2-4EFD-94A3-53B7E255C85B}" v="431" dt="2025-12-08T13:47:27.2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318" autoAdjust="0"/>
  </p:normalViewPr>
  <p:slideViewPr>
    <p:cSldViewPr>
      <p:cViewPr varScale="1">
        <p:scale>
          <a:sx n="60" d="100"/>
          <a:sy n="60" d="100"/>
        </p:scale>
        <p:origin x="2028" y="2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Boxer" userId="6da37c9f42e40059" providerId="LiveId" clId="{0E13CC8D-59C2-4409-A640-E738E4606E44}"/>
    <pc:docChg chg="undo custSel addSld delSld modSld sldOrd modSection">
      <pc:chgData name="Rachel Boxer" userId="6da37c9f42e40059" providerId="LiveId" clId="{0E13CC8D-59C2-4409-A640-E738E4606E44}" dt="2025-12-08T13:48:10.425" v="9410" actId="20577"/>
      <pc:docMkLst>
        <pc:docMk/>
      </pc:docMkLst>
      <pc:sldChg chg="addSp delSp modSp mod modNotesTx">
        <pc:chgData name="Rachel Boxer" userId="6da37c9f42e40059" providerId="LiveId" clId="{0E13CC8D-59C2-4409-A640-E738E4606E44}" dt="2025-12-08T13:48:06.773" v="9408" actId="20577"/>
        <pc:sldMkLst>
          <pc:docMk/>
          <pc:sldMk cId="0" sldId="443"/>
        </pc:sldMkLst>
        <pc:picChg chg="add mod modCrop">
          <ac:chgData name="Rachel Boxer" userId="6da37c9f42e40059" providerId="LiveId" clId="{0E13CC8D-59C2-4409-A640-E738E4606E44}" dt="2025-11-29T00:04:16.756" v="8011" actId="12788"/>
          <ac:picMkLst>
            <pc:docMk/>
            <pc:sldMk cId="0" sldId="443"/>
            <ac:picMk id="11" creationId="{C50C9505-64E7-6305-6523-530EC8486AE4}"/>
          </ac:picMkLst>
        </pc:picChg>
      </pc:sldChg>
      <pc:sldChg chg="addSp delSp modSp mod modNotesTx">
        <pc:chgData name="Rachel Boxer" userId="6da37c9f42e40059" providerId="LiveId" clId="{0E13CC8D-59C2-4409-A640-E738E4606E44}" dt="2025-12-01T23:23:55.435" v="8372" actId="208"/>
        <pc:sldMkLst>
          <pc:docMk/>
          <pc:sldMk cId="3071693309" sldId="527"/>
        </pc:sldMkLst>
        <pc:picChg chg="add mod modCrop">
          <ac:chgData name="Rachel Boxer" userId="6da37c9f42e40059" providerId="LiveId" clId="{0E13CC8D-59C2-4409-A640-E738E4606E44}" dt="2025-12-01T23:23:55.435" v="8372" actId="208"/>
          <ac:picMkLst>
            <pc:docMk/>
            <pc:sldMk cId="3071693309" sldId="527"/>
            <ac:picMk id="4" creationId="{5BBF3030-767A-55DD-4FC6-061F2676C328}"/>
          </ac:picMkLst>
        </pc:picChg>
      </pc:sldChg>
      <pc:sldChg chg="addSp delSp modSp mod ord addAnim delAnim modAnim modNotesTx">
        <pc:chgData name="Rachel Boxer" userId="6da37c9f42e40059" providerId="LiveId" clId="{0E13CC8D-59C2-4409-A640-E738E4606E44}" dt="2025-11-28T16:06:25.211" v="5001" actId="20577"/>
        <pc:sldMkLst>
          <pc:docMk/>
          <pc:sldMk cId="738306419" sldId="566"/>
        </pc:sldMkLst>
        <pc:picChg chg="add mod">
          <ac:chgData name="Rachel Boxer" userId="6da37c9f42e40059" providerId="LiveId" clId="{0E13CC8D-59C2-4409-A640-E738E4606E44}" dt="2025-11-28T15:44:44.021" v="4346" actId="207"/>
          <ac:picMkLst>
            <pc:docMk/>
            <pc:sldMk cId="738306419" sldId="566"/>
            <ac:picMk id="6" creationId="{77F6D921-29B3-9135-D923-344DC55CD333}"/>
          </ac:picMkLst>
        </pc:picChg>
        <pc:picChg chg="add mod">
          <ac:chgData name="Rachel Boxer" userId="6da37c9f42e40059" providerId="LiveId" clId="{0E13CC8D-59C2-4409-A640-E738E4606E44}" dt="2025-11-28T15:44:47.040" v="4347" actId="207"/>
          <ac:picMkLst>
            <pc:docMk/>
            <pc:sldMk cId="738306419" sldId="566"/>
            <ac:picMk id="10" creationId="{0C06E04E-60C9-04EC-8E40-1CE5D79B9E79}"/>
          </ac:picMkLst>
        </pc:picChg>
      </pc:sldChg>
      <pc:sldChg chg="modSp mod modNotesTx">
        <pc:chgData name="Rachel Boxer" userId="6da37c9f42e40059" providerId="LiveId" clId="{0E13CC8D-59C2-4409-A640-E738E4606E44}" dt="2025-12-08T13:48:10.425" v="9410" actId="20577"/>
        <pc:sldMkLst>
          <pc:docMk/>
          <pc:sldMk cId="2585335716" sldId="568"/>
        </pc:sldMkLst>
        <pc:picChg chg="mod">
          <ac:chgData name="Rachel Boxer" userId="6da37c9f42e40059" providerId="LiveId" clId="{0E13CC8D-59C2-4409-A640-E738E4606E44}" dt="2025-11-29T00:07:12.952" v="8165"/>
          <ac:picMkLst>
            <pc:docMk/>
            <pc:sldMk cId="2585335716" sldId="568"/>
            <ac:picMk id="3" creationId="{5E172E10-E445-42B9-3B26-5831C697F735}"/>
          </ac:picMkLst>
        </pc:picChg>
        <pc:picChg chg="mod">
          <ac:chgData name="Rachel Boxer" userId="6da37c9f42e40059" providerId="LiveId" clId="{0E13CC8D-59C2-4409-A640-E738E4606E44}" dt="2025-11-29T00:07:35.442" v="8167" actId="14861"/>
          <ac:picMkLst>
            <pc:docMk/>
            <pc:sldMk cId="2585335716" sldId="568"/>
            <ac:picMk id="4" creationId="{E8F9B7AF-95B1-4B94-BF53-915ABCB21579}"/>
          </ac:picMkLst>
        </pc:picChg>
      </pc:sldChg>
      <pc:sldChg chg="addSp delSp modSp mod delAnim modAnim modNotesTx">
        <pc:chgData name="Rachel Boxer" userId="6da37c9f42e40059" providerId="LiveId" clId="{0E13CC8D-59C2-4409-A640-E738E4606E44}" dt="2025-12-08T10:22:49.171" v="8556"/>
        <pc:sldMkLst>
          <pc:docMk/>
          <pc:sldMk cId="2604356220" sldId="573"/>
        </pc:sldMkLst>
        <pc:spChg chg="add mod">
          <ac:chgData name="Rachel Boxer" userId="6da37c9f42e40059" providerId="LiveId" clId="{0E13CC8D-59C2-4409-A640-E738E4606E44}" dt="2025-12-08T10:22:46.708" v="8555"/>
          <ac:spMkLst>
            <pc:docMk/>
            <pc:sldMk cId="2604356220" sldId="573"/>
            <ac:spMk id="2" creationId="{920FC745-AAD3-D929-5730-9D33B047EB88}"/>
          </ac:spMkLst>
        </pc:spChg>
        <pc:spChg chg="del mod">
          <ac:chgData name="Rachel Boxer" userId="6da37c9f42e40059" providerId="LiveId" clId="{0E13CC8D-59C2-4409-A640-E738E4606E44}" dt="2025-12-08T10:22:46.276" v="8554" actId="478"/>
          <ac:spMkLst>
            <pc:docMk/>
            <pc:sldMk cId="2604356220" sldId="573"/>
            <ac:spMk id="4" creationId="{3EFB94FE-8308-707E-9A31-E27E185A261A}"/>
          </ac:spMkLst>
        </pc:spChg>
        <pc:picChg chg="add mod">
          <ac:chgData name="Rachel Boxer" userId="6da37c9f42e40059" providerId="LiveId" clId="{0E13CC8D-59C2-4409-A640-E738E4606E44}" dt="2025-11-28T16:57:36.964" v="7874" actId="1076"/>
          <ac:picMkLst>
            <pc:docMk/>
            <pc:sldMk cId="2604356220" sldId="573"/>
            <ac:picMk id="10" creationId="{81096851-0D2A-0A05-77DA-68ED82F35749}"/>
          </ac:picMkLst>
        </pc:picChg>
      </pc:sldChg>
      <pc:sldChg chg="addSp delSp modSp mod delAnim modAnim modNotesTx">
        <pc:chgData name="Rachel Boxer" userId="6da37c9f42e40059" providerId="LiveId" clId="{0E13CC8D-59C2-4409-A640-E738E4606E44}" dt="2025-11-28T13:33:11.154" v="143" actId="1076"/>
        <pc:sldMkLst>
          <pc:docMk/>
          <pc:sldMk cId="1882833877" sldId="577"/>
        </pc:sldMkLst>
        <pc:grpChg chg="add mod">
          <ac:chgData name="Rachel Boxer" userId="6da37c9f42e40059" providerId="LiveId" clId="{0E13CC8D-59C2-4409-A640-E738E4606E44}" dt="2025-11-28T12:30:24.577" v="11" actId="1076"/>
          <ac:grpSpMkLst>
            <pc:docMk/>
            <pc:sldMk cId="1882833877" sldId="577"/>
            <ac:grpSpMk id="3" creationId="{09B98885-B2E2-AAD3-4049-7A0892EB41D2}"/>
          </ac:grpSpMkLst>
        </pc:grpChg>
        <pc:picChg chg="add mod">
          <ac:chgData name="Rachel Boxer" userId="6da37c9f42e40059" providerId="LiveId" clId="{0E13CC8D-59C2-4409-A640-E738E4606E44}" dt="2025-11-28T12:29:52.002" v="2"/>
          <ac:picMkLst>
            <pc:docMk/>
            <pc:sldMk cId="1882833877" sldId="577"/>
            <ac:picMk id="4" creationId="{5BCA8A14-5DA3-9358-79F8-01C8C31F53AF}"/>
          </ac:picMkLst>
        </pc:picChg>
        <pc:picChg chg="add mod">
          <ac:chgData name="Rachel Boxer" userId="6da37c9f42e40059" providerId="LiveId" clId="{0E13CC8D-59C2-4409-A640-E738E4606E44}" dt="2025-11-28T12:29:52.002" v="2"/>
          <ac:picMkLst>
            <pc:docMk/>
            <pc:sldMk cId="1882833877" sldId="577"/>
            <ac:picMk id="5" creationId="{BC43CD36-70E8-1866-B577-EB916AA9755B}"/>
          </ac:picMkLst>
        </pc:picChg>
        <pc:picChg chg="mod">
          <ac:chgData name="Rachel Boxer" userId="6da37c9f42e40059" providerId="LiveId" clId="{0E13CC8D-59C2-4409-A640-E738E4606E44}" dt="2025-11-28T13:33:11.154" v="143" actId="1076"/>
          <ac:picMkLst>
            <pc:docMk/>
            <pc:sldMk cId="1882833877" sldId="577"/>
            <ac:picMk id="8" creationId="{CC484255-F4DD-38DC-CE91-7E7483A12048}"/>
          </ac:picMkLst>
        </pc:picChg>
        <pc:picChg chg="mod">
          <ac:chgData name="Rachel Boxer" userId="6da37c9f42e40059" providerId="LiveId" clId="{0E13CC8D-59C2-4409-A640-E738E4606E44}" dt="2025-11-28T12:30:18.035" v="9" actId="1076"/>
          <ac:picMkLst>
            <pc:docMk/>
            <pc:sldMk cId="1882833877" sldId="577"/>
            <ac:picMk id="15" creationId="{EAE0665F-6153-D1B2-4222-9E7F5E2A62E9}"/>
          </ac:picMkLst>
        </pc:picChg>
        <pc:picChg chg="mod">
          <ac:chgData name="Rachel Boxer" userId="6da37c9f42e40059" providerId="LiveId" clId="{0E13CC8D-59C2-4409-A640-E738E4606E44}" dt="2025-11-28T12:30:19.294" v="10" actId="1076"/>
          <ac:picMkLst>
            <pc:docMk/>
            <pc:sldMk cId="1882833877" sldId="577"/>
            <ac:picMk id="17" creationId="{BFE65DE0-F3F9-9D0C-024C-D76D1FA56B97}"/>
          </ac:picMkLst>
        </pc:picChg>
      </pc:sldChg>
      <pc:sldChg chg="addSp delSp modSp mod ord modAnim modNotesTx">
        <pc:chgData name="Rachel Boxer" userId="6da37c9f42e40059" providerId="LiveId" clId="{0E13CC8D-59C2-4409-A640-E738E4606E44}" dt="2025-11-28T15:11:22.246" v="3140"/>
        <pc:sldMkLst>
          <pc:docMk/>
          <pc:sldMk cId="98516913" sldId="590"/>
        </pc:sldMkLst>
        <pc:picChg chg="add mod">
          <ac:chgData name="Rachel Boxer" userId="6da37c9f42e40059" providerId="LiveId" clId="{0E13CC8D-59C2-4409-A640-E738E4606E44}" dt="2025-11-28T14:49:32.065" v="2227"/>
          <ac:picMkLst>
            <pc:docMk/>
            <pc:sldMk cId="98516913" sldId="590"/>
            <ac:picMk id="6" creationId="{2631806A-35D9-91E3-FD24-838DBE64F77E}"/>
          </ac:picMkLst>
        </pc:picChg>
        <pc:picChg chg="add mod">
          <ac:chgData name="Rachel Boxer" userId="6da37c9f42e40059" providerId="LiveId" clId="{0E13CC8D-59C2-4409-A640-E738E4606E44}" dt="2025-11-28T15:07:31.066" v="2920" actId="1076"/>
          <ac:picMkLst>
            <pc:docMk/>
            <pc:sldMk cId="98516913" sldId="590"/>
            <ac:picMk id="7" creationId="{CBE3E7EC-406E-CAE0-D540-054A0187C98A}"/>
          </ac:picMkLst>
        </pc:picChg>
      </pc:sldChg>
      <pc:sldChg chg="addSp delSp modSp new mod delAnim modAnim modNotesTx">
        <pc:chgData name="Rachel Boxer" userId="6da37c9f42e40059" providerId="LiveId" clId="{0E13CC8D-59C2-4409-A640-E738E4606E44}" dt="2025-12-01T23:30:44.651" v="8522" actId="1035"/>
        <pc:sldMkLst>
          <pc:docMk/>
          <pc:sldMk cId="1675000792" sldId="598"/>
        </pc:sldMkLst>
        <pc:spChg chg="mod topLvl">
          <ac:chgData name="Rachel Boxer" userId="6da37c9f42e40059" providerId="LiveId" clId="{0E13CC8D-59C2-4409-A640-E738E4606E44}" dt="2025-12-01T23:30:44.651" v="8522" actId="1035"/>
          <ac:spMkLst>
            <pc:docMk/>
            <pc:sldMk cId="1675000792" sldId="598"/>
            <ac:spMk id="5" creationId="{B5A335A4-36D3-A431-3DC0-1A39B60A37CC}"/>
          </ac:spMkLst>
        </pc:spChg>
        <pc:picChg chg="add mod">
          <ac:chgData name="Rachel Boxer" userId="6da37c9f42e40059" providerId="LiveId" clId="{0E13CC8D-59C2-4409-A640-E738E4606E44}" dt="2025-12-01T23:30:09.252" v="8520"/>
          <ac:picMkLst>
            <pc:docMk/>
            <pc:sldMk cId="1675000792" sldId="598"/>
            <ac:picMk id="2" creationId="{498E58C3-8421-C4F2-CC72-82211E5A30BA}"/>
          </ac:picMkLst>
        </pc:picChg>
      </pc:sldChg>
      <pc:sldChg chg="addSp delSp modSp add del mod ord addAnim delAnim modAnim modNotesTx">
        <pc:chgData name="Rachel Boxer" userId="6da37c9f42e40059" providerId="LiveId" clId="{0E13CC8D-59C2-4409-A640-E738E4606E44}" dt="2025-12-08T12:39:03.466" v="9306" actId="20577"/>
        <pc:sldMkLst>
          <pc:docMk/>
          <pc:sldMk cId="3639771347" sldId="603"/>
        </pc:sldMkLst>
        <pc:spChg chg="add mod">
          <ac:chgData name="Rachel Boxer" userId="6da37c9f42e40059" providerId="LiveId" clId="{0E13CC8D-59C2-4409-A640-E738E4606E44}" dt="2025-12-08T10:28:42.167" v="8909" actId="20577"/>
          <ac:spMkLst>
            <pc:docMk/>
            <pc:sldMk cId="3639771347" sldId="603"/>
            <ac:spMk id="5" creationId="{4C46697C-91DD-E035-D0EA-D851AC1D7565}"/>
          </ac:spMkLst>
        </pc:spChg>
        <pc:picChg chg="add mod modCrop">
          <ac:chgData name="Rachel Boxer" userId="6da37c9f42e40059" providerId="LiveId" clId="{0E13CC8D-59C2-4409-A640-E738E4606E44}" dt="2025-11-28T16:31:06.637" v="6352" actId="1037"/>
          <ac:picMkLst>
            <pc:docMk/>
            <pc:sldMk cId="3639771347" sldId="603"/>
            <ac:picMk id="4" creationId="{9A386505-B4CA-CA67-6E5A-372D46412F69}"/>
          </ac:picMkLst>
        </pc:picChg>
      </pc:sldChg>
      <pc:sldChg chg="addSp modSp new mod modAnim modNotesTx">
        <pc:chgData name="Rachel Boxer" userId="6da37c9f42e40059" providerId="LiveId" clId="{0E13CC8D-59C2-4409-A640-E738E4606E44}" dt="2025-11-28T15:51:23.558" v="4744" actId="20577"/>
        <pc:sldMkLst>
          <pc:docMk/>
          <pc:sldMk cId="2950196473" sldId="606"/>
        </pc:sldMkLst>
        <pc:picChg chg="add mod">
          <ac:chgData name="Rachel Boxer" userId="6da37c9f42e40059" providerId="LiveId" clId="{0E13CC8D-59C2-4409-A640-E738E4606E44}" dt="2025-11-28T15:11:52.326" v="3148"/>
          <ac:picMkLst>
            <pc:docMk/>
            <pc:sldMk cId="2950196473" sldId="606"/>
            <ac:picMk id="2" creationId="{60130AB3-5503-41A0-1142-F5AF82F11E0F}"/>
          </ac:picMkLst>
        </pc:picChg>
        <pc:picChg chg="add mod">
          <ac:chgData name="Rachel Boxer" userId="6da37c9f42e40059" providerId="LiveId" clId="{0E13CC8D-59C2-4409-A640-E738E4606E44}" dt="2025-11-28T15:44:57.502" v="4350" actId="207"/>
          <ac:picMkLst>
            <pc:docMk/>
            <pc:sldMk cId="2950196473" sldId="606"/>
            <ac:picMk id="4" creationId="{AEEB4F3F-84CD-FFD6-AB29-7F38729B0BBD}"/>
          </ac:picMkLst>
        </pc:picChg>
      </pc:sldChg>
      <pc:sldChg chg="addSp delSp modSp add mod modAnim modNotesTx">
        <pc:chgData name="Rachel Boxer" userId="6da37c9f42e40059" providerId="LiveId" clId="{0E13CC8D-59C2-4409-A640-E738E4606E44}" dt="2025-11-28T15:44:58.059" v="4351" actId="207"/>
        <pc:sldMkLst>
          <pc:docMk/>
          <pc:sldMk cId="2052282852" sldId="607"/>
        </pc:sldMkLst>
        <pc:picChg chg="add mod">
          <ac:chgData name="Rachel Boxer" userId="6da37c9f42e40059" providerId="LiveId" clId="{0E13CC8D-59C2-4409-A640-E738E4606E44}" dt="2025-11-28T15:15:53.261" v="3166"/>
          <ac:picMkLst>
            <pc:docMk/>
            <pc:sldMk cId="2052282852" sldId="607"/>
            <ac:picMk id="3" creationId="{5C5D65DD-BB7E-5890-269E-2656125628BD}"/>
          </ac:picMkLst>
        </pc:picChg>
        <pc:picChg chg="add mod">
          <ac:chgData name="Rachel Boxer" userId="6da37c9f42e40059" providerId="LiveId" clId="{0E13CC8D-59C2-4409-A640-E738E4606E44}" dt="2025-11-28T15:44:58.059" v="4351" actId="207"/>
          <ac:picMkLst>
            <pc:docMk/>
            <pc:sldMk cId="2052282852" sldId="607"/>
            <ac:picMk id="4" creationId="{061C3763-DD06-8480-7A1D-026BC94E5BD4}"/>
          </ac:picMkLst>
        </pc:picChg>
      </pc:sldChg>
      <pc:sldChg chg="addSp modSp add mod modAnim modNotesTx">
        <pc:chgData name="Rachel Boxer" userId="6da37c9f42e40059" providerId="LiveId" clId="{0E13CC8D-59C2-4409-A640-E738E4606E44}" dt="2025-11-28T15:42:12.598" v="4259" actId="20577"/>
        <pc:sldMkLst>
          <pc:docMk/>
          <pc:sldMk cId="3867492188" sldId="608"/>
        </pc:sldMkLst>
        <pc:picChg chg="add mod">
          <ac:chgData name="Rachel Boxer" userId="6da37c9f42e40059" providerId="LiveId" clId="{0E13CC8D-59C2-4409-A640-E738E4606E44}" dt="2025-11-28T15:28:56.828" v="4059"/>
          <ac:picMkLst>
            <pc:docMk/>
            <pc:sldMk cId="3867492188" sldId="608"/>
            <ac:picMk id="2" creationId="{D950230E-5B81-C66D-02B0-0AAB70ACAEA6}"/>
          </ac:picMkLst>
        </pc:picChg>
        <pc:picChg chg="add mod">
          <ac:chgData name="Rachel Boxer" userId="6da37c9f42e40059" providerId="LiveId" clId="{0E13CC8D-59C2-4409-A640-E738E4606E44}" dt="2025-11-28T15:32:09.648" v="4179" actId="1076"/>
          <ac:picMkLst>
            <pc:docMk/>
            <pc:sldMk cId="3867492188" sldId="608"/>
            <ac:picMk id="3" creationId="{2C179D55-37A9-5D76-4DB0-91F2699737ED}"/>
          </ac:picMkLst>
        </pc:picChg>
      </pc:sldChg>
      <pc:sldChg chg="addSp modSp add mod ord modAnim modNotesTx">
        <pc:chgData name="Rachel Boxer" userId="6da37c9f42e40059" providerId="LiveId" clId="{0E13CC8D-59C2-4409-A640-E738E4606E44}" dt="2025-11-29T00:13:55.464" v="8199" actId="20577"/>
        <pc:sldMkLst>
          <pc:docMk/>
          <pc:sldMk cId="1204115380" sldId="609"/>
        </pc:sldMkLst>
        <pc:picChg chg="add mod">
          <ac:chgData name="Rachel Boxer" userId="6da37c9f42e40059" providerId="LiveId" clId="{0E13CC8D-59C2-4409-A640-E738E4606E44}" dt="2025-11-28T15:24:15.343" v="3694"/>
          <ac:picMkLst>
            <pc:docMk/>
            <pc:sldMk cId="1204115380" sldId="609"/>
            <ac:picMk id="2" creationId="{9A212D80-FFA6-B3B3-E0E9-5F1B8775C9DF}"/>
          </ac:picMkLst>
        </pc:picChg>
        <pc:picChg chg="add mod">
          <ac:chgData name="Rachel Boxer" userId="6da37c9f42e40059" providerId="LiveId" clId="{0E13CC8D-59C2-4409-A640-E738E4606E44}" dt="2025-11-28T15:28:43.351" v="4058" actId="1076"/>
          <ac:picMkLst>
            <pc:docMk/>
            <pc:sldMk cId="1204115380" sldId="609"/>
            <ac:picMk id="3" creationId="{A463B21E-E529-D997-ED7F-3BB6C0C5F8D3}"/>
          </ac:picMkLst>
        </pc:picChg>
      </pc:sldChg>
      <pc:sldChg chg="addSp delSp modSp add mod modAnim modNotesTx">
        <pc:chgData name="Rachel Boxer" userId="6da37c9f42e40059" providerId="LiveId" clId="{0E13CC8D-59C2-4409-A640-E738E4606E44}" dt="2025-11-28T16:23:33.306" v="5804" actId="313"/>
        <pc:sldMkLst>
          <pc:docMk/>
          <pc:sldMk cId="1888224872" sldId="610"/>
        </pc:sldMkLst>
        <pc:picChg chg="add mod">
          <ac:chgData name="Rachel Boxer" userId="6da37c9f42e40059" providerId="LiveId" clId="{0E13CC8D-59C2-4409-A640-E738E4606E44}" dt="2025-11-28T15:32:32.390" v="4180"/>
          <ac:picMkLst>
            <pc:docMk/>
            <pc:sldMk cId="1888224872" sldId="610"/>
            <ac:picMk id="2" creationId="{46D06D38-8CCC-4743-85C8-77E16DF623C5}"/>
          </ac:picMkLst>
        </pc:picChg>
        <pc:picChg chg="add mod">
          <ac:chgData name="Rachel Boxer" userId="6da37c9f42e40059" providerId="LiveId" clId="{0E13CC8D-59C2-4409-A640-E738E4606E44}" dt="2025-11-28T15:35:18.503" v="4236" actId="1076"/>
          <ac:picMkLst>
            <pc:docMk/>
            <pc:sldMk cId="1888224872" sldId="610"/>
            <ac:picMk id="4" creationId="{A1AB6EF2-8933-0861-7094-B13BEFBCAC4A}"/>
          </ac:picMkLst>
        </pc:picChg>
        <pc:picChg chg="add mod">
          <ac:chgData name="Rachel Boxer" userId="6da37c9f42e40059" providerId="LiveId" clId="{0E13CC8D-59C2-4409-A640-E738E4606E44}" dt="2025-11-28T15:33:24.643" v="4187" actId="1076"/>
          <ac:picMkLst>
            <pc:docMk/>
            <pc:sldMk cId="1888224872" sldId="610"/>
            <ac:picMk id="5" creationId="{41AABA2D-68CE-3029-A3AB-1728779853AD}"/>
          </ac:picMkLst>
        </pc:picChg>
      </pc:sldChg>
      <pc:sldChg chg="addSp modSp new mod modAnim modNotesTx">
        <pc:chgData name="Rachel Boxer" userId="6da37c9f42e40059" providerId="LiveId" clId="{0E13CC8D-59C2-4409-A640-E738E4606E44}" dt="2025-11-29T00:14:25.432" v="8203" actId="20577"/>
        <pc:sldMkLst>
          <pc:docMk/>
          <pc:sldMk cId="1777889136" sldId="611"/>
        </pc:sldMkLst>
        <pc:picChg chg="add mod">
          <ac:chgData name="Rachel Boxer" userId="6da37c9f42e40059" providerId="LiveId" clId="{0E13CC8D-59C2-4409-A640-E738E4606E44}" dt="2025-11-28T15:44:06.469" v="4344"/>
          <ac:picMkLst>
            <pc:docMk/>
            <pc:sldMk cId="1777889136" sldId="611"/>
            <ac:picMk id="2" creationId="{A1C1AD11-D06B-1560-2051-45904DF028F3}"/>
          </ac:picMkLst>
        </pc:picChg>
        <pc:picChg chg="add mod">
          <ac:chgData name="Rachel Boxer" userId="6da37c9f42e40059" providerId="LiveId" clId="{0E13CC8D-59C2-4409-A640-E738E4606E44}" dt="2025-11-28T15:45:16.671" v="4352"/>
          <ac:picMkLst>
            <pc:docMk/>
            <pc:sldMk cId="1777889136" sldId="611"/>
            <ac:picMk id="3" creationId="{8AEADE11-83B5-8489-53A4-60E303836F2F}"/>
          </ac:picMkLst>
        </pc:picChg>
        <pc:picChg chg="add mod">
          <ac:chgData name="Rachel Boxer" userId="6da37c9f42e40059" providerId="LiveId" clId="{0E13CC8D-59C2-4409-A640-E738E4606E44}" dt="2025-11-28T15:45:24.166" v="4353" actId="1076"/>
          <ac:picMkLst>
            <pc:docMk/>
            <pc:sldMk cId="1777889136" sldId="611"/>
            <ac:picMk id="4" creationId="{769E2193-0551-CAEC-18E8-FD1268A16DC7}"/>
          </ac:picMkLst>
        </pc:picChg>
        <pc:picChg chg="add mod">
          <ac:chgData name="Rachel Boxer" userId="6da37c9f42e40059" providerId="LiveId" clId="{0E13CC8D-59C2-4409-A640-E738E4606E44}" dt="2025-11-28T15:45:31.264" v="4355" actId="1076"/>
          <ac:picMkLst>
            <pc:docMk/>
            <pc:sldMk cId="1777889136" sldId="611"/>
            <ac:picMk id="5" creationId="{88F0CA05-271C-7086-F789-20D50BBFA6A2}"/>
          </ac:picMkLst>
        </pc:picChg>
      </pc:sldChg>
      <pc:sldChg chg="addSp delSp modSp add mod modAnim modNotesTx">
        <pc:chgData name="Rachel Boxer" userId="6da37c9f42e40059" providerId="LiveId" clId="{0E13CC8D-59C2-4409-A640-E738E4606E44}" dt="2025-12-08T10:20:44.628" v="8525"/>
        <pc:sldMkLst>
          <pc:docMk/>
          <pc:sldMk cId="3455716712" sldId="612"/>
        </pc:sldMkLst>
        <pc:picChg chg="add mod">
          <ac:chgData name="Rachel Boxer" userId="6da37c9f42e40059" providerId="LiveId" clId="{0E13CC8D-59C2-4409-A640-E738E4606E44}" dt="2025-11-28T15:45:59.450" v="4362"/>
          <ac:picMkLst>
            <pc:docMk/>
            <pc:sldMk cId="3455716712" sldId="612"/>
            <ac:picMk id="6" creationId="{0C48686D-F90A-BA4E-EED3-1E417A8FFAC0}"/>
          </ac:picMkLst>
        </pc:picChg>
        <pc:picChg chg="add mod">
          <ac:chgData name="Rachel Boxer" userId="6da37c9f42e40059" providerId="LiveId" clId="{0E13CC8D-59C2-4409-A640-E738E4606E44}" dt="2025-11-28T16:03:13.394" v="4755" actId="1076"/>
          <ac:picMkLst>
            <pc:docMk/>
            <pc:sldMk cId="3455716712" sldId="612"/>
            <ac:picMk id="7" creationId="{A5996533-DF22-19BE-D0B6-588F64816738}"/>
          </ac:picMkLst>
        </pc:picChg>
        <pc:picChg chg="add mod">
          <ac:chgData name="Rachel Boxer" userId="6da37c9f42e40059" providerId="LiveId" clId="{0E13CC8D-59C2-4409-A640-E738E4606E44}" dt="2025-11-28T16:02:53.953" v="4754"/>
          <ac:picMkLst>
            <pc:docMk/>
            <pc:sldMk cId="3455716712" sldId="612"/>
            <ac:picMk id="8" creationId="{087C1E35-492E-272F-12C3-519D369DA863}"/>
          </ac:picMkLst>
        </pc:picChg>
      </pc:sldChg>
      <pc:sldChg chg="addSp delSp modSp add mod modAnim modNotesTx">
        <pc:chgData name="Rachel Boxer" userId="6da37c9f42e40059" providerId="LiveId" clId="{0E13CC8D-59C2-4409-A640-E738E4606E44}" dt="2025-12-08T10:21:06.566" v="8530"/>
        <pc:sldMkLst>
          <pc:docMk/>
          <pc:sldMk cId="2254594634" sldId="613"/>
        </pc:sldMkLst>
        <pc:picChg chg="add mod">
          <ac:chgData name="Rachel Boxer" userId="6da37c9f42e40059" providerId="LiveId" clId="{0E13CC8D-59C2-4409-A640-E738E4606E44}" dt="2025-11-28T16:03:26.067" v="4759"/>
          <ac:picMkLst>
            <pc:docMk/>
            <pc:sldMk cId="2254594634" sldId="613"/>
            <ac:picMk id="2" creationId="{B42CD885-44CA-55C3-182F-6FE3189D6A53}"/>
          </ac:picMkLst>
        </pc:picChg>
        <pc:picChg chg="add mod">
          <ac:chgData name="Rachel Boxer" userId="6da37c9f42e40059" providerId="LiveId" clId="{0E13CC8D-59C2-4409-A640-E738E4606E44}" dt="2025-11-28T16:04:16.844" v="4771" actId="1076"/>
          <ac:picMkLst>
            <pc:docMk/>
            <pc:sldMk cId="2254594634" sldId="613"/>
            <ac:picMk id="9" creationId="{BE6B48AE-CD72-6583-D6C5-9458B25133D3}"/>
          </ac:picMkLst>
        </pc:picChg>
      </pc:sldChg>
      <pc:sldChg chg="addSp modSp new mod addAnim delAnim modAnim modNotesTx">
        <pc:chgData name="Rachel Boxer" userId="6da37c9f42e40059" providerId="LiveId" clId="{0E13CC8D-59C2-4409-A640-E738E4606E44}" dt="2025-11-29T00:17:14.732" v="8207" actId="20577"/>
        <pc:sldMkLst>
          <pc:docMk/>
          <pc:sldMk cId="3668922557" sldId="615"/>
        </pc:sldMkLst>
        <pc:spChg chg="add mod">
          <ac:chgData name="Rachel Boxer" userId="6da37c9f42e40059" providerId="LiveId" clId="{0E13CC8D-59C2-4409-A640-E738E4606E44}" dt="2025-11-28T16:37:59.501" v="6719" actId="20577"/>
          <ac:spMkLst>
            <pc:docMk/>
            <pc:sldMk cId="3668922557" sldId="615"/>
            <ac:spMk id="3" creationId="{2560192D-09F1-D767-9E85-3CF3AD197C42}"/>
          </ac:spMkLst>
        </pc:spChg>
        <pc:picChg chg="add mod">
          <ac:chgData name="Rachel Boxer" userId="6da37c9f42e40059" providerId="LiveId" clId="{0E13CC8D-59C2-4409-A640-E738E4606E44}" dt="2025-11-28T16:16:42.405" v="5543"/>
          <ac:picMkLst>
            <pc:docMk/>
            <pc:sldMk cId="3668922557" sldId="615"/>
            <ac:picMk id="2" creationId="{A712B467-4967-FF5F-2ED5-A234E9B958F2}"/>
          </ac:picMkLst>
        </pc:picChg>
      </pc:sldChg>
      <pc:sldChg chg="modSp add mod ord modNotesTx">
        <pc:chgData name="Rachel Boxer" userId="6da37c9f42e40059" providerId="LiveId" clId="{0E13CC8D-59C2-4409-A640-E738E4606E44}" dt="2025-12-08T10:22:33.693" v="8546" actId="20577"/>
        <pc:sldMkLst>
          <pc:docMk/>
          <pc:sldMk cId="2067532067" sldId="616"/>
        </pc:sldMkLst>
        <pc:spChg chg="mod">
          <ac:chgData name="Rachel Boxer" userId="6da37c9f42e40059" providerId="LiveId" clId="{0E13CC8D-59C2-4409-A640-E738E4606E44}" dt="2025-12-08T10:22:33.693" v="8546" actId="20577"/>
          <ac:spMkLst>
            <pc:docMk/>
            <pc:sldMk cId="2067532067" sldId="616"/>
            <ac:spMk id="4" creationId="{14DDCED9-874E-4BC1-3BC4-BD8521C50731}"/>
          </ac:spMkLst>
        </pc:spChg>
        <pc:picChg chg="mod">
          <ac:chgData name="Rachel Boxer" userId="6da37c9f42e40059" providerId="LiveId" clId="{0E13CC8D-59C2-4409-A640-E738E4606E44}" dt="2025-11-28T16:58:20.725" v="7948" actId="1076"/>
          <ac:picMkLst>
            <pc:docMk/>
            <pc:sldMk cId="2067532067" sldId="616"/>
            <ac:picMk id="7" creationId="{95C01CBA-E3DC-A747-28B2-B78C10D111D1}"/>
          </ac:picMkLst>
        </pc:picChg>
      </pc:sldChg>
      <pc:sldChg chg="addSp delSp modSp add mod modNotesTx">
        <pc:chgData name="Rachel Boxer" userId="6da37c9f42e40059" providerId="LiveId" clId="{0E13CC8D-59C2-4409-A640-E738E4606E44}" dt="2025-12-08T10:23:03.471" v="8570" actId="20577"/>
        <pc:sldMkLst>
          <pc:docMk/>
          <pc:sldMk cId="3196716848" sldId="617"/>
        </pc:sldMkLst>
        <pc:spChg chg="mod">
          <ac:chgData name="Rachel Boxer" userId="6da37c9f42e40059" providerId="LiveId" clId="{0E13CC8D-59C2-4409-A640-E738E4606E44}" dt="2025-12-08T10:23:03.471" v="8570" actId="20577"/>
          <ac:spMkLst>
            <pc:docMk/>
            <pc:sldMk cId="3196716848" sldId="617"/>
            <ac:spMk id="4" creationId="{0265045B-97D2-EBB0-7D41-73565AF57B51}"/>
          </ac:spMkLst>
        </pc:spChg>
        <pc:picChg chg="add mod modCrop">
          <ac:chgData name="Rachel Boxer" userId="6da37c9f42e40059" providerId="LiveId" clId="{0E13CC8D-59C2-4409-A640-E738E4606E44}" dt="2025-11-28T23:20:04.729" v="7978" actId="208"/>
          <ac:picMkLst>
            <pc:docMk/>
            <pc:sldMk cId="3196716848" sldId="617"/>
            <ac:picMk id="3" creationId="{4F42B9E6-17F1-1CAA-C3EF-6E2751860F42}"/>
          </ac:picMkLst>
        </pc:picChg>
      </pc:sldChg>
      <pc:sldChg chg="addSp delSp modSp add mod modNotesTx">
        <pc:chgData name="Rachel Boxer" userId="6da37c9f42e40059" providerId="LiveId" clId="{0E13CC8D-59C2-4409-A640-E738E4606E44}" dt="2025-12-08T10:23:14.099" v="8584" actId="20577"/>
        <pc:sldMkLst>
          <pc:docMk/>
          <pc:sldMk cId="1772144869" sldId="618"/>
        </pc:sldMkLst>
        <pc:spChg chg="mod">
          <ac:chgData name="Rachel Boxer" userId="6da37c9f42e40059" providerId="LiveId" clId="{0E13CC8D-59C2-4409-A640-E738E4606E44}" dt="2025-12-08T10:23:09.371" v="8577" actId="20577"/>
          <ac:spMkLst>
            <pc:docMk/>
            <pc:sldMk cId="1772144869" sldId="618"/>
            <ac:spMk id="4" creationId="{F37396AB-37CB-AEF7-9072-4D4BFA0C9484}"/>
          </ac:spMkLst>
        </pc:spChg>
        <pc:picChg chg="add mod">
          <ac:chgData name="Rachel Boxer" userId="6da37c9f42e40059" providerId="LiveId" clId="{0E13CC8D-59C2-4409-A640-E738E4606E44}" dt="2025-11-28T23:21:50.672" v="7985" actId="208"/>
          <ac:picMkLst>
            <pc:docMk/>
            <pc:sldMk cId="1772144869" sldId="618"/>
            <ac:picMk id="3" creationId="{F01F7180-4B59-DA20-86DD-FD1830479CEE}"/>
          </ac:picMkLst>
        </pc:picChg>
      </pc:sldChg>
      <pc:sldChg chg="addSp delSp modSp add mod modNotesTx">
        <pc:chgData name="Rachel Boxer" userId="6da37c9f42e40059" providerId="LiveId" clId="{0E13CC8D-59C2-4409-A640-E738E4606E44}" dt="2025-12-08T10:23:29.856" v="8598" actId="20577"/>
        <pc:sldMkLst>
          <pc:docMk/>
          <pc:sldMk cId="2950559624" sldId="619"/>
        </pc:sldMkLst>
        <pc:spChg chg="mod">
          <ac:chgData name="Rachel Boxer" userId="6da37c9f42e40059" providerId="LiveId" clId="{0E13CC8D-59C2-4409-A640-E738E4606E44}" dt="2025-12-08T10:23:29.856" v="8598" actId="20577"/>
          <ac:spMkLst>
            <pc:docMk/>
            <pc:sldMk cId="2950559624" sldId="619"/>
            <ac:spMk id="4" creationId="{0D3DEF8A-223B-39C2-1501-A4A3FBB3C372}"/>
          </ac:spMkLst>
        </pc:spChg>
        <pc:picChg chg="add mod">
          <ac:chgData name="Rachel Boxer" userId="6da37c9f42e40059" providerId="LiveId" clId="{0E13CC8D-59C2-4409-A640-E738E4606E44}" dt="2025-11-29T00:22:00.116" v="8344" actId="1036"/>
          <ac:picMkLst>
            <pc:docMk/>
            <pc:sldMk cId="2950559624" sldId="619"/>
            <ac:picMk id="5" creationId="{FDCF2AC8-F1CA-5AF6-9B47-AD9C8C869C21}"/>
          </ac:picMkLst>
        </pc:picChg>
      </pc:sldChg>
      <pc:sldChg chg="addSp delSp modSp add mod modNotesTx">
        <pc:chgData name="Rachel Boxer" userId="6da37c9f42e40059" providerId="LiveId" clId="{0E13CC8D-59C2-4409-A640-E738E4606E44}" dt="2025-12-08T13:47:53.719" v="9406" actId="1036"/>
        <pc:sldMkLst>
          <pc:docMk/>
          <pc:sldMk cId="92045489" sldId="620"/>
        </pc:sldMkLst>
        <pc:picChg chg="add mod modCrop">
          <ac:chgData name="Rachel Boxer" userId="6da37c9f42e40059" providerId="LiveId" clId="{0E13CC8D-59C2-4409-A640-E738E4606E44}" dt="2025-12-08T13:47:53.719" v="9406" actId="1036"/>
          <ac:picMkLst>
            <pc:docMk/>
            <pc:sldMk cId="92045489" sldId="620"/>
            <ac:picMk id="3" creationId="{E3B3872A-AA16-D3B9-2928-0C24FD9C77B4}"/>
          </ac:picMkLst>
        </pc:picChg>
        <pc:picChg chg="del">
          <ac:chgData name="Rachel Boxer" userId="6da37c9f42e40059" providerId="LiveId" clId="{0E13CC8D-59C2-4409-A640-E738E4606E44}" dt="2025-12-08T12:40:56.670" v="9393" actId="478"/>
          <ac:picMkLst>
            <pc:docMk/>
            <pc:sldMk cId="92045489" sldId="620"/>
            <ac:picMk id="5" creationId="{5D515340-83B3-4B1F-4159-EFF9FB942D1B}"/>
          </ac:picMkLst>
        </pc:picChg>
      </pc:sldChg>
      <pc:sldChg chg="new del modNotesTx">
        <pc:chgData name="Rachel Boxer" userId="6da37c9f42e40059" providerId="LiveId" clId="{0E13CC8D-59C2-4409-A640-E738E4606E44}" dt="2025-12-08T10:35:43.945" v="9301" actId="47"/>
        <pc:sldMkLst>
          <pc:docMk/>
          <pc:sldMk cId="3660642272" sldId="62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8EE790-4434-4AAD-B3C4-201F28A86A74}" type="datetimeFigureOut">
              <a:rPr lang="en-GB" smtClean="0"/>
              <a:t>08/12/2025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D5497B-4A75-480F-A5A0-54029FF93931}" type="slidenum">
              <a:rPr lang="en-GB" smtClean="0"/>
              <a:t>‹#›</a:t>
            </a:fld>
            <a:endParaRPr lang="en-GB"/>
          </a:p>
        </p:txBody>
      </p:sp>
    </p:spTree>
    <p:extLst>
      <p:ext uri="{BB962C8B-B14F-4D97-AF65-F5344CB8AC3E}">
        <p14:creationId xmlns:p14="http://schemas.microsoft.com/office/powerpoint/2010/main" val="3803935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ignbsl.com/sign/gather"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signbsl.com/sign/heart" TargetMode="External"/><Relationship Id="rId5" Type="http://schemas.openxmlformats.org/officeDocument/2006/relationships/hyperlink" Target="https://www.signbsl.com/sign/thoughts" TargetMode="External"/><Relationship Id="rId4" Type="http://schemas.openxmlformats.org/officeDocument/2006/relationships/hyperlink" Target="https://www.signbsl.com/sign/today"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1: Candle flame stilling exercise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Use the stilling slide if desired: the suggested words should be spoken slowly, leaving pauses </a:t>
            </a:r>
            <a:r>
              <a:rPr lang="en-GB" sz="1200" i="1" kern="1200" dirty="0" err="1">
                <a:solidFill>
                  <a:schemeClr val="tx1"/>
                </a:solidFill>
                <a:effectLst/>
                <a:latin typeface="+mn-lt"/>
                <a:ea typeface="+mn-ea"/>
                <a:cs typeface="+mn-cs"/>
              </a:rPr>
              <a:t>inbetween</a:t>
            </a:r>
            <a:r>
              <a:rPr lang="en-GB" sz="1200" i="1" kern="1200" dirty="0">
                <a:solidFill>
                  <a:schemeClr val="tx1"/>
                </a:solidFill>
                <a:effectLst/>
                <a:latin typeface="+mn-lt"/>
                <a:ea typeface="+mn-ea"/>
                <a:cs typeface="+mn-cs"/>
              </a:rPr>
              <a:t> to create a sense of stillness.</a:t>
            </a:r>
            <a:endParaRPr lang="en-GB" sz="1200" kern="1200" dirty="0">
              <a:solidFill>
                <a:schemeClr val="tx1"/>
              </a:solidFill>
              <a:effectLst/>
              <a:latin typeface="+mn-lt"/>
              <a:ea typeface="+mn-ea"/>
              <a:cs typeface="+mn-cs"/>
            </a:endParaRPr>
          </a:p>
          <a:p>
            <a:endParaRPr lang="en-GB" b="1" dirty="0"/>
          </a:p>
          <a:p>
            <a:r>
              <a:rPr lang="en-GB" b="0" dirty="0"/>
              <a:t>As you sit quietly, watch the candle flame flicker….</a:t>
            </a:r>
            <a:r>
              <a:rPr lang="en-GB" b="0" i="1" dirty="0"/>
              <a:t>[PAUSE]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Now practise slower breathing…..in…..and out…..in……and out…..keep this going as you continue to look at the flame….</a:t>
            </a:r>
            <a:r>
              <a:rPr lang="en-GB" b="0" i="1" dirty="0"/>
              <a:t>[PAUSE]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You maybe notice that you are feeling calmer and more relaxed….</a:t>
            </a:r>
            <a:r>
              <a:rPr lang="en-GB" b="0" i="1" dirty="0"/>
              <a:t>[PAUSE]</a:t>
            </a:r>
          </a:p>
          <a:p>
            <a:r>
              <a:rPr lang="en-GB" b="0" dirty="0"/>
              <a:t>We come into this special / sacred space and time to be still….to think deeply…..to be together as a school community…..</a:t>
            </a:r>
          </a:p>
          <a:p>
            <a:r>
              <a:rPr lang="en-GB" b="0" dirty="0"/>
              <a:t>In our time together today, we will </a:t>
            </a:r>
            <a:r>
              <a:rPr lang="en-GB" b="1" dirty="0"/>
              <a:t>watch a short video clip, talk together, share the next part of our story and then reflect together.</a:t>
            </a:r>
          </a:p>
          <a:p>
            <a:r>
              <a:rPr lang="en-GB" b="0" dirty="0"/>
              <a:t>But first, let’s welcome one another as we begin….</a:t>
            </a:r>
          </a:p>
        </p:txBody>
      </p:sp>
      <p:sp>
        <p:nvSpPr>
          <p:cNvPr id="4" name="Slide Number Placeholder 3"/>
          <p:cNvSpPr>
            <a:spLocks noGrp="1"/>
          </p:cNvSpPr>
          <p:nvPr>
            <p:ph type="sldNum" sz="quarter" idx="5"/>
          </p:nvPr>
        </p:nvSpPr>
        <p:spPr/>
        <p:txBody>
          <a:bodyPr/>
          <a:lstStyle/>
          <a:p>
            <a:fld id="{DDD5497B-4A75-480F-A5A0-54029FF93931}" type="slidenum">
              <a:rPr lang="en-GB" smtClean="0"/>
              <a:t>1</a:t>
            </a:fld>
            <a:endParaRPr lang="en-GB"/>
          </a:p>
        </p:txBody>
      </p:sp>
    </p:spTree>
    <p:extLst>
      <p:ext uri="{BB962C8B-B14F-4D97-AF65-F5344CB8AC3E}">
        <p14:creationId xmlns:p14="http://schemas.microsoft.com/office/powerpoint/2010/main" val="913147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EF92C-5E67-CF54-0624-91414177DF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DE8957-1A52-370D-594C-E1E7E6B85A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AE9F8A-2E84-9EFD-917A-A9436BFE5BE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10: </a:t>
            </a:r>
            <a:r>
              <a:rPr lang="en-US" sz="1400" dirty="0"/>
              <a:t>The soldiers made a very hot fire. </a:t>
            </a:r>
            <a:r>
              <a:rPr lang="en-US" sz="1400" b="1" dirty="0"/>
              <a:t>‘</a:t>
            </a:r>
            <a:r>
              <a:rPr lang="en-US" sz="1400" b="1" dirty="0" err="1"/>
              <a:t>Booo</a:t>
            </a:r>
            <a:r>
              <a:rPr lang="en-US" sz="1400" b="1" dirty="0"/>
              <a:t>!’ </a:t>
            </a:r>
            <a:r>
              <a:rPr lang="en-US" sz="1400" dirty="0"/>
              <a:t>The three friends prayed and asked God to help them. They would not bow down to King Nebuchadnezzar's statue. ‘</a:t>
            </a:r>
            <a:r>
              <a:rPr lang="en-US" sz="1400" b="1" dirty="0"/>
              <a:t>Hurray!’</a:t>
            </a:r>
            <a:endParaRPr lang="en-GB" sz="1600" b="0" strike="noStrike" spc="-1" dirty="0">
              <a:solidFill>
                <a:srgbClr val="000000"/>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strike="noStrike" spc="-1" dirty="0">
              <a:solidFill>
                <a:srgbClr val="000000"/>
              </a:solidFill>
              <a:latin typeface="Arial"/>
            </a:endParaRPr>
          </a:p>
          <a:p>
            <a:endParaRPr lang="en-GB" b="1" dirty="0"/>
          </a:p>
        </p:txBody>
      </p:sp>
      <p:sp>
        <p:nvSpPr>
          <p:cNvPr id="4" name="Slide Number Placeholder 3">
            <a:extLst>
              <a:ext uri="{FF2B5EF4-FFF2-40B4-BE49-F238E27FC236}">
                <a16:creationId xmlns:a16="http://schemas.microsoft.com/office/drawing/2014/main" id="{46B93E98-B48B-24D9-72D0-00963F4B58F3}"/>
              </a:ext>
            </a:extLst>
          </p:cNvPr>
          <p:cNvSpPr>
            <a:spLocks noGrp="1"/>
          </p:cNvSpPr>
          <p:nvPr>
            <p:ph type="sldNum" sz="quarter" idx="5"/>
          </p:nvPr>
        </p:nvSpPr>
        <p:spPr/>
        <p:txBody>
          <a:bodyPr/>
          <a:lstStyle/>
          <a:p>
            <a:fld id="{DDD5497B-4A75-480F-A5A0-54029FF93931}" type="slidenum">
              <a:rPr lang="en-GB" smtClean="0"/>
              <a:t>10</a:t>
            </a:fld>
            <a:endParaRPr lang="en-GB"/>
          </a:p>
        </p:txBody>
      </p:sp>
    </p:spTree>
    <p:extLst>
      <p:ext uri="{BB962C8B-B14F-4D97-AF65-F5344CB8AC3E}">
        <p14:creationId xmlns:p14="http://schemas.microsoft.com/office/powerpoint/2010/main" val="3700271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11: </a:t>
            </a:r>
            <a:r>
              <a:rPr lang="en-US" sz="1200" dirty="0"/>
              <a:t>The king’s solders threw the three friends into the fire. </a:t>
            </a:r>
            <a:r>
              <a:rPr lang="en-US" sz="1200" b="1" dirty="0"/>
              <a:t>‘</a:t>
            </a:r>
            <a:r>
              <a:rPr lang="en-US" sz="1200" b="1" dirty="0" err="1"/>
              <a:t>Booo</a:t>
            </a:r>
            <a:r>
              <a:rPr lang="en-US" sz="1200" b="1" dirty="0"/>
              <a: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was very hot, but it didn’t burn them! </a:t>
            </a:r>
            <a:r>
              <a:rPr lang="en-US" sz="1200" dirty="0"/>
              <a:t>‘</a:t>
            </a:r>
            <a:r>
              <a:rPr lang="en-US" sz="1200" b="1" dirty="0"/>
              <a:t>Hurray!’ </a:t>
            </a:r>
            <a:r>
              <a:rPr lang="en-US" dirty="0"/>
              <a:t>God was looking after them! Not even their clothes got burnt….</a:t>
            </a:r>
            <a:r>
              <a:rPr lang="en-US" sz="1200" dirty="0"/>
              <a:t> ‘</a:t>
            </a:r>
            <a:r>
              <a:rPr lang="en-US" sz="1200" b="1" dirty="0"/>
              <a:t>Hurray!’</a:t>
            </a:r>
            <a:endParaRPr lang="en-GB" sz="1400" b="0" strike="noStrike" spc="-1" dirty="0">
              <a:solidFill>
                <a:srgbClr val="000000"/>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DDD5497B-4A75-480F-A5A0-54029FF93931}" type="slidenum">
              <a:rPr lang="en-GB" smtClean="0"/>
              <a:t>11</a:t>
            </a:fld>
            <a:endParaRPr lang="en-GB"/>
          </a:p>
        </p:txBody>
      </p:sp>
    </p:spTree>
    <p:extLst>
      <p:ext uri="{BB962C8B-B14F-4D97-AF65-F5344CB8AC3E}">
        <p14:creationId xmlns:p14="http://schemas.microsoft.com/office/powerpoint/2010/main" val="2549587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A4C66-3584-A4DF-F12D-D69ED513A1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F0D9F2-2749-B9EF-C3BC-F78FB4632C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8FF85-16AB-3287-C73D-F76AEDEACC1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12: </a:t>
            </a:r>
            <a:r>
              <a:rPr lang="en-US" dirty="0"/>
              <a:t>The King looked into the fire and saw God’s angel looking after the men. </a:t>
            </a:r>
            <a:r>
              <a:rPr lang="en-US" sz="1200" dirty="0"/>
              <a:t>‘</a:t>
            </a:r>
            <a:r>
              <a:rPr lang="en-US" sz="1200" b="1" dirty="0"/>
              <a:t>Hurray!’</a:t>
            </a:r>
            <a:endParaRPr lang="en-GB" sz="1400" b="0" strike="noStrike" spc="-1" dirty="0">
              <a:solidFill>
                <a:srgbClr val="000000"/>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 knew a statue could never do that. Then the King believed in God.</a:t>
            </a:r>
            <a:r>
              <a:rPr lang="en-US" sz="1400" dirty="0"/>
              <a:t> ‘</a:t>
            </a:r>
            <a:r>
              <a:rPr lang="en-US" sz="1400" b="1" dirty="0"/>
              <a:t>Hurray!’</a:t>
            </a:r>
            <a:endParaRPr lang="en-GB" sz="1600" b="0" strike="noStrike" spc="-1" dirty="0">
              <a:solidFill>
                <a:srgbClr val="000000"/>
              </a:solidFill>
              <a:latin typeface="Arial"/>
            </a:endParaRPr>
          </a:p>
        </p:txBody>
      </p:sp>
      <p:sp>
        <p:nvSpPr>
          <p:cNvPr id="4" name="Slide Number Placeholder 3">
            <a:extLst>
              <a:ext uri="{FF2B5EF4-FFF2-40B4-BE49-F238E27FC236}">
                <a16:creationId xmlns:a16="http://schemas.microsoft.com/office/drawing/2014/main" id="{C70A2E5D-6DAE-B27A-23BC-B723132FD306}"/>
              </a:ext>
            </a:extLst>
          </p:cNvPr>
          <p:cNvSpPr>
            <a:spLocks noGrp="1"/>
          </p:cNvSpPr>
          <p:nvPr>
            <p:ph type="sldNum" sz="quarter" idx="5"/>
          </p:nvPr>
        </p:nvSpPr>
        <p:spPr/>
        <p:txBody>
          <a:bodyPr/>
          <a:lstStyle/>
          <a:p>
            <a:fld id="{DDD5497B-4A75-480F-A5A0-54029FF93931}" type="slidenum">
              <a:rPr lang="en-GB" smtClean="0"/>
              <a:t>12</a:t>
            </a:fld>
            <a:endParaRPr lang="en-GB"/>
          </a:p>
        </p:txBody>
      </p:sp>
    </p:spTree>
    <p:extLst>
      <p:ext uri="{BB962C8B-B14F-4D97-AF65-F5344CB8AC3E}">
        <p14:creationId xmlns:p14="http://schemas.microsoft.com/office/powerpoint/2010/main" val="2818971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3CE89-FD55-5DA3-B378-2A55C0F235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C5B74A-3E31-ACDE-6F18-5BA3BE9D1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780083-5C3B-A10D-9A9B-D67D8EF0966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13: </a:t>
            </a:r>
            <a:r>
              <a:rPr lang="en-US" dirty="0"/>
              <a:t>Then the King made a new rule. ‘These three men were right and I was wrong.’ </a:t>
            </a:r>
            <a:r>
              <a:rPr lang="en-US" sz="1200" dirty="0"/>
              <a:t>‘</a:t>
            </a:r>
            <a:r>
              <a:rPr lang="en-US" sz="1200" b="1" dirty="0"/>
              <a:t>Hurray!’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a:t>
            </a:r>
            <a:r>
              <a:rPr lang="en-US" dirty="0"/>
              <a:t>Everyone in my kingdom must pray to the one true God and not to statues,’ he said.</a:t>
            </a:r>
            <a:r>
              <a:rPr lang="en-US" sz="1400" dirty="0"/>
              <a:t> </a:t>
            </a:r>
            <a:endParaRPr lang="en-GB" sz="1400" b="0" strike="noStrike" spc="-1" dirty="0">
              <a:solidFill>
                <a:srgbClr val="000000"/>
              </a:solidFill>
              <a:latin typeface="Arial"/>
            </a:endParaRPr>
          </a:p>
        </p:txBody>
      </p:sp>
      <p:sp>
        <p:nvSpPr>
          <p:cNvPr id="4" name="Slide Number Placeholder 3">
            <a:extLst>
              <a:ext uri="{FF2B5EF4-FFF2-40B4-BE49-F238E27FC236}">
                <a16:creationId xmlns:a16="http://schemas.microsoft.com/office/drawing/2014/main" id="{6F0E2827-0183-2367-B3AE-A24130208C37}"/>
              </a:ext>
            </a:extLst>
          </p:cNvPr>
          <p:cNvSpPr>
            <a:spLocks noGrp="1"/>
          </p:cNvSpPr>
          <p:nvPr>
            <p:ph type="sldNum" sz="quarter" idx="5"/>
          </p:nvPr>
        </p:nvSpPr>
        <p:spPr/>
        <p:txBody>
          <a:bodyPr/>
          <a:lstStyle/>
          <a:p>
            <a:fld id="{DDD5497B-4A75-480F-A5A0-54029FF93931}" type="slidenum">
              <a:rPr lang="en-GB" smtClean="0"/>
              <a:t>13</a:t>
            </a:fld>
            <a:endParaRPr lang="en-GB"/>
          </a:p>
        </p:txBody>
      </p:sp>
    </p:spTree>
    <p:extLst>
      <p:ext uri="{BB962C8B-B14F-4D97-AF65-F5344CB8AC3E}">
        <p14:creationId xmlns:p14="http://schemas.microsoft.com/office/powerpoint/2010/main" val="1763052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14: Responding and words for worship</a:t>
            </a:r>
          </a:p>
          <a:p>
            <a:r>
              <a:rPr lang="en-GB" b="0" dirty="0"/>
              <a:t>As we think about this story of how Shadrach, Meshach and Abednego stood up for the things that they believed to be true, we are going to reflect on our own lives now.</a:t>
            </a:r>
          </a:p>
          <a:p>
            <a:r>
              <a:rPr lang="en-GB" b="0" dirty="0"/>
              <a:t>As we said when we watched the rollercoaster clip, our lives are full of ups and downs, and twists and turns – and sometimes it means that life can be hard. Shadrach, Meshach and Abednego made a difficult choice to do what they believed was right, not knowing what might happen next. Let’s be still and wonder together…..</a:t>
            </a:r>
          </a:p>
          <a:p>
            <a:pPr lvl="0" algn="ctr" fontAlgn="auto">
              <a:spcAft>
                <a:spcPts val="0"/>
              </a:spcAft>
              <a:defRPr/>
            </a:pPr>
            <a:r>
              <a:rPr lang="en-GB" sz="1200" b="1" dirty="0">
                <a:solidFill>
                  <a:schemeClr val="bg1"/>
                </a:solidFill>
                <a:latin typeface="Century Gothic" panose="020B0502020202020204" pitchFamily="34" charset="0"/>
                <a:ea typeface="MS PGothic" panose="020B0600070205080204" pitchFamily="34" charset="-128"/>
              </a:rPr>
              <a:t>….I wonder if you’ve ever had to make a very difficult choice….</a:t>
            </a:r>
          </a:p>
          <a:p>
            <a:pPr lvl="0" algn="ctr" fontAlgn="auto">
              <a:spcAft>
                <a:spcPts val="0"/>
              </a:spcAft>
              <a:defRPr/>
            </a:pPr>
            <a:r>
              <a:rPr lang="en-GB" sz="1200" b="1" dirty="0">
                <a:solidFill>
                  <a:schemeClr val="bg1"/>
                </a:solidFill>
                <a:latin typeface="Century Gothic" panose="020B0502020202020204" pitchFamily="34" charset="0"/>
                <a:ea typeface="MS PGothic" panose="020B0600070205080204" pitchFamily="34" charset="-128"/>
              </a:rPr>
              <a:t>….</a:t>
            </a:r>
            <a:r>
              <a:rPr lang="en-GB" sz="1200" b="1" dirty="0">
                <a:solidFill>
                  <a:schemeClr val="bg1"/>
                </a:solidFill>
                <a:latin typeface="Century Gothic" panose="020B0502020202020204" pitchFamily="34" charset="0"/>
                <a:ea typeface="MS PGothic" panose="020B0600070205080204" pitchFamily="34" charset="-128"/>
                <a:cs typeface="Times New Roman"/>
              </a:rPr>
              <a:t>or stand up for something that you believe is right?....</a:t>
            </a:r>
            <a:endParaRPr lang="en-GB" sz="1200" b="1" dirty="0">
              <a:solidFill>
                <a:schemeClr val="bg1"/>
              </a:solidFill>
              <a:latin typeface="Century Gothic" panose="020B0502020202020204" pitchFamily="34" charset="0"/>
              <a:ea typeface="MS PGothic" panose="020B0600070205080204" pitchFamily="34" charset="-128"/>
            </a:endParaRPr>
          </a:p>
          <a:p>
            <a:pPr lvl="0" algn="ctr" fontAlgn="auto">
              <a:spcAft>
                <a:spcPts val="0"/>
              </a:spcAft>
              <a:defRPr/>
            </a:pPr>
            <a:r>
              <a:rPr lang="en-GB" sz="1200" b="1" dirty="0">
                <a:solidFill>
                  <a:schemeClr val="bg1"/>
                </a:solidFill>
                <a:latin typeface="Century Gothic" panose="020B0502020202020204" pitchFamily="34" charset="0"/>
                <a:ea typeface="MS PGothic" panose="020B0600070205080204" pitchFamily="34" charset="-128"/>
              </a:rPr>
              <a:t>….I wonder what helps us to know what’s right and what’s wrong?....</a:t>
            </a:r>
          </a:p>
          <a:p>
            <a:r>
              <a:rPr lang="en-GB" b="0" i="1" dirty="0"/>
              <a:t>[We recommend that you give some time this week to talking in class about these pondering questions – we have also created some reflection situation cards to help pupils to think. These are included with our resources.]</a:t>
            </a:r>
          </a:p>
        </p:txBody>
      </p:sp>
      <p:sp>
        <p:nvSpPr>
          <p:cNvPr id="4" name="Slide Number Placeholder 3"/>
          <p:cNvSpPr>
            <a:spLocks noGrp="1"/>
          </p:cNvSpPr>
          <p:nvPr>
            <p:ph type="sldNum" sz="quarter" idx="5"/>
          </p:nvPr>
        </p:nvSpPr>
        <p:spPr/>
        <p:txBody>
          <a:bodyPr/>
          <a:lstStyle/>
          <a:p>
            <a:fld id="{DDD5497B-4A75-480F-A5A0-54029FF93931}" type="slidenum">
              <a:rPr lang="en-GB" smtClean="0"/>
              <a:t>14</a:t>
            </a:fld>
            <a:endParaRPr lang="en-GB"/>
          </a:p>
        </p:txBody>
      </p:sp>
    </p:spTree>
    <p:extLst>
      <p:ext uri="{BB962C8B-B14F-4D97-AF65-F5344CB8AC3E}">
        <p14:creationId xmlns:p14="http://schemas.microsoft.com/office/powerpoint/2010/main" val="1677826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15: </a:t>
            </a:r>
            <a:r>
              <a:rPr lang="en-GB" b="0" dirty="0"/>
              <a:t>We’re going to return to one very key moment in the story now, for a last bit of reflecting, as we come to the end of our time together. When the King looked into the fire, he saw that the three friends were not alone – God sent an angel to be with them. Some people think that it might even have been God himself who stood with them in the fire. </a:t>
            </a:r>
          </a:p>
          <a:p>
            <a:r>
              <a:rPr lang="en-GB" b="1" dirty="0"/>
              <a:t>I wonder how this idea might help someone who is going through a very difficult time? Or give us courage when we need to stand up for something we believe in?</a:t>
            </a:r>
          </a:p>
          <a:p>
            <a:r>
              <a:rPr lang="en-GB" b="0" i="1" dirty="0"/>
              <a:t>[Leave some time for personal thinking. Remind children that whether or not they believe in God, whatever they might be facing at the moment, they are not alone – emphasise who can help them and how.]</a:t>
            </a:r>
          </a:p>
          <a:p>
            <a:r>
              <a:rPr lang="en-GB" b="0" i="0" dirty="0"/>
              <a:t>It’s not always easy to stand up for the things that we believe are right, especially when other people don’t seem to understand – or even make it difficult for us. I’m going to use some words as a prayer now, asking God to give us courage. You might want to make them your own and then join me by saying Amen at the end.</a:t>
            </a:r>
          </a:p>
        </p:txBody>
      </p:sp>
      <p:sp>
        <p:nvSpPr>
          <p:cNvPr id="4" name="Slide Number Placeholder 3"/>
          <p:cNvSpPr>
            <a:spLocks noGrp="1"/>
          </p:cNvSpPr>
          <p:nvPr>
            <p:ph type="sldNum" sz="quarter" idx="5"/>
          </p:nvPr>
        </p:nvSpPr>
        <p:spPr/>
        <p:txBody>
          <a:bodyPr/>
          <a:lstStyle/>
          <a:p>
            <a:fld id="{DDD5497B-4A75-480F-A5A0-54029FF93931}" type="slidenum">
              <a:rPr lang="en-GB" smtClean="0"/>
              <a:t>15</a:t>
            </a:fld>
            <a:endParaRPr lang="en-GB"/>
          </a:p>
        </p:txBody>
      </p:sp>
    </p:spTree>
    <p:extLst>
      <p:ext uri="{BB962C8B-B14F-4D97-AF65-F5344CB8AC3E}">
        <p14:creationId xmlns:p14="http://schemas.microsoft.com/office/powerpoint/2010/main" val="1798592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E3C9B-EF5E-4646-D5FE-1ACAEDD1FA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86C0F3-F377-E31D-0A6C-06A3731854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EE0633-900D-B8F0-2D1D-0B11DF626E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16: </a:t>
            </a:r>
            <a:r>
              <a:rPr lang="en-GB" b="0" dirty="0"/>
              <a:t>So, I invite you to pray with me if you’d like to. There are some words for you to join in with, if you’d like to….</a:t>
            </a:r>
          </a:p>
          <a:p>
            <a:r>
              <a:rPr lang="en-GB" b="1" dirty="0"/>
              <a:t>…..Give us courage, O God.</a:t>
            </a:r>
          </a:p>
        </p:txBody>
      </p:sp>
      <p:sp>
        <p:nvSpPr>
          <p:cNvPr id="4" name="Slide Number Placeholder 3">
            <a:extLst>
              <a:ext uri="{FF2B5EF4-FFF2-40B4-BE49-F238E27FC236}">
                <a16:creationId xmlns:a16="http://schemas.microsoft.com/office/drawing/2014/main" id="{98C0EA7F-D125-9E93-011A-63C5BC6B6E38}"/>
              </a:ext>
            </a:extLst>
          </p:cNvPr>
          <p:cNvSpPr>
            <a:spLocks noGrp="1"/>
          </p:cNvSpPr>
          <p:nvPr>
            <p:ph type="sldNum" sz="quarter" idx="5"/>
          </p:nvPr>
        </p:nvSpPr>
        <p:spPr/>
        <p:txBody>
          <a:bodyPr/>
          <a:lstStyle/>
          <a:p>
            <a:fld id="{DDD5497B-4A75-480F-A5A0-54029FF93931}" type="slidenum">
              <a:rPr lang="en-GB" smtClean="0"/>
              <a:t>16</a:t>
            </a:fld>
            <a:endParaRPr lang="en-GB"/>
          </a:p>
        </p:txBody>
      </p:sp>
    </p:spTree>
    <p:extLst>
      <p:ext uri="{BB962C8B-B14F-4D97-AF65-F5344CB8AC3E}">
        <p14:creationId xmlns:p14="http://schemas.microsoft.com/office/powerpoint/2010/main" val="2307680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B2474-F72E-40B1-3C91-D9988C1110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884B49-7B74-0BE9-8803-398BB5F5D5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FA339F-7DBB-D9EC-62B9-33EB42B9E8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17: </a:t>
            </a:r>
            <a:r>
              <a:rPr lang="en-GB" b="0" dirty="0"/>
              <a:t>When difficult decisions come our way</a:t>
            </a:r>
            <a:r>
              <a:rPr lang="en-GB" b="1" dirty="0"/>
              <a:t>…..Give us courage, O God.</a:t>
            </a:r>
          </a:p>
          <a:p>
            <a:endParaRPr lang="en-GB" b="1" dirty="0"/>
          </a:p>
        </p:txBody>
      </p:sp>
      <p:sp>
        <p:nvSpPr>
          <p:cNvPr id="4" name="Slide Number Placeholder 3">
            <a:extLst>
              <a:ext uri="{FF2B5EF4-FFF2-40B4-BE49-F238E27FC236}">
                <a16:creationId xmlns:a16="http://schemas.microsoft.com/office/drawing/2014/main" id="{8E8BC60B-7FFE-4B79-042D-8D066DC8512D}"/>
              </a:ext>
            </a:extLst>
          </p:cNvPr>
          <p:cNvSpPr>
            <a:spLocks noGrp="1"/>
          </p:cNvSpPr>
          <p:nvPr>
            <p:ph type="sldNum" sz="quarter" idx="5"/>
          </p:nvPr>
        </p:nvSpPr>
        <p:spPr/>
        <p:txBody>
          <a:bodyPr/>
          <a:lstStyle/>
          <a:p>
            <a:fld id="{DDD5497B-4A75-480F-A5A0-54029FF93931}" type="slidenum">
              <a:rPr lang="en-GB" smtClean="0"/>
              <a:t>17</a:t>
            </a:fld>
            <a:endParaRPr lang="en-GB"/>
          </a:p>
        </p:txBody>
      </p:sp>
    </p:spTree>
    <p:extLst>
      <p:ext uri="{BB962C8B-B14F-4D97-AF65-F5344CB8AC3E}">
        <p14:creationId xmlns:p14="http://schemas.microsoft.com/office/powerpoint/2010/main" val="1282912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5188A-6906-3DF6-610F-60C644C60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752297-CC30-6995-ADB6-7067F7FF90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49899B-2C91-33E5-8519-D408E5EFC5E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18: </a:t>
            </a:r>
            <a:r>
              <a:rPr lang="en-GB" b="0" dirty="0"/>
              <a:t>When others make it difficult to make good choices</a:t>
            </a:r>
            <a:r>
              <a:rPr lang="en-GB" b="1" dirty="0"/>
              <a:t>…..Give us courage, O God.</a:t>
            </a:r>
          </a:p>
        </p:txBody>
      </p:sp>
      <p:sp>
        <p:nvSpPr>
          <p:cNvPr id="4" name="Slide Number Placeholder 3">
            <a:extLst>
              <a:ext uri="{FF2B5EF4-FFF2-40B4-BE49-F238E27FC236}">
                <a16:creationId xmlns:a16="http://schemas.microsoft.com/office/drawing/2014/main" id="{B8684B4F-D1C7-6F35-59A0-83EB72331D80}"/>
              </a:ext>
            </a:extLst>
          </p:cNvPr>
          <p:cNvSpPr>
            <a:spLocks noGrp="1"/>
          </p:cNvSpPr>
          <p:nvPr>
            <p:ph type="sldNum" sz="quarter" idx="5"/>
          </p:nvPr>
        </p:nvSpPr>
        <p:spPr/>
        <p:txBody>
          <a:bodyPr/>
          <a:lstStyle/>
          <a:p>
            <a:fld id="{DDD5497B-4A75-480F-A5A0-54029FF93931}" type="slidenum">
              <a:rPr lang="en-GB" smtClean="0"/>
              <a:t>18</a:t>
            </a:fld>
            <a:endParaRPr lang="en-GB"/>
          </a:p>
        </p:txBody>
      </p:sp>
    </p:spTree>
    <p:extLst>
      <p:ext uri="{BB962C8B-B14F-4D97-AF65-F5344CB8AC3E}">
        <p14:creationId xmlns:p14="http://schemas.microsoft.com/office/powerpoint/2010/main" val="4175662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23503-7134-60E2-0A7B-2456570E0D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54C67-D5EE-A160-4F80-FE3AA932C3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D42FC9-EBD2-3F4D-414A-05D981F6BF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19:</a:t>
            </a:r>
            <a:r>
              <a:rPr lang="en-GB" b="0" dirty="0"/>
              <a:t> When we have to stand up for something we believe is right</a:t>
            </a:r>
            <a:r>
              <a:rPr lang="en-GB" b="1" dirty="0"/>
              <a:t>…..Give us courage, O God.</a:t>
            </a:r>
          </a:p>
          <a:p>
            <a:endParaRPr lang="en-GB" b="1" dirty="0"/>
          </a:p>
        </p:txBody>
      </p:sp>
      <p:sp>
        <p:nvSpPr>
          <p:cNvPr id="4" name="Slide Number Placeholder 3">
            <a:extLst>
              <a:ext uri="{FF2B5EF4-FFF2-40B4-BE49-F238E27FC236}">
                <a16:creationId xmlns:a16="http://schemas.microsoft.com/office/drawing/2014/main" id="{D0329AA0-CC1A-75E7-9516-075821ED6104}"/>
              </a:ext>
            </a:extLst>
          </p:cNvPr>
          <p:cNvSpPr>
            <a:spLocks noGrp="1"/>
          </p:cNvSpPr>
          <p:nvPr>
            <p:ph type="sldNum" sz="quarter" idx="5"/>
          </p:nvPr>
        </p:nvSpPr>
        <p:spPr/>
        <p:txBody>
          <a:bodyPr/>
          <a:lstStyle/>
          <a:p>
            <a:fld id="{DDD5497B-4A75-480F-A5A0-54029FF93931}" type="slidenum">
              <a:rPr lang="en-GB" smtClean="0"/>
              <a:t>19</a:t>
            </a:fld>
            <a:endParaRPr lang="en-GB"/>
          </a:p>
        </p:txBody>
      </p:sp>
    </p:spTree>
    <p:extLst>
      <p:ext uri="{BB962C8B-B14F-4D97-AF65-F5344CB8AC3E}">
        <p14:creationId xmlns:p14="http://schemas.microsoft.com/office/powerpoint/2010/main" val="3658227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2: Gathering</a:t>
            </a:r>
          </a:p>
          <a:p>
            <a:r>
              <a:rPr lang="en-GB" sz="1200" b="0" kern="1200" dirty="0">
                <a:solidFill>
                  <a:schemeClr val="tx1"/>
                </a:solidFill>
                <a:effectLst/>
                <a:latin typeface="+mn-lt"/>
                <a:ea typeface="+mn-ea"/>
                <a:cs typeface="+mn-cs"/>
              </a:rPr>
              <a:t>Let’s use our greeting to say to each other as we begin….</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Leader: </a:t>
            </a:r>
            <a:r>
              <a:rPr lang="en-GB" sz="1200" kern="1200" dirty="0">
                <a:solidFill>
                  <a:schemeClr val="tx1"/>
                </a:solidFill>
                <a:effectLst/>
                <a:latin typeface="+mn-lt"/>
                <a:ea typeface="+mn-ea"/>
                <a:cs typeface="+mn-cs"/>
              </a:rPr>
              <a:t>As we gather together today….</a:t>
            </a:r>
          </a:p>
          <a:p>
            <a:r>
              <a:rPr lang="en-GB" sz="1200" b="1" kern="1200" dirty="0">
                <a:solidFill>
                  <a:schemeClr val="tx1"/>
                </a:solidFill>
                <a:effectLst/>
                <a:latin typeface="+mn-lt"/>
                <a:ea typeface="+mn-ea"/>
                <a:cs typeface="+mn-cs"/>
              </a:rPr>
              <a:t>ALL: ….we bring our thoughts and our hearts into this sacred space.</a:t>
            </a:r>
          </a:p>
          <a:p>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Here are BSL actions for some of the words:</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Leader’s words: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Gather: </a:t>
            </a:r>
            <a:r>
              <a:rPr lang="en-GB" sz="1200" i="1" u="sng" kern="1200" dirty="0">
                <a:solidFill>
                  <a:schemeClr val="tx1"/>
                </a:solidFill>
                <a:effectLst/>
                <a:latin typeface="+mn-lt"/>
                <a:ea typeface="+mn-ea"/>
                <a:cs typeface="+mn-cs"/>
                <a:hlinkClick r:id="rId3"/>
              </a:rPr>
              <a:t>https://www.signbsl.com/sign/gather</a:t>
            </a:r>
            <a:r>
              <a:rPr lang="en-GB" sz="1200" i="1" kern="1200" dirty="0">
                <a:solidFill>
                  <a:schemeClr val="tx1"/>
                </a:solidFill>
                <a:effectLst/>
                <a:latin typeface="+mn-lt"/>
                <a:ea typeface="+mn-ea"/>
                <a:cs typeface="+mn-cs"/>
              </a:rPr>
              <a:t> (1st video)</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Today: </a:t>
            </a:r>
            <a:r>
              <a:rPr lang="en-GB" sz="1200" i="1" u="sng" kern="1200" dirty="0">
                <a:solidFill>
                  <a:schemeClr val="tx1"/>
                </a:solidFill>
                <a:effectLst/>
                <a:latin typeface="+mn-lt"/>
                <a:ea typeface="+mn-ea"/>
                <a:cs typeface="+mn-cs"/>
                <a:hlinkClick r:id="rId4"/>
              </a:rPr>
              <a:t>https://www.signbsl.com/sign/today</a:t>
            </a:r>
            <a:r>
              <a:rPr lang="en-GB" sz="1200" i="1" kern="1200" dirty="0">
                <a:solidFill>
                  <a:schemeClr val="tx1"/>
                </a:solidFill>
                <a:effectLst/>
                <a:latin typeface="+mn-lt"/>
                <a:ea typeface="+mn-ea"/>
                <a:cs typeface="+mn-cs"/>
              </a:rPr>
              <a:t> (1</a:t>
            </a:r>
            <a:r>
              <a:rPr lang="en-GB" sz="1200" i="1" kern="1200" baseline="30000" dirty="0">
                <a:solidFill>
                  <a:schemeClr val="tx1"/>
                </a:solidFill>
                <a:effectLst/>
                <a:latin typeface="+mn-lt"/>
                <a:ea typeface="+mn-ea"/>
                <a:cs typeface="+mn-cs"/>
              </a:rPr>
              <a:t>st</a:t>
            </a:r>
            <a:r>
              <a:rPr lang="en-GB" sz="1200" i="1" kern="1200" dirty="0">
                <a:solidFill>
                  <a:schemeClr val="tx1"/>
                </a:solidFill>
                <a:effectLst/>
                <a:latin typeface="+mn-lt"/>
                <a:ea typeface="+mn-ea"/>
                <a:cs typeface="+mn-cs"/>
              </a:rPr>
              <a:t> video)</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Pupils’ response:</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Thoughts: </a:t>
            </a:r>
            <a:r>
              <a:rPr lang="en-GB" sz="1200" i="1" u="sng" kern="1200" dirty="0">
                <a:solidFill>
                  <a:schemeClr val="tx1"/>
                </a:solidFill>
                <a:effectLst/>
                <a:latin typeface="+mn-lt"/>
                <a:ea typeface="+mn-ea"/>
                <a:cs typeface="+mn-cs"/>
                <a:hlinkClick r:id="rId5"/>
              </a:rPr>
              <a:t>https://www.signbsl.com/sign/thoughts</a:t>
            </a:r>
            <a:r>
              <a:rPr lang="en-GB" sz="1200" i="1" kern="1200" dirty="0">
                <a:solidFill>
                  <a:schemeClr val="tx1"/>
                </a:solidFill>
                <a:effectLst/>
                <a:latin typeface="+mn-lt"/>
                <a:ea typeface="+mn-ea"/>
                <a:cs typeface="+mn-cs"/>
              </a:rPr>
              <a:t> (1</a:t>
            </a:r>
            <a:r>
              <a:rPr lang="en-GB" sz="1200" i="1" kern="1200" baseline="30000" dirty="0">
                <a:solidFill>
                  <a:schemeClr val="tx1"/>
                </a:solidFill>
                <a:effectLst/>
                <a:latin typeface="+mn-lt"/>
                <a:ea typeface="+mn-ea"/>
                <a:cs typeface="+mn-cs"/>
              </a:rPr>
              <a:t>st</a:t>
            </a:r>
            <a:r>
              <a:rPr lang="en-GB" sz="1200" i="1" kern="1200" dirty="0">
                <a:solidFill>
                  <a:schemeClr val="tx1"/>
                </a:solidFill>
                <a:effectLst/>
                <a:latin typeface="+mn-lt"/>
                <a:ea typeface="+mn-ea"/>
                <a:cs typeface="+mn-cs"/>
              </a:rPr>
              <a:t> video)</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Hearts: </a:t>
            </a:r>
            <a:r>
              <a:rPr lang="en-GB" sz="1200" i="1" u="sng" kern="1200" dirty="0">
                <a:solidFill>
                  <a:schemeClr val="tx1"/>
                </a:solidFill>
                <a:effectLst/>
                <a:latin typeface="+mn-lt"/>
                <a:ea typeface="+mn-ea"/>
                <a:cs typeface="+mn-cs"/>
                <a:hlinkClick r:id="rId6"/>
              </a:rPr>
              <a:t>https://www.signbsl.com/sign/heart</a:t>
            </a:r>
            <a:r>
              <a:rPr lang="en-GB" sz="1200" i="1" kern="1200" dirty="0">
                <a:solidFill>
                  <a:schemeClr val="tx1"/>
                </a:solidFill>
                <a:effectLst/>
                <a:latin typeface="+mn-lt"/>
                <a:ea typeface="+mn-ea"/>
                <a:cs typeface="+mn-cs"/>
              </a:rPr>
              <a:t> (1</a:t>
            </a:r>
            <a:r>
              <a:rPr lang="en-GB" sz="1200" i="1" kern="1200" baseline="30000" dirty="0">
                <a:solidFill>
                  <a:schemeClr val="tx1"/>
                </a:solidFill>
                <a:effectLst/>
                <a:latin typeface="+mn-lt"/>
                <a:ea typeface="+mn-ea"/>
                <a:cs typeface="+mn-cs"/>
              </a:rPr>
              <a:t>st</a:t>
            </a:r>
            <a:r>
              <a:rPr lang="en-GB" sz="1200" i="1" kern="1200" dirty="0">
                <a:solidFill>
                  <a:schemeClr val="tx1"/>
                </a:solidFill>
                <a:effectLst/>
                <a:latin typeface="+mn-lt"/>
                <a:ea typeface="+mn-ea"/>
                <a:cs typeface="+mn-cs"/>
              </a:rPr>
              <a:t> video)</a:t>
            </a:r>
            <a:endParaRPr lang="en-GB" b="0" i="1" dirty="0"/>
          </a:p>
        </p:txBody>
      </p:sp>
      <p:sp>
        <p:nvSpPr>
          <p:cNvPr id="4" name="Slide Number Placeholder 3"/>
          <p:cNvSpPr>
            <a:spLocks noGrp="1"/>
          </p:cNvSpPr>
          <p:nvPr>
            <p:ph type="sldNum" sz="quarter" idx="5"/>
          </p:nvPr>
        </p:nvSpPr>
        <p:spPr/>
        <p:txBody>
          <a:bodyPr/>
          <a:lstStyle/>
          <a:p>
            <a:fld id="{DDD5497B-4A75-480F-A5A0-54029FF93931}" type="slidenum">
              <a:rPr lang="en-GB" smtClean="0"/>
              <a:t>2</a:t>
            </a:fld>
            <a:endParaRPr lang="en-GB"/>
          </a:p>
        </p:txBody>
      </p:sp>
    </p:spTree>
    <p:extLst>
      <p:ext uri="{BB962C8B-B14F-4D97-AF65-F5344CB8AC3E}">
        <p14:creationId xmlns:p14="http://schemas.microsoft.com/office/powerpoint/2010/main" val="3314298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66A0A-EF80-5AC5-08F1-58A7A7D81F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FCF4FB-6281-0692-F767-7C242189C3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A2880B-AC18-B7C5-4753-5978C8C5EDC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20:</a:t>
            </a:r>
            <a:r>
              <a:rPr lang="en-GB" b="0" dirty="0"/>
              <a:t> When something is wrong and others need us to act </a:t>
            </a:r>
            <a:r>
              <a:rPr lang="en-GB" b="1" dirty="0"/>
              <a:t>…..Give us courage, O God.</a:t>
            </a:r>
          </a:p>
          <a:p>
            <a:endParaRPr lang="en-GB" b="1" dirty="0"/>
          </a:p>
        </p:txBody>
      </p:sp>
      <p:sp>
        <p:nvSpPr>
          <p:cNvPr id="4" name="Slide Number Placeholder 3">
            <a:extLst>
              <a:ext uri="{FF2B5EF4-FFF2-40B4-BE49-F238E27FC236}">
                <a16:creationId xmlns:a16="http://schemas.microsoft.com/office/drawing/2014/main" id="{EF2A0E1A-C3B6-5EC0-6CF4-5B8D45E16CC7}"/>
              </a:ext>
            </a:extLst>
          </p:cNvPr>
          <p:cNvSpPr>
            <a:spLocks noGrp="1"/>
          </p:cNvSpPr>
          <p:nvPr>
            <p:ph type="sldNum" sz="quarter" idx="5"/>
          </p:nvPr>
        </p:nvSpPr>
        <p:spPr/>
        <p:txBody>
          <a:bodyPr/>
          <a:lstStyle/>
          <a:p>
            <a:fld id="{DDD5497B-4A75-480F-A5A0-54029FF93931}" type="slidenum">
              <a:rPr lang="en-GB" smtClean="0"/>
              <a:t>20</a:t>
            </a:fld>
            <a:endParaRPr lang="en-GB"/>
          </a:p>
        </p:txBody>
      </p:sp>
    </p:spTree>
    <p:extLst>
      <p:ext uri="{BB962C8B-B14F-4D97-AF65-F5344CB8AC3E}">
        <p14:creationId xmlns:p14="http://schemas.microsoft.com/office/powerpoint/2010/main" val="1299737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F1261-6063-2E2A-EB9F-4CEB21791D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48CBF3-42F5-22A6-FC9A-2E31331D99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1F09E4-7BF5-038B-CCCF-DE4DB311632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21:</a:t>
            </a:r>
            <a:r>
              <a:rPr lang="en-GB" b="0" dirty="0"/>
              <a:t> When we know what the right thing to do is, but it’s really hard</a:t>
            </a:r>
            <a:r>
              <a:rPr lang="en-GB" b="1" dirty="0"/>
              <a:t>…..Give us courage, O God.</a:t>
            </a:r>
          </a:p>
          <a:p>
            <a:endParaRPr lang="en-GB" b="1" dirty="0"/>
          </a:p>
        </p:txBody>
      </p:sp>
      <p:sp>
        <p:nvSpPr>
          <p:cNvPr id="4" name="Slide Number Placeholder 3">
            <a:extLst>
              <a:ext uri="{FF2B5EF4-FFF2-40B4-BE49-F238E27FC236}">
                <a16:creationId xmlns:a16="http://schemas.microsoft.com/office/drawing/2014/main" id="{934613DE-6697-B9F5-62D7-FA8C07697B09}"/>
              </a:ext>
            </a:extLst>
          </p:cNvPr>
          <p:cNvSpPr>
            <a:spLocks noGrp="1"/>
          </p:cNvSpPr>
          <p:nvPr>
            <p:ph type="sldNum" sz="quarter" idx="5"/>
          </p:nvPr>
        </p:nvSpPr>
        <p:spPr/>
        <p:txBody>
          <a:bodyPr/>
          <a:lstStyle/>
          <a:p>
            <a:fld id="{DDD5497B-4A75-480F-A5A0-54029FF93931}" type="slidenum">
              <a:rPr lang="en-GB" smtClean="0"/>
              <a:t>21</a:t>
            </a:fld>
            <a:endParaRPr lang="en-GB"/>
          </a:p>
        </p:txBody>
      </p:sp>
    </p:spTree>
    <p:extLst>
      <p:ext uri="{BB962C8B-B14F-4D97-AF65-F5344CB8AC3E}">
        <p14:creationId xmlns:p14="http://schemas.microsoft.com/office/powerpoint/2010/main" val="1711749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C6629F1C-0809-4594-860D-0945591F27E4}"/>
              </a:ext>
            </a:extLst>
          </p:cNvPr>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37AE2DC5-A799-46DA-BC3C-0866EC4028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dirty="0">
              <a:ea typeface="Calibri" panose="020F0502020204030204" pitchFamily="34" charset="0"/>
              <a:cs typeface="Times New Roman" panose="02020603050405020304" pitchFamily="18" charset="0"/>
            </a:endParaRPr>
          </a:p>
        </p:txBody>
      </p:sp>
      <p:sp>
        <p:nvSpPr>
          <p:cNvPr id="36868" name="Slide Number Placeholder 3">
            <a:extLst>
              <a:ext uri="{FF2B5EF4-FFF2-40B4-BE49-F238E27FC236}">
                <a16:creationId xmlns:a16="http://schemas.microsoft.com/office/drawing/2014/main" id="{40E98E1D-BBEB-41E9-B930-D500A66A95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360966-C245-46BC-915D-8E2EDA6AAF3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626AB6F3-3340-4CE7-A011-AE09ADFADFCA}"/>
              </a:ext>
            </a:extLst>
          </p:cNvPr>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4C093FD9-7AD3-46A0-AC14-58F4B15727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b="1" kern="1200" dirty="0">
                <a:solidFill>
                  <a:schemeClr val="tx1"/>
                </a:solidFill>
                <a:effectLst/>
                <a:latin typeface="+mn-lt"/>
                <a:ea typeface="+mn-ea"/>
                <a:cs typeface="+mn-cs"/>
              </a:rPr>
              <a:t>Sending: Slide 23</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Leader: </a:t>
            </a:r>
            <a:r>
              <a:rPr lang="en-GB" sz="1200" b="1" kern="1200" dirty="0">
                <a:solidFill>
                  <a:schemeClr val="tx1"/>
                </a:solidFill>
                <a:effectLst/>
                <a:latin typeface="+mn-lt"/>
                <a:ea typeface="+mn-ea"/>
                <a:cs typeface="+mn-cs"/>
              </a:rPr>
              <a:t>As we leave this place &amp; time and go into the day ahead…</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All: May we shine like stars!</a:t>
            </a:r>
          </a:p>
        </p:txBody>
      </p:sp>
      <p:sp>
        <p:nvSpPr>
          <p:cNvPr id="38916" name="Slide Number Placeholder 3">
            <a:extLst>
              <a:ext uri="{FF2B5EF4-FFF2-40B4-BE49-F238E27FC236}">
                <a16:creationId xmlns:a16="http://schemas.microsoft.com/office/drawing/2014/main" id="{5BFFD696-F8B6-4987-9DDE-CE2F90C960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635C61-8433-4CE2-8C8F-70272C2C1BD2}" type="slidenum">
              <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ACC06-8EA2-966A-8ECC-90956AB5AD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E4A677-F68B-8523-FCC5-B29FFEE213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F2F94C-13D1-CDE0-7493-003F464D349F}"/>
              </a:ext>
            </a:extLst>
          </p:cNvPr>
          <p:cNvSpPr>
            <a:spLocks noGrp="1"/>
          </p:cNvSpPr>
          <p:nvPr>
            <p:ph type="body" idx="1"/>
          </p:nvPr>
        </p:nvSpPr>
        <p:spPr/>
        <p:txBody>
          <a:bodyPr/>
          <a:lstStyle/>
          <a:p>
            <a:r>
              <a:rPr lang="en-GB" sz="1200" b="1" kern="1200">
                <a:solidFill>
                  <a:schemeClr val="tx1"/>
                </a:solidFill>
                <a:effectLst/>
                <a:latin typeface="+mn-lt"/>
                <a:ea typeface="+mn-ea"/>
                <a:cs typeface="+mn-cs"/>
              </a:rPr>
              <a:t>Slide 24: </a:t>
            </a:r>
            <a:r>
              <a:rPr lang="en-GB" sz="1200" b="1" kern="1200" dirty="0">
                <a:solidFill>
                  <a:schemeClr val="tx1"/>
                </a:solidFill>
                <a:effectLst/>
                <a:latin typeface="+mn-lt"/>
                <a:ea typeface="+mn-ea"/>
                <a:cs typeface="+mn-cs"/>
              </a:rPr>
              <a:t>Reflective areas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Do:</a:t>
            </a:r>
            <a:r>
              <a:rPr lang="en-GB" sz="1200" kern="1200" dirty="0">
                <a:solidFill>
                  <a:schemeClr val="tx1"/>
                </a:solidFill>
                <a:effectLst/>
                <a:latin typeface="+mn-lt"/>
                <a:ea typeface="+mn-ea"/>
                <a:cs typeface="+mn-cs"/>
              </a:rPr>
              <a:t> Pick a card and read the scenario on the back.</a:t>
            </a:r>
          </a:p>
          <a:p>
            <a:r>
              <a:rPr lang="en-GB" sz="1200" b="1" kern="1200" dirty="0">
                <a:solidFill>
                  <a:schemeClr val="tx1"/>
                </a:solidFill>
                <a:effectLst/>
                <a:latin typeface="+mn-lt"/>
                <a:ea typeface="+mn-ea"/>
                <a:cs typeface="+mn-cs"/>
              </a:rPr>
              <a:t>Think: </a:t>
            </a:r>
            <a:r>
              <a:rPr lang="en-GB" sz="1200" kern="1200" dirty="0">
                <a:solidFill>
                  <a:schemeClr val="tx1"/>
                </a:solidFill>
                <a:effectLst/>
                <a:latin typeface="+mn-lt"/>
                <a:ea typeface="+mn-ea"/>
                <a:cs typeface="+mn-cs"/>
              </a:rPr>
              <a:t>What is the right thing to do?</a:t>
            </a:r>
          </a:p>
          <a:p>
            <a:r>
              <a:rPr lang="en-GB" sz="1200" b="1" kern="1200" dirty="0">
                <a:solidFill>
                  <a:schemeClr val="tx1"/>
                </a:solidFill>
                <a:effectLst/>
                <a:latin typeface="+mn-lt"/>
                <a:ea typeface="+mn-ea"/>
                <a:cs typeface="+mn-cs"/>
              </a:rPr>
              <a:t>Talk:</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What might help you to do the right thing? What might make this a hard thing to do? How might we help each other?</a:t>
            </a:r>
            <a:endParaRPr lang="en-GB" sz="1200" kern="1200" dirty="0">
              <a:solidFill>
                <a:schemeClr val="tx1"/>
              </a:solidFill>
              <a:effectLst/>
              <a:latin typeface="+mn-lt"/>
              <a:ea typeface="+mn-ea"/>
              <a:cs typeface="+mn-cs"/>
            </a:endParaRPr>
          </a:p>
          <a:p>
            <a:endParaRPr lang="en-GB" b="1" dirty="0"/>
          </a:p>
        </p:txBody>
      </p:sp>
      <p:sp>
        <p:nvSpPr>
          <p:cNvPr id="4" name="Slide Number Placeholder 3">
            <a:extLst>
              <a:ext uri="{FF2B5EF4-FFF2-40B4-BE49-F238E27FC236}">
                <a16:creationId xmlns:a16="http://schemas.microsoft.com/office/drawing/2014/main" id="{18366F59-AE19-BC92-52C9-023DA639B355}"/>
              </a:ext>
            </a:extLst>
          </p:cNvPr>
          <p:cNvSpPr>
            <a:spLocks noGrp="1"/>
          </p:cNvSpPr>
          <p:nvPr>
            <p:ph type="sldNum" sz="quarter" idx="5"/>
          </p:nvPr>
        </p:nvSpPr>
        <p:spPr/>
        <p:txBody>
          <a:bodyPr/>
          <a:lstStyle/>
          <a:p>
            <a:fld id="{DDD5497B-4A75-480F-A5A0-54029FF93931}" type="slidenum">
              <a:rPr lang="en-GB" smtClean="0"/>
              <a:t>24</a:t>
            </a:fld>
            <a:endParaRPr lang="en-GB"/>
          </a:p>
        </p:txBody>
      </p:sp>
    </p:spTree>
    <p:extLst>
      <p:ext uri="{BB962C8B-B14F-4D97-AF65-F5344CB8AC3E}">
        <p14:creationId xmlns:p14="http://schemas.microsoft.com/office/powerpoint/2010/main" val="3956033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3: </a:t>
            </a:r>
            <a:r>
              <a:rPr lang="en-GB" b="0" dirty="0"/>
              <a:t>We’re going to start our time together by looking at a short video clip. Can you guess what it might be of?!! </a:t>
            </a:r>
            <a:r>
              <a:rPr lang="en-GB" b="0" i="1" dirty="0"/>
              <a:t>[a roller-coaster ride! There is no sound, but you may find that you get some natural sound-scaping from children! Click on the picture and it will link you to the video – it was too large to save as part of the PowerPoint.] </a:t>
            </a:r>
          </a:p>
          <a:p>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Some people say that life is a bit like a roller-coaster – </a:t>
            </a:r>
            <a:r>
              <a:rPr lang="en-GB" b="1" i="0" dirty="0"/>
              <a:t>I wonder why this might be? </a:t>
            </a:r>
            <a:r>
              <a:rPr lang="en-GB" b="0" i="0" dirty="0"/>
              <a:t>I wonder what the ‘ups’ and ‘downs’ of life might look like for us?</a:t>
            </a:r>
          </a:p>
          <a:p>
            <a:r>
              <a:rPr lang="en-GB" b="0" i="1" dirty="0"/>
              <a:t>[allow children to talk together, maybe in pairs; ask for some feedback from children]</a:t>
            </a:r>
            <a:endParaRPr lang="en-GB" b="0" i="0" dirty="0"/>
          </a:p>
          <a:p>
            <a:r>
              <a:rPr lang="en-GB" b="0" i="0" dirty="0"/>
              <a:t>We’re going to return to this idea at the end of our time today, but now let’s return to Daniel’s story.</a:t>
            </a:r>
            <a:endParaRPr lang="en-GB" b="0" i="1" dirty="0"/>
          </a:p>
        </p:txBody>
      </p:sp>
      <p:sp>
        <p:nvSpPr>
          <p:cNvPr id="4" name="Slide Number Placeholder 3"/>
          <p:cNvSpPr>
            <a:spLocks noGrp="1"/>
          </p:cNvSpPr>
          <p:nvPr>
            <p:ph type="sldNum" sz="quarter" idx="5"/>
          </p:nvPr>
        </p:nvSpPr>
        <p:spPr/>
        <p:txBody>
          <a:bodyPr/>
          <a:lstStyle/>
          <a:p>
            <a:fld id="{DDD5497B-4A75-480F-A5A0-54029FF93931}" type="slidenum">
              <a:rPr lang="en-GB" smtClean="0"/>
              <a:t>3</a:t>
            </a:fld>
            <a:endParaRPr lang="en-GB"/>
          </a:p>
        </p:txBody>
      </p:sp>
    </p:spTree>
    <p:extLst>
      <p:ext uri="{BB962C8B-B14F-4D97-AF65-F5344CB8AC3E}">
        <p14:creationId xmlns:p14="http://schemas.microsoft.com/office/powerpoint/2010/main" val="1513734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C78FA-E099-C362-7BF6-BC5642AEE9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56E0EF-B9FC-5C84-FA24-CB8CD33CAA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11BD22-4375-D221-075B-89BF2EB54E78}"/>
              </a:ext>
            </a:extLst>
          </p:cNvPr>
          <p:cNvSpPr>
            <a:spLocks noGrp="1"/>
          </p:cNvSpPr>
          <p:nvPr>
            <p:ph type="body" idx="1"/>
          </p:nvPr>
        </p:nvSpPr>
        <p:spPr/>
        <p:txBody>
          <a:bodyPr/>
          <a:lstStyle/>
          <a:p>
            <a:r>
              <a:rPr lang="en-GB" b="1" dirty="0"/>
              <a:t>Slide 4: </a:t>
            </a:r>
            <a:r>
              <a:rPr lang="en-GB" b="0" dirty="0"/>
              <a:t>When we left Daniel and his friends last week, they had found favour with the King because God had given them great wisdom….and we left on a cliffhanger, with God giving Daniel a very special talent. So, what was it?!....</a:t>
            </a:r>
          </a:p>
          <a:p>
            <a:r>
              <a:rPr lang="en-GB" b="0" dirty="0"/>
              <a:t>God gave Daniel the ability to understand people’s dreams and to tell them what they meant, which is very useful, as the Kings Daniel serves have a lot of </a:t>
            </a:r>
            <a:r>
              <a:rPr lang="en-GB" b="1" dirty="0"/>
              <a:t>very strange dreams! </a:t>
            </a:r>
            <a:r>
              <a:rPr lang="en-GB" b="0" dirty="0"/>
              <a:t>Although today’s story is not about that, don’t forget this important detail, because it will come in handy in the weeks to come….!</a:t>
            </a:r>
          </a:p>
        </p:txBody>
      </p:sp>
      <p:sp>
        <p:nvSpPr>
          <p:cNvPr id="4" name="Slide Number Placeholder 3">
            <a:extLst>
              <a:ext uri="{FF2B5EF4-FFF2-40B4-BE49-F238E27FC236}">
                <a16:creationId xmlns:a16="http://schemas.microsoft.com/office/drawing/2014/main" id="{A6078AE2-D34C-CF0A-AC47-6E2496954619}"/>
              </a:ext>
            </a:extLst>
          </p:cNvPr>
          <p:cNvSpPr>
            <a:spLocks noGrp="1"/>
          </p:cNvSpPr>
          <p:nvPr>
            <p:ph type="sldNum" sz="quarter" idx="5"/>
          </p:nvPr>
        </p:nvSpPr>
        <p:spPr/>
        <p:txBody>
          <a:bodyPr/>
          <a:lstStyle/>
          <a:p>
            <a:fld id="{DDD5497B-4A75-480F-A5A0-54029FF93931}" type="slidenum">
              <a:rPr lang="en-GB" smtClean="0"/>
              <a:t>4</a:t>
            </a:fld>
            <a:endParaRPr lang="en-GB"/>
          </a:p>
        </p:txBody>
      </p:sp>
    </p:spTree>
    <p:extLst>
      <p:ext uri="{BB962C8B-B14F-4D97-AF65-F5344CB8AC3E}">
        <p14:creationId xmlns:p14="http://schemas.microsoft.com/office/powerpoint/2010/main" val="2562799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59575-3618-5CFB-3028-39FDBE70D7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63B94D-769B-77DB-535D-86D7B1ADF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16CCE2-6295-C85B-B917-05F0EBD89ABC}"/>
              </a:ext>
            </a:extLst>
          </p:cNvPr>
          <p:cNvSpPr>
            <a:spLocks noGrp="1"/>
          </p:cNvSpPr>
          <p:nvPr>
            <p:ph type="body" idx="1"/>
          </p:nvPr>
        </p:nvSpPr>
        <p:spPr/>
        <p:txBody>
          <a:bodyPr/>
          <a:lstStyle/>
          <a:p>
            <a:r>
              <a:rPr lang="en-GB" b="1" dirty="0"/>
              <a:t>Slide 5: </a:t>
            </a:r>
            <a:r>
              <a:rPr lang="en-GB" b="0" i="0" dirty="0"/>
              <a:t>As we go deeper into Daniel’s story, we will meet some ups, some downs and some twists and turns – and some really big challenges. Daniel isn’t in this part of the story, but today we see his friends Shadrach, Meshach and Abednego having to make some more really difficult decisions.</a:t>
            </a:r>
            <a:endParaRPr lang="en-GB"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To help us to get really involved in the story today, we’re going to engage our best pantomime actions: we’ll </a:t>
            </a:r>
            <a:r>
              <a:rPr lang="en-US" b="1" i="0" dirty="0"/>
              <a:t>cheer the goodies, ‘Hurray!!’ </a:t>
            </a:r>
            <a:r>
              <a:rPr lang="en-US" b="0" i="0" dirty="0"/>
              <a:t>and </a:t>
            </a:r>
            <a:r>
              <a:rPr lang="en-US" b="1" i="0" dirty="0"/>
              <a:t>‘boo!’ the baddies </a:t>
            </a:r>
            <a:r>
              <a:rPr lang="en-US" b="0" i="0" dirty="0"/>
              <a:t>– and you’ll see these signs pop up to help you to get them in the right place!! </a:t>
            </a:r>
            <a:endParaRPr lang="en-GB" b="0" i="0" dirty="0"/>
          </a:p>
        </p:txBody>
      </p:sp>
      <p:sp>
        <p:nvSpPr>
          <p:cNvPr id="4" name="Slide Number Placeholder 3">
            <a:extLst>
              <a:ext uri="{FF2B5EF4-FFF2-40B4-BE49-F238E27FC236}">
                <a16:creationId xmlns:a16="http://schemas.microsoft.com/office/drawing/2014/main" id="{D4C66CB0-A5D1-DCFA-50DA-DD1E008BB98D}"/>
              </a:ext>
            </a:extLst>
          </p:cNvPr>
          <p:cNvSpPr>
            <a:spLocks noGrp="1"/>
          </p:cNvSpPr>
          <p:nvPr>
            <p:ph type="sldNum" sz="quarter" idx="5"/>
          </p:nvPr>
        </p:nvSpPr>
        <p:spPr/>
        <p:txBody>
          <a:bodyPr/>
          <a:lstStyle/>
          <a:p>
            <a:fld id="{DDD5497B-4A75-480F-A5A0-54029FF93931}" type="slidenum">
              <a:rPr lang="en-GB" smtClean="0"/>
              <a:t>5</a:t>
            </a:fld>
            <a:endParaRPr lang="en-GB"/>
          </a:p>
        </p:txBody>
      </p:sp>
    </p:spTree>
    <p:extLst>
      <p:ext uri="{BB962C8B-B14F-4D97-AF65-F5344CB8AC3E}">
        <p14:creationId xmlns:p14="http://schemas.microsoft.com/office/powerpoint/2010/main" val="1722552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6: </a:t>
            </a:r>
            <a:r>
              <a:rPr lang="en-US" b="0" dirty="0"/>
              <a:t>King N</a:t>
            </a:r>
            <a:r>
              <a:rPr lang="en-US" dirty="0"/>
              <a:t>ebuchadnezzar was a very powerful and bossy king. He was used to getting his own way – and he didn’t like it one little bit if people didn’t do what he said! ‘</a:t>
            </a:r>
            <a:r>
              <a:rPr lang="en-US" b="1" dirty="0" err="1"/>
              <a:t>Booo</a:t>
            </a:r>
            <a:r>
              <a:rPr lang="en-US" b="1" dirty="0"/>
              <a:t>!!’</a:t>
            </a:r>
            <a:endParaRPr lang="en-GB" sz="1400" b="0" strike="noStrike" spc="-1" dirty="0">
              <a:solidFill>
                <a:srgbClr val="000000"/>
              </a:solidFill>
              <a:latin typeface="Arial"/>
            </a:endParaRPr>
          </a:p>
          <a:p>
            <a:endParaRPr lang="en-GB" b="1" dirty="0"/>
          </a:p>
        </p:txBody>
      </p:sp>
      <p:sp>
        <p:nvSpPr>
          <p:cNvPr id="4" name="Slide Number Placeholder 3"/>
          <p:cNvSpPr>
            <a:spLocks noGrp="1"/>
          </p:cNvSpPr>
          <p:nvPr>
            <p:ph type="sldNum" sz="quarter" idx="5"/>
          </p:nvPr>
        </p:nvSpPr>
        <p:spPr/>
        <p:txBody>
          <a:bodyPr/>
          <a:lstStyle/>
          <a:p>
            <a:fld id="{DDD5497B-4A75-480F-A5A0-54029FF93931}" type="slidenum">
              <a:rPr lang="en-GB" smtClean="0"/>
              <a:t>6</a:t>
            </a:fld>
            <a:endParaRPr lang="en-GB"/>
          </a:p>
        </p:txBody>
      </p:sp>
    </p:spTree>
    <p:extLst>
      <p:ext uri="{BB962C8B-B14F-4D97-AF65-F5344CB8AC3E}">
        <p14:creationId xmlns:p14="http://schemas.microsoft.com/office/powerpoint/2010/main" val="360739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55756-6DD8-8718-1AC3-2D4FAA5084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C1306E-00B3-1F97-DC8B-E7154EEF90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124F97-3DAB-2190-2A43-86C9939566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7: </a:t>
            </a:r>
            <a:r>
              <a:rPr lang="en-GB" b="0" dirty="0"/>
              <a:t>King Nebuchadnezzar wanted to make himself the most important person in the Kingdom. </a:t>
            </a:r>
            <a:r>
              <a:rPr lang="en-GB" b="1" dirty="0"/>
              <a:t>‘</a:t>
            </a:r>
            <a:r>
              <a:rPr lang="en-GB" b="1" dirty="0" err="1"/>
              <a:t>Boooo</a:t>
            </a:r>
            <a:r>
              <a:rPr lang="en-GB" b="1" dirty="0"/>
              <a:t>!’ </a:t>
            </a:r>
            <a:r>
              <a:rPr lang="en-US" sz="1400" dirty="0"/>
              <a:t>‘Everyone must bow down and pray to a big gold statue I have made. It will be your God,’ said the king.</a:t>
            </a:r>
            <a:endParaRPr lang="en-GB" sz="1600" b="0" strike="noStrike" spc="-1" dirty="0">
              <a:solidFill>
                <a:srgbClr val="000000"/>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strike="noStrike" spc="-1" dirty="0">
              <a:solidFill>
                <a:srgbClr val="000000"/>
              </a:solidFill>
              <a:latin typeface="Arial"/>
            </a:endParaRPr>
          </a:p>
          <a:p>
            <a:endParaRPr lang="en-GB" b="1" dirty="0"/>
          </a:p>
        </p:txBody>
      </p:sp>
      <p:sp>
        <p:nvSpPr>
          <p:cNvPr id="4" name="Slide Number Placeholder 3">
            <a:extLst>
              <a:ext uri="{FF2B5EF4-FFF2-40B4-BE49-F238E27FC236}">
                <a16:creationId xmlns:a16="http://schemas.microsoft.com/office/drawing/2014/main" id="{A5BAAFE7-6DE4-C822-9DE9-9B92859F5575}"/>
              </a:ext>
            </a:extLst>
          </p:cNvPr>
          <p:cNvSpPr>
            <a:spLocks noGrp="1"/>
          </p:cNvSpPr>
          <p:nvPr>
            <p:ph type="sldNum" sz="quarter" idx="5"/>
          </p:nvPr>
        </p:nvSpPr>
        <p:spPr/>
        <p:txBody>
          <a:bodyPr/>
          <a:lstStyle/>
          <a:p>
            <a:fld id="{DDD5497B-4A75-480F-A5A0-54029FF93931}" type="slidenum">
              <a:rPr lang="en-GB" smtClean="0"/>
              <a:t>7</a:t>
            </a:fld>
            <a:endParaRPr lang="en-GB"/>
          </a:p>
        </p:txBody>
      </p:sp>
    </p:spTree>
    <p:extLst>
      <p:ext uri="{BB962C8B-B14F-4D97-AF65-F5344CB8AC3E}">
        <p14:creationId xmlns:p14="http://schemas.microsoft.com/office/powerpoint/2010/main" val="2167834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4DE56-CB55-3740-956C-772F7CAFA4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A6D21D-080D-571C-4AFF-341C145F38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BF5602-5F1B-1C37-D779-6B6558F38D7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8: </a:t>
            </a:r>
            <a:r>
              <a:rPr lang="en-GB" dirty="0"/>
              <a:t>Daniel’s good friends Shadrach, Meshach and Abednego heard what the King had decreed. Like Daniel, they wanted to follow God and </a:t>
            </a:r>
            <a:r>
              <a:rPr lang="en-US" sz="1400" dirty="0"/>
              <a:t>would not worship the big gold statue. </a:t>
            </a:r>
            <a:r>
              <a:rPr lang="en-US" sz="1400" b="1" dirty="0"/>
              <a:t>‘Hurray!!’ </a:t>
            </a:r>
            <a:r>
              <a:rPr lang="en-US" sz="1400" dirty="0"/>
              <a:t>‘We only worship and pray to God,’ they said, ‘not to a statue a man has made.’</a:t>
            </a:r>
            <a:endParaRPr lang="en-GB" sz="1400" b="0" strike="noStrike" spc="-1" dirty="0">
              <a:solidFill>
                <a:srgbClr val="000000"/>
              </a:solidFill>
              <a:latin typeface="Arial"/>
            </a:endParaRPr>
          </a:p>
          <a:p>
            <a:endParaRPr lang="en-GB" b="1" dirty="0"/>
          </a:p>
        </p:txBody>
      </p:sp>
      <p:sp>
        <p:nvSpPr>
          <p:cNvPr id="4" name="Slide Number Placeholder 3">
            <a:extLst>
              <a:ext uri="{FF2B5EF4-FFF2-40B4-BE49-F238E27FC236}">
                <a16:creationId xmlns:a16="http://schemas.microsoft.com/office/drawing/2014/main" id="{5269144E-EC68-09B1-B640-C5EEF1D1F1BC}"/>
              </a:ext>
            </a:extLst>
          </p:cNvPr>
          <p:cNvSpPr>
            <a:spLocks noGrp="1"/>
          </p:cNvSpPr>
          <p:nvPr>
            <p:ph type="sldNum" sz="quarter" idx="5"/>
          </p:nvPr>
        </p:nvSpPr>
        <p:spPr/>
        <p:txBody>
          <a:bodyPr/>
          <a:lstStyle/>
          <a:p>
            <a:fld id="{DDD5497B-4A75-480F-A5A0-54029FF93931}" type="slidenum">
              <a:rPr lang="en-GB" smtClean="0"/>
              <a:t>8</a:t>
            </a:fld>
            <a:endParaRPr lang="en-GB"/>
          </a:p>
        </p:txBody>
      </p:sp>
    </p:spTree>
    <p:extLst>
      <p:ext uri="{BB962C8B-B14F-4D97-AF65-F5344CB8AC3E}">
        <p14:creationId xmlns:p14="http://schemas.microsoft.com/office/powerpoint/2010/main" val="3851577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79D19-DC16-C381-DE63-EE012FAEE9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3E5AE8-B819-2EC7-EFFD-21A2B55AB3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F0B45A-EBB2-1D81-5C8C-92B50924C10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9: </a:t>
            </a:r>
            <a:r>
              <a:rPr lang="en-US" sz="1400" dirty="0"/>
              <a:t>The king was very angry, and he made another rule to punish Shadrach, Meshach and Abednego. </a:t>
            </a:r>
            <a:r>
              <a:rPr lang="en-US" sz="1400" b="1" dirty="0"/>
              <a:t>‘</a:t>
            </a:r>
            <a:r>
              <a:rPr lang="en-US" sz="1400" b="1" dirty="0" err="1"/>
              <a:t>Booo</a:t>
            </a:r>
            <a:r>
              <a:rPr lang="en-US" sz="1400" b="1" dirty="0"/>
              <a:t>!!’ </a:t>
            </a:r>
            <a:r>
              <a:rPr lang="en-US" sz="1400" dirty="0"/>
              <a:t>‘These men must be thrown into a fire,’ he said. ‘Make a very hot fire and they will change their mind.’</a:t>
            </a:r>
            <a:endParaRPr lang="en-GB" sz="1600" b="0" strike="noStrike" spc="-1" dirty="0">
              <a:solidFill>
                <a:srgbClr val="000000"/>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strike="noStrike" spc="-1" dirty="0">
              <a:solidFill>
                <a:srgbClr val="000000"/>
              </a:solidFill>
              <a:latin typeface="Arial"/>
            </a:endParaRPr>
          </a:p>
          <a:p>
            <a:endParaRPr lang="en-GB" b="1" dirty="0"/>
          </a:p>
        </p:txBody>
      </p:sp>
      <p:sp>
        <p:nvSpPr>
          <p:cNvPr id="4" name="Slide Number Placeholder 3">
            <a:extLst>
              <a:ext uri="{FF2B5EF4-FFF2-40B4-BE49-F238E27FC236}">
                <a16:creationId xmlns:a16="http://schemas.microsoft.com/office/drawing/2014/main" id="{2743517D-5B2F-88BD-05A4-DA688DFB0933}"/>
              </a:ext>
            </a:extLst>
          </p:cNvPr>
          <p:cNvSpPr>
            <a:spLocks noGrp="1"/>
          </p:cNvSpPr>
          <p:nvPr>
            <p:ph type="sldNum" sz="quarter" idx="5"/>
          </p:nvPr>
        </p:nvSpPr>
        <p:spPr/>
        <p:txBody>
          <a:bodyPr/>
          <a:lstStyle/>
          <a:p>
            <a:fld id="{DDD5497B-4A75-480F-A5A0-54029FF93931}" type="slidenum">
              <a:rPr lang="en-GB" smtClean="0"/>
              <a:t>9</a:t>
            </a:fld>
            <a:endParaRPr lang="en-GB"/>
          </a:p>
        </p:txBody>
      </p:sp>
    </p:spTree>
    <p:extLst>
      <p:ext uri="{BB962C8B-B14F-4D97-AF65-F5344CB8AC3E}">
        <p14:creationId xmlns:p14="http://schemas.microsoft.com/office/powerpoint/2010/main" val="2466284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23EEE731-69BD-CA93-C7AB-97185CC181E2}"/>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5AA25B46-F155-5D5E-FC91-38863EAEC81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223A745A-3833-BE0F-BC2A-BF5AFD128697}"/>
              </a:ext>
            </a:extLst>
          </p:cNvPr>
          <p:cNvSpPr>
            <a:spLocks noGrp="1" noChangeArrowheads="1"/>
          </p:cNvSpPr>
          <p:nvPr>
            <p:ph type="sldNum" sz="quarter" idx="12"/>
          </p:nvPr>
        </p:nvSpPr>
        <p:spPr>
          <a:ln/>
        </p:spPr>
        <p:txBody>
          <a:bodyPr/>
          <a:lstStyle>
            <a:lvl1pPr>
              <a:defRPr/>
            </a:lvl1pPr>
          </a:lstStyle>
          <a:p>
            <a:fld id="{044C61FD-41F3-4742-A9BA-8C8BA33E67C1}" type="slidenum">
              <a:rPr lang="en-GB" altLang="en-US"/>
              <a:pPr/>
              <a:t>‹#›</a:t>
            </a:fld>
            <a:endParaRPr lang="en-GB" altLang="en-US"/>
          </a:p>
        </p:txBody>
      </p:sp>
    </p:spTree>
    <p:extLst>
      <p:ext uri="{BB962C8B-B14F-4D97-AF65-F5344CB8AC3E}">
        <p14:creationId xmlns:p14="http://schemas.microsoft.com/office/powerpoint/2010/main" val="391454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0F71C9B2-9061-C5EC-1A82-A0CDAEA7D12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61612A6B-F45E-FD8C-B7AE-C83C89DE977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DEBE03F4-6008-071E-BE3A-A5B8E0C6005B}"/>
              </a:ext>
            </a:extLst>
          </p:cNvPr>
          <p:cNvSpPr>
            <a:spLocks noGrp="1" noChangeArrowheads="1"/>
          </p:cNvSpPr>
          <p:nvPr>
            <p:ph type="sldNum" sz="quarter" idx="12"/>
          </p:nvPr>
        </p:nvSpPr>
        <p:spPr>
          <a:ln/>
        </p:spPr>
        <p:txBody>
          <a:bodyPr/>
          <a:lstStyle>
            <a:lvl1pPr>
              <a:defRPr/>
            </a:lvl1pPr>
          </a:lstStyle>
          <a:p>
            <a:fld id="{19FF092C-EE9E-4174-8EF7-D6D9716EAF3E}" type="slidenum">
              <a:rPr lang="en-GB" altLang="en-US"/>
              <a:pPr/>
              <a:t>‹#›</a:t>
            </a:fld>
            <a:endParaRPr lang="en-GB" altLang="en-US"/>
          </a:p>
        </p:txBody>
      </p:sp>
    </p:spTree>
    <p:extLst>
      <p:ext uri="{BB962C8B-B14F-4D97-AF65-F5344CB8AC3E}">
        <p14:creationId xmlns:p14="http://schemas.microsoft.com/office/powerpoint/2010/main" val="85992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2"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26D00FE7-DA61-A013-D1B4-717565B7945F}"/>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5C28D5CC-7F01-F711-17D1-E1E8D42FA22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E3A2FE42-2235-26BC-E709-0C4D8B574C6A}"/>
              </a:ext>
            </a:extLst>
          </p:cNvPr>
          <p:cNvSpPr>
            <a:spLocks noGrp="1" noChangeArrowheads="1"/>
          </p:cNvSpPr>
          <p:nvPr>
            <p:ph type="sldNum" sz="quarter" idx="12"/>
          </p:nvPr>
        </p:nvSpPr>
        <p:spPr>
          <a:ln/>
        </p:spPr>
        <p:txBody>
          <a:bodyPr/>
          <a:lstStyle>
            <a:lvl1pPr>
              <a:defRPr/>
            </a:lvl1pPr>
          </a:lstStyle>
          <a:p>
            <a:fld id="{30D5634B-01DB-4D6B-9DC9-8076C7844330}" type="slidenum">
              <a:rPr lang="en-GB" altLang="en-US"/>
              <a:pPr/>
              <a:t>‹#›</a:t>
            </a:fld>
            <a:endParaRPr lang="en-GB" altLang="en-US"/>
          </a:p>
        </p:txBody>
      </p:sp>
    </p:spTree>
    <p:extLst>
      <p:ext uri="{BB962C8B-B14F-4D97-AF65-F5344CB8AC3E}">
        <p14:creationId xmlns:p14="http://schemas.microsoft.com/office/powerpoint/2010/main" val="344856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C9AAF7DE-1160-ED02-DA63-EB615F1365E2}"/>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032E5E50-96C9-37CF-6D2C-0AE2CAEE8FD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7F4FC01D-53C0-48A1-A63B-8D8FB1D668F0}"/>
              </a:ext>
            </a:extLst>
          </p:cNvPr>
          <p:cNvSpPr>
            <a:spLocks noGrp="1" noChangeArrowheads="1"/>
          </p:cNvSpPr>
          <p:nvPr>
            <p:ph type="sldNum" sz="quarter" idx="12"/>
          </p:nvPr>
        </p:nvSpPr>
        <p:spPr>
          <a:ln/>
        </p:spPr>
        <p:txBody>
          <a:bodyPr/>
          <a:lstStyle>
            <a:lvl1pPr>
              <a:defRPr/>
            </a:lvl1pPr>
          </a:lstStyle>
          <a:p>
            <a:fld id="{72006665-CFA7-4721-A3B1-2187D2857F05}" type="slidenum">
              <a:rPr lang="en-GB" altLang="en-US"/>
              <a:pPr/>
              <a:t>‹#›</a:t>
            </a:fld>
            <a:endParaRPr lang="en-GB" altLang="en-US"/>
          </a:p>
        </p:txBody>
      </p:sp>
    </p:spTree>
    <p:extLst>
      <p:ext uri="{BB962C8B-B14F-4D97-AF65-F5344CB8AC3E}">
        <p14:creationId xmlns:p14="http://schemas.microsoft.com/office/powerpoint/2010/main" val="388260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37F6C56-9AEA-5F90-7EB2-23F6B421DE4D}"/>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A06D6BEB-714E-D25E-10DB-4FA8E0F9480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B7EEBE3B-DF77-7F2B-0768-FD4C3293F479}"/>
              </a:ext>
            </a:extLst>
          </p:cNvPr>
          <p:cNvSpPr>
            <a:spLocks noGrp="1" noChangeArrowheads="1"/>
          </p:cNvSpPr>
          <p:nvPr>
            <p:ph type="sldNum" sz="quarter" idx="12"/>
          </p:nvPr>
        </p:nvSpPr>
        <p:spPr>
          <a:ln/>
        </p:spPr>
        <p:txBody>
          <a:bodyPr/>
          <a:lstStyle>
            <a:lvl1pPr>
              <a:defRPr/>
            </a:lvl1pPr>
          </a:lstStyle>
          <a:p>
            <a:fld id="{14B62CB6-6118-463D-8133-0D6D1102F449}" type="slidenum">
              <a:rPr lang="en-GB" altLang="en-US"/>
              <a:pPr/>
              <a:t>‹#›</a:t>
            </a:fld>
            <a:endParaRPr lang="en-GB" altLang="en-US"/>
          </a:p>
        </p:txBody>
      </p:sp>
    </p:spTree>
    <p:extLst>
      <p:ext uri="{BB962C8B-B14F-4D97-AF65-F5344CB8AC3E}">
        <p14:creationId xmlns:p14="http://schemas.microsoft.com/office/powerpoint/2010/main" val="51263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0073E37B-48F7-E308-6298-1CEE8E6BC90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DD31BF8F-29CE-2297-5D6E-18C5F2C2181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49352D4C-948E-F0B9-7F00-AE5009FBE706}"/>
              </a:ext>
            </a:extLst>
          </p:cNvPr>
          <p:cNvSpPr>
            <a:spLocks noGrp="1" noChangeArrowheads="1"/>
          </p:cNvSpPr>
          <p:nvPr>
            <p:ph type="sldNum" sz="quarter" idx="12"/>
          </p:nvPr>
        </p:nvSpPr>
        <p:spPr>
          <a:ln/>
        </p:spPr>
        <p:txBody>
          <a:bodyPr/>
          <a:lstStyle>
            <a:lvl1pPr>
              <a:defRPr/>
            </a:lvl1pPr>
          </a:lstStyle>
          <a:p>
            <a:fld id="{93E0546E-C2E9-4CA8-9373-6629350BA3AA}" type="slidenum">
              <a:rPr lang="en-GB" altLang="en-US"/>
              <a:pPr/>
              <a:t>‹#›</a:t>
            </a:fld>
            <a:endParaRPr lang="en-GB" altLang="en-US"/>
          </a:p>
        </p:txBody>
      </p:sp>
    </p:spTree>
    <p:extLst>
      <p:ext uri="{BB962C8B-B14F-4D97-AF65-F5344CB8AC3E}">
        <p14:creationId xmlns:p14="http://schemas.microsoft.com/office/powerpoint/2010/main" val="2796208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21B6F69A-A0B9-9198-0702-5B519F51FE4B}"/>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92171384-2809-2C90-7C5B-2569F9C3FD6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E69D166D-B950-825F-7BC4-5C6225BCCD6E}"/>
              </a:ext>
            </a:extLst>
          </p:cNvPr>
          <p:cNvSpPr>
            <a:spLocks noGrp="1" noChangeArrowheads="1"/>
          </p:cNvSpPr>
          <p:nvPr>
            <p:ph type="sldNum" sz="quarter" idx="12"/>
          </p:nvPr>
        </p:nvSpPr>
        <p:spPr>
          <a:ln/>
        </p:spPr>
        <p:txBody>
          <a:bodyPr/>
          <a:lstStyle>
            <a:lvl1pPr>
              <a:defRPr/>
            </a:lvl1pPr>
          </a:lstStyle>
          <a:p>
            <a:fld id="{F082FDF4-FA9C-4137-9E17-F523234BD9EE}" type="slidenum">
              <a:rPr lang="en-GB" altLang="en-US"/>
              <a:pPr/>
              <a:t>‹#›</a:t>
            </a:fld>
            <a:endParaRPr lang="en-GB" altLang="en-US"/>
          </a:p>
        </p:txBody>
      </p:sp>
    </p:spTree>
    <p:extLst>
      <p:ext uri="{BB962C8B-B14F-4D97-AF65-F5344CB8AC3E}">
        <p14:creationId xmlns:p14="http://schemas.microsoft.com/office/powerpoint/2010/main" val="12092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E8390B99-2504-FE4E-1C38-C30D3A856BBC}"/>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95F282F8-7DF1-4EB1-0345-41F3571F560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E1F6B924-5509-A2B3-4BF0-7A25DCCA814D}"/>
              </a:ext>
            </a:extLst>
          </p:cNvPr>
          <p:cNvSpPr>
            <a:spLocks noGrp="1" noChangeArrowheads="1"/>
          </p:cNvSpPr>
          <p:nvPr>
            <p:ph type="sldNum" sz="quarter" idx="12"/>
          </p:nvPr>
        </p:nvSpPr>
        <p:spPr>
          <a:ln/>
        </p:spPr>
        <p:txBody>
          <a:bodyPr/>
          <a:lstStyle>
            <a:lvl1pPr>
              <a:defRPr/>
            </a:lvl1pPr>
          </a:lstStyle>
          <a:p>
            <a:fld id="{C5CA3F15-6762-4DB9-82ED-7B61DB86F192}" type="slidenum">
              <a:rPr lang="en-GB" altLang="en-US"/>
              <a:pPr/>
              <a:t>‹#›</a:t>
            </a:fld>
            <a:endParaRPr lang="en-GB" altLang="en-US"/>
          </a:p>
        </p:txBody>
      </p:sp>
    </p:spTree>
    <p:extLst>
      <p:ext uri="{BB962C8B-B14F-4D97-AF65-F5344CB8AC3E}">
        <p14:creationId xmlns:p14="http://schemas.microsoft.com/office/powerpoint/2010/main" val="407791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0AE15D2-90CA-C5A3-4632-84A8FEA37A6D}"/>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AE8EA0B8-3FEB-DAC0-7A76-D6503B35ABF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D5A53A34-43DE-5A8D-42E7-3D21E48E41CE}"/>
              </a:ext>
            </a:extLst>
          </p:cNvPr>
          <p:cNvSpPr>
            <a:spLocks noGrp="1" noChangeArrowheads="1"/>
          </p:cNvSpPr>
          <p:nvPr>
            <p:ph type="sldNum" sz="quarter" idx="12"/>
          </p:nvPr>
        </p:nvSpPr>
        <p:spPr>
          <a:ln/>
        </p:spPr>
        <p:txBody>
          <a:bodyPr/>
          <a:lstStyle>
            <a:lvl1pPr>
              <a:defRPr/>
            </a:lvl1pPr>
          </a:lstStyle>
          <a:p>
            <a:fld id="{F6400990-7D9B-4F18-A4D5-FAF3F7A6C1EA}" type="slidenum">
              <a:rPr lang="en-GB" altLang="en-US"/>
              <a:pPr/>
              <a:t>‹#›</a:t>
            </a:fld>
            <a:endParaRPr lang="en-GB" altLang="en-US"/>
          </a:p>
        </p:txBody>
      </p:sp>
    </p:spTree>
    <p:extLst>
      <p:ext uri="{BB962C8B-B14F-4D97-AF65-F5344CB8AC3E}">
        <p14:creationId xmlns:p14="http://schemas.microsoft.com/office/powerpoint/2010/main" val="322692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E12423C-6FA3-D0ED-AAEC-6ACE261C15FA}"/>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246AFB7D-87E9-C524-A7AE-2F886A5A6BB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5C0D0D93-9FA0-44FE-EA7F-C0AAA98E7E76}"/>
              </a:ext>
            </a:extLst>
          </p:cNvPr>
          <p:cNvSpPr>
            <a:spLocks noGrp="1" noChangeArrowheads="1"/>
          </p:cNvSpPr>
          <p:nvPr>
            <p:ph type="sldNum" sz="quarter" idx="12"/>
          </p:nvPr>
        </p:nvSpPr>
        <p:spPr>
          <a:ln/>
        </p:spPr>
        <p:txBody>
          <a:bodyPr/>
          <a:lstStyle>
            <a:lvl1pPr>
              <a:defRPr/>
            </a:lvl1pPr>
          </a:lstStyle>
          <a:p>
            <a:fld id="{DDE25BE0-5175-4D03-AB32-19CA9C078782}" type="slidenum">
              <a:rPr lang="en-GB" altLang="en-US"/>
              <a:pPr/>
              <a:t>‹#›</a:t>
            </a:fld>
            <a:endParaRPr lang="en-GB" altLang="en-US"/>
          </a:p>
        </p:txBody>
      </p:sp>
    </p:spTree>
    <p:extLst>
      <p:ext uri="{BB962C8B-B14F-4D97-AF65-F5344CB8AC3E}">
        <p14:creationId xmlns:p14="http://schemas.microsoft.com/office/powerpoint/2010/main" val="88330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0C04AB5-B111-DCFA-EF58-CA21252B3BD0}"/>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C21B5F99-2FF3-BA4B-F95A-ECAA0D0BF4A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A34C07FE-045D-967C-7170-334E758393A8}"/>
              </a:ext>
            </a:extLst>
          </p:cNvPr>
          <p:cNvSpPr>
            <a:spLocks noGrp="1" noChangeArrowheads="1"/>
          </p:cNvSpPr>
          <p:nvPr>
            <p:ph type="sldNum" sz="quarter" idx="12"/>
          </p:nvPr>
        </p:nvSpPr>
        <p:spPr>
          <a:ln/>
        </p:spPr>
        <p:txBody>
          <a:bodyPr/>
          <a:lstStyle>
            <a:lvl1pPr>
              <a:defRPr/>
            </a:lvl1pPr>
          </a:lstStyle>
          <a:p>
            <a:fld id="{9BB9E929-960D-4AC8-A210-6708062A5B64}" type="slidenum">
              <a:rPr lang="en-GB" altLang="en-US"/>
              <a:pPr/>
              <a:t>‹#›</a:t>
            </a:fld>
            <a:endParaRPr lang="en-GB" altLang="en-US"/>
          </a:p>
        </p:txBody>
      </p:sp>
    </p:spTree>
    <p:extLst>
      <p:ext uri="{BB962C8B-B14F-4D97-AF65-F5344CB8AC3E}">
        <p14:creationId xmlns:p14="http://schemas.microsoft.com/office/powerpoint/2010/main" val="254055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FF63621-30DC-8BDB-DEC1-10B6C0EAEFB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1F1BFBD3-94C9-871E-CA6C-819E1C9F1CD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4FB6C4F3-122A-3790-8DB9-61CC428EE8D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Times New Roman" charset="0"/>
              </a:defRPr>
            </a:lvl1pPr>
          </a:lstStyle>
          <a:p>
            <a:pPr>
              <a:defRPr/>
            </a:pPr>
            <a:endParaRPr lang="en-GB"/>
          </a:p>
        </p:txBody>
      </p:sp>
      <p:sp>
        <p:nvSpPr>
          <p:cNvPr id="1029" name="Rectangle 5">
            <a:extLst>
              <a:ext uri="{FF2B5EF4-FFF2-40B4-BE49-F238E27FC236}">
                <a16:creationId xmlns:a16="http://schemas.microsoft.com/office/drawing/2014/main" id="{D880836A-B941-76D6-F1A8-3891268E507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Times New Roman" charset="0"/>
              </a:defRPr>
            </a:lvl1pPr>
          </a:lstStyle>
          <a:p>
            <a:pPr>
              <a:defRPr/>
            </a:pPr>
            <a:endParaRPr lang="en-GB"/>
          </a:p>
        </p:txBody>
      </p:sp>
      <p:sp>
        <p:nvSpPr>
          <p:cNvPr id="1030" name="Rectangle 6">
            <a:extLst>
              <a:ext uri="{FF2B5EF4-FFF2-40B4-BE49-F238E27FC236}">
                <a16:creationId xmlns:a16="http://schemas.microsoft.com/office/drawing/2014/main" id="{E45110A1-9638-9011-9ED3-9B00F62000F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7210B25-9839-432D-B067-16EDFD42D337}"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5pPr>
      <a:lvl6pPr marL="457189" algn="ctr" rtl="0" fontAlgn="base">
        <a:spcBef>
          <a:spcPct val="0"/>
        </a:spcBef>
        <a:spcAft>
          <a:spcPct val="0"/>
        </a:spcAft>
        <a:defRPr sz="4400">
          <a:solidFill>
            <a:schemeClr val="tx2"/>
          </a:solidFill>
          <a:latin typeface="Times New Roman" charset="0"/>
          <a:cs typeface="Times New Roman" charset="0"/>
        </a:defRPr>
      </a:lvl6pPr>
      <a:lvl7pPr marL="914377" algn="ctr" rtl="0" fontAlgn="base">
        <a:spcBef>
          <a:spcPct val="0"/>
        </a:spcBef>
        <a:spcAft>
          <a:spcPct val="0"/>
        </a:spcAft>
        <a:defRPr sz="4400">
          <a:solidFill>
            <a:schemeClr val="tx2"/>
          </a:solidFill>
          <a:latin typeface="Times New Roman" charset="0"/>
          <a:cs typeface="Times New Roman" charset="0"/>
        </a:defRPr>
      </a:lvl7pPr>
      <a:lvl8pPr marL="1371566" algn="ctr" rtl="0" fontAlgn="base">
        <a:spcBef>
          <a:spcPct val="0"/>
        </a:spcBef>
        <a:spcAft>
          <a:spcPct val="0"/>
        </a:spcAft>
        <a:defRPr sz="4400">
          <a:solidFill>
            <a:schemeClr val="tx2"/>
          </a:solidFill>
          <a:latin typeface="Times New Roman" charset="0"/>
          <a:cs typeface="Times New Roman" charset="0"/>
        </a:defRPr>
      </a:lvl8pPr>
      <a:lvl9pPr marL="1828754" algn="ctr" rtl="0" fontAlgn="base">
        <a:spcBef>
          <a:spcPct val="0"/>
        </a:spcBef>
        <a:spcAft>
          <a:spcPct val="0"/>
        </a:spcAft>
        <a:defRPr sz="4400">
          <a:solidFill>
            <a:schemeClr val="tx2"/>
          </a:solidFill>
          <a:latin typeface="Times New Roman" charset="0"/>
          <a:cs typeface="Times New Roman"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32" indent="-285744"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2971" indent="-228594"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160" indent="-228594"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349" indent="-228594"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537" indent="-228594" algn="l" rtl="0" fontAlgn="base">
        <a:spcBef>
          <a:spcPct val="20000"/>
        </a:spcBef>
        <a:spcAft>
          <a:spcPct val="0"/>
        </a:spcAft>
        <a:buChar char="»"/>
        <a:defRPr sz="2000">
          <a:solidFill>
            <a:schemeClr val="tx1"/>
          </a:solidFill>
          <a:latin typeface="+mn-lt"/>
          <a:cs typeface="+mn-cs"/>
        </a:defRPr>
      </a:lvl6pPr>
      <a:lvl7pPr marL="2971726" indent="-228594" algn="l" rtl="0" fontAlgn="base">
        <a:spcBef>
          <a:spcPct val="20000"/>
        </a:spcBef>
        <a:spcAft>
          <a:spcPct val="0"/>
        </a:spcAft>
        <a:buChar char="»"/>
        <a:defRPr sz="2000">
          <a:solidFill>
            <a:schemeClr val="tx1"/>
          </a:solidFill>
          <a:latin typeface="+mn-lt"/>
          <a:cs typeface="+mn-cs"/>
        </a:defRPr>
      </a:lvl7pPr>
      <a:lvl8pPr marL="3428914" indent="-228594" algn="l" rtl="0" fontAlgn="base">
        <a:spcBef>
          <a:spcPct val="20000"/>
        </a:spcBef>
        <a:spcAft>
          <a:spcPct val="0"/>
        </a:spcAft>
        <a:buChar char="»"/>
        <a:defRPr sz="2000">
          <a:solidFill>
            <a:schemeClr val="tx1"/>
          </a:solidFill>
          <a:latin typeface="+mn-lt"/>
          <a:cs typeface="+mn-cs"/>
        </a:defRPr>
      </a:lvl8pPr>
      <a:lvl9pPr marL="3886103" indent="-228594"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svg"/><Relationship Id="rId3" Type="http://schemas.openxmlformats.org/officeDocument/2006/relationships/slideLayout" Target="../slideLayouts/slideLayout1.xml"/><Relationship Id="rId7" Type="http://schemas.openxmlformats.org/officeDocument/2006/relationships/image" Target="../media/image3.svg"/><Relationship Id="rId12"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11" Type="http://schemas.openxmlformats.org/officeDocument/2006/relationships/image" Target="../media/image7.svg"/><Relationship Id="rId5" Type="http://schemas.openxmlformats.org/officeDocument/2006/relationships/image" Target="../media/image1.png"/><Relationship Id="rId15" Type="http://schemas.openxmlformats.org/officeDocument/2006/relationships/image" Target="../media/image11.sv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sv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27.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3.sv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27.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3.sv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hyperlink" Target="https://pixabay.com/videos/roller-coaster-fast-clouds-scary-251716/"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tmp"/></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142380-779987439_small">
            <a:hlinkClick r:id="" action="ppaction://media"/>
            <a:extLst>
              <a:ext uri="{FF2B5EF4-FFF2-40B4-BE49-F238E27FC236}">
                <a16:creationId xmlns:a16="http://schemas.microsoft.com/office/drawing/2014/main" id="{CC484255-F4DD-38DC-CE91-7E7483A12048}"/>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r="25000"/>
          <a:stretch>
            <a:fillRect/>
          </a:stretch>
        </p:blipFill>
        <p:spPr>
          <a:xfrm>
            <a:off x="-1" y="0"/>
            <a:ext cx="9144001" cy="6858000"/>
          </a:xfrm>
          <a:prstGeom prst="rect">
            <a:avLst/>
          </a:prstGeom>
        </p:spPr>
      </p:pic>
      <p:sp>
        <p:nvSpPr>
          <p:cNvPr id="11" name="TextBox 10">
            <a:extLst>
              <a:ext uri="{FF2B5EF4-FFF2-40B4-BE49-F238E27FC236}">
                <a16:creationId xmlns:a16="http://schemas.microsoft.com/office/drawing/2014/main" id="{66B5E165-2999-07FC-A4B7-E507E84FCCA0}"/>
              </a:ext>
            </a:extLst>
          </p:cNvPr>
          <p:cNvSpPr txBox="1">
            <a:spLocks noChangeArrowheads="1"/>
          </p:cNvSpPr>
          <p:nvPr/>
        </p:nvSpPr>
        <p:spPr bwMode="auto">
          <a:xfrm>
            <a:off x="5724128" y="6551438"/>
            <a:ext cx="33385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n-GB" altLang="en-US" sz="1100" i="1" dirty="0">
                <a:solidFill>
                  <a:srgbClr val="FFFFFF"/>
                </a:solidFill>
                <a:latin typeface="Century Gothic" panose="020B0502020202020204" pitchFamily="34" charset="0"/>
              </a:rPr>
              <a:t>All pictures copyright-free from </a:t>
            </a:r>
            <a:r>
              <a:rPr lang="en-GB" altLang="en-US" sz="1100" i="1" dirty="0" err="1">
                <a:solidFill>
                  <a:srgbClr val="FFFFFF"/>
                </a:solidFill>
                <a:latin typeface="Century Gothic" panose="020B0502020202020204" pitchFamily="34" charset="0"/>
              </a:rPr>
              <a:t>pixabay</a:t>
            </a:r>
            <a:endParaRPr lang="en-GB" altLang="en-US" sz="1100" i="1" dirty="0">
              <a:solidFill>
                <a:srgbClr val="FFFFFF"/>
              </a:solidFill>
              <a:latin typeface="Century Gothic" panose="020B0502020202020204" pitchFamily="34" charset="0"/>
            </a:endParaRPr>
          </a:p>
        </p:txBody>
      </p:sp>
      <p:pic>
        <p:nvPicPr>
          <p:cNvPr id="15" name="Graphic 14" descr="Storytelling with solid fill">
            <a:extLst>
              <a:ext uri="{FF2B5EF4-FFF2-40B4-BE49-F238E27FC236}">
                <a16:creationId xmlns:a16="http://schemas.microsoft.com/office/drawing/2014/main" id="{EAE0665F-6153-D1B2-4222-9E7F5E2A62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63703" y="1402620"/>
            <a:ext cx="1965143" cy="1965143"/>
          </a:xfrm>
          <a:prstGeom prst="rect">
            <a:avLst/>
          </a:prstGeom>
        </p:spPr>
      </p:pic>
      <p:pic>
        <p:nvPicPr>
          <p:cNvPr id="17" name="Graphic 16" descr="Speech with solid fill">
            <a:extLst>
              <a:ext uri="{FF2B5EF4-FFF2-40B4-BE49-F238E27FC236}">
                <a16:creationId xmlns:a16="http://schemas.microsoft.com/office/drawing/2014/main" id="{BFE65DE0-F3F9-9D0C-024C-D76D1FA56B97}"/>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374458" y="1707922"/>
            <a:ext cx="2181167" cy="2181167"/>
          </a:xfrm>
          <a:prstGeom prst="rect">
            <a:avLst/>
          </a:prstGeom>
        </p:spPr>
      </p:pic>
      <p:pic>
        <p:nvPicPr>
          <p:cNvPr id="2" name="Graphic 1" descr="Thought bubble with solid fill">
            <a:extLst>
              <a:ext uri="{FF2B5EF4-FFF2-40B4-BE49-F238E27FC236}">
                <a16:creationId xmlns:a16="http://schemas.microsoft.com/office/drawing/2014/main" id="{E8BDD7B8-9154-B6B2-C9E2-3016D4145A9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930083" y="1707922"/>
            <a:ext cx="2181167" cy="2181167"/>
          </a:xfrm>
          <a:prstGeom prst="rect">
            <a:avLst/>
          </a:prstGeom>
        </p:spPr>
      </p:pic>
      <p:grpSp>
        <p:nvGrpSpPr>
          <p:cNvPr id="3" name="Group 2">
            <a:extLst>
              <a:ext uri="{FF2B5EF4-FFF2-40B4-BE49-F238E27FC236}">
                <a16:creationId xmlns:a16="http://schemas.microsoft.com/office/drawing/2014/main" id="{09B98885-B2E2-AAD3-4049-7A0892EB41D2}"/>
              </a:ext>
            </a:extLst>
          </p:cNvPr>
          <p:cNvGrpSpPr/>
          <p:nvPr/>
        </p:nvGrpSpPr>
        <p:grpSpPr>
          <a:xfrm>
            <a:off x="308990" y="1920266"/>
            <a:ext cx="1756477" cy="1756477"/>
            <a:chOff x="0" y="0"/>
            <a:chExt cx="2692400" cy="2692400"/>
          </a:xfrm>
        </p:grpSpPr>
        <p:pic>
          <p:nvPicPr>
            <p:cNvPr id="4" name="Graphic 3" descr="Anemone and clownfish with solid fill">
              <a:extLst>
                <a:ext uri="{FF2B5EF4-FFF2-40B4-BE49-F238E27FC236}">
                  <a16:creationId xmlns:a16="http://schemas.microsoft.com/office/drawing/2014/main" id="{5BCA8A14-5DA3-9358-79F8-01C8C31F53A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7250" y="762000"/>
              <a:ext cx="914400" cy="914400"/>
            </a:xfrm>
            <a:prstGeom prst="rect">
              <a:avLst/>
            </a:prstGeom>
          </p:spPr>
        </p:pic>
        <p:pic>
          <p:nvPicPr>
            <p:cNvPr id="5" name="Graphic 2" descr="Television with solid fill">
              <a:extLst>
                <a:ext uri="{FF2B5EF4-FFF2-40B4-BE49-F238E27FC236}">
                  <a16:creationId xmlns:a16="http://schemas.microsoft.com/office/drawing/2014/main" id="{BC43CD36-70E8-1866-B577-EB916AA9755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0" y="0"/>
              <a:ext cx="2692400" cy="2692400"/>
            </a:xfrm>
            <a:prstGeom prst="rect">
              <a:avLst/>
            </a:prstGeom>
          </p:spPr>
        </p:pic>
      </p:grpSp>
    </p:spTree>
    <p:extLst>
      <p:ext uri="{BB962C8B-B14F-4D97-AF65-F5344CB8AC3E}">
        <p14:creationId xmlns:p14="http://schemas.microsoft.com/office/powerpoint/2010/main" val="188283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3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7" repeatCount="indefinite" fill="hold" display="0">
                  <p:stCondLst>
                    <p:cond delay="indefinite"/>
                  </p:stCondLst>
                </p:cTn>
                <p:tgtEl>
                  <p:spTgt spid="8"/>
                </p:tgtEl>
              </p:cMediaNode>
            </p:video>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C0A7B-A3ED-FC47-3477-CD61282D450D}"/>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46D06D38-8CCC-4743-85C8-77E16DF623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Graphic 3" descr="Thumbs Down with solid fill">
            <a:extLst>
              <a:ext uri="{FF2B5EF4-FFF2-40B4-BE49-F238E27FC236}">
                <a16:creationId xmlns:a16="http://schemas.microsoft.com/office/drawing/2014/main" id="{A1AB6EF2-8933-0861-7094-B13BEFBCAC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504" y="5198196"/>
            <a:ext cx="1659804" cy="1659804"/>
          </a:xfrm>
          <a:prstGeom prst="rect">
            <a:avLst/>
          </a:prstGeom>
        </p:spPr>
      </p:pic>
      <p:pic>
        <p:nvPicPr>
          <p:cNvPr id="5" name="Graphic 4" descr="Thumbs up sign with solid fill">
            <a:extLst>
              <a:ext uri="{FF2B5EF4-FFF2-40B4-BE49-F238E27FC236}">
                <a16:creationId xmlns:a16="http://schemas.microsoft.com/office/drawing/2014/main" id="{41AABA2D-68CE-3029-A3AB-1728779853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55160" y="5157192"/>
            <a:ext cx="1537320" cy="1537320"/>
          </a:xfrm>
          <a:prstGeom prst="rect">
            <a:avLst/>
          </a:prstGeom>
        </p:spPr>
      </p:pic>
    </p:spTree>
    <p:extLst>
      <p:ext uri="{BB962C8B-B14F-4D97-AF65-F5344CB8AC3E}">
        <p14:creationId xmlns:p14="http://schemas.microsoft.com/office/powerpoint/2010/main" val="1888224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1C1AD11-D06B-1560-2051-45904DF028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Graphic 2" descr="Thumbs Down with solid fill">
            <a:extLst>
              <a:ext uri="{FF2B5EF4-FFF2-40B4-BE49-F238E27FC236}">
                <a16:creationId xmlns:a16="http://schemas.microsoft.com/office/drawing/2014/main" id="{8AEADE11-83B5-8489-53A4-60E303836F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504" y="5198196"/>
            <a:ext cx="1659804" cy="1659804"/>
          </a:xfrm>
          <a:prstGeom prst="rect">
            <a:avLst/>
          </a:prstGeom>
        </p:spPr>
      </p:pic>
      <p:pic>
        <p:nvPicPr>
          <p:cNvPr id="4" name="Graphic 3" descr="Thumbs up sign with solid fill">
            <a:extLst>
              <a:ext uri="{FF2B5EF4-FFF2-40B4-BE49-F238E27FC236}">
                <a16:creationId xmlns:a16="http://schemas.microsoft.com/office/drawing/2014/main" id="{769E2193-0551-CAEC-18E8-FD1268A16D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24128" y="5214077"/>
            <a:ext cx="1537320" cy="1537320"/>
          </a:xfrm>
          <a:prstGeom prst="rect">
            <a:avLst/>
          </a:prstGeom>
        </p:spPr>
      </p:pic>
      <p:pic>
        <p:nvPicPr>
          <p:cNvPr id="5" name="Graphic 4" descr="Thumbs up sign with solid fill">
            <a:extLst>
              <a:ext uri="{FF2B5EF4-FFF2-40B4-BE49-F238E27FC236}">
                <a16:creationId xmlns:a16="http://schemas.microsoft.com/office/drawing/2014/main" id="{88F0CA05-271C-7086-F789-20D50BBFA6A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34064" y="5214077"/>
            <a:ext cx="1537320" cy="1537320"/>
          </a:xfrm>
          <a:prstGeom prst="rect">
            <a:avLst/>
          </a:prstGeom>
        </p:spPr>
      </p:pic>
    </p:spTree>
    <p:extLst>
      <p:ext uri="{BB962C8B-B14F-4D97-AF65-F5344CB8AC3E}">
        <p14:creationId xmlns:p14="http://schemas.microsoft.com/office/powerpoint/2010/main" val="177788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D01A1-BA88-E9F7-9BAD-6AC6A160482B}"/>
            </a:ext>
          </a:extLst>
        </p:cNvPr>
        <p:cNvGrpSpPr/>
        <p:nvPr/>
      </p:nvGrpSpPr>
      <p:grpSpPr>
        <a:xfrm>
          <a:off x="0" y="0"/>
          <a:ext cx="0" cy="0"/>
          <a:chOff x="0" y="0"/>
          <a:chExt cx="0" cy="0"/>
        </a:xfrm>
      </p:grpSpPr>
      <p:pic>
        <p:nvPicPr>
          <p:cNvPr id="3" name="Graphic 2" descr="Thumbs Down with solid fill">
            <a:extLst>
              <a:ext uri="{FF2B5EF4-FFF2-40B4-BE49-F238E27FC236}">
                <a16:creationId xmlns:a16="http://schemas.microsoft.com/office/drawing/2014/main" id="{67966BEC-BB91-A8D5-C501-D7DAFED0D5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504" y="5198196"/>
            <a:ext cx="1659804" cy="1659804"/>
          </a:xfrm>
          <a:prstGeom prst="rect">
            <a:avLst/>
          </a:prstGeom>
        </p:spPr>
      </p:pic>
      <p:pic>
        <p:nvPicPr>
          <p:cNvPr id="4" name="Graphic 3" descr="Thumbs up sign with solid fill">
            <a:extLst>
              <a:ext uri="{FF2B5EF4-FFF2-40B4-BE49-F238E27FC236}">
                <a16:creationId xmlns:a16="http://schemas.microsoft.com/office/drawing/2014/main" id="{686C2A10-4981-DEBE-442E-0DB91AE672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24128" y="5214077"/>
            <a:ext cx="1537320" cy="1537320"/>
          </a:xfrm>
          <a:prstGeom prst="rect">
            <a:avLst/>
          </a:prstGeom>
        </p:spPr>
      </p:pic>
      <p:pic>
        <p:nvPicPr>
          <p:cNvPr id="5" name="Graphic 4" descr="Thumbs up sign with solid fill">
            <a:extLst>
              <a:ext uri="{FF2B5EF4-FFF2-40B4-BE49-F238E27FC236}">
                <a16:creationId xmlns:a16="http://schemas.microsoft.com/office/drawing/2014/main" id="{B9DB8A3A-0F4C-607C-53D6-ACE70D0CC6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34064" y="5214077"/>
            <a:ext cx="1537320" cy="1537320"/>
          </a:xfrm>
          <a:prstGeom prst="rect">
            <a:avLst/>
          </a:prstGeom>
        </p:spPr>
      </p:pic>
      <p:pic>
        <p:nvPicPr>
          <p:cNvPr id="6" name="Picture 2">
            <a:extLst>
              <a:ext uri="{FF2B5EF4-FFF2-40B4-BE49-F238E27FC236}">
                <a16:creationId xmlns:a16="http://schemas.microsoft.com/office/drawing/2014/main" id="{0C48686D-F90A-BA4E-EED3-1E417A8FF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Graphic 6" descr="Thumbs up sign with solid fill">
            <a:extLst>
              <a:ext uri="{FF2B5EF4-FFF2-40B4-BE49-F238E27FC236}">
                <a16:creationId xmlns:a16="http://schemas.microsoft.com/office/drawing/2014/main" id="{A5996533-DF22-19BE-D0B6-588F6481673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07704" y="116632"/>
            <a:ext cx="1537320" cy="1537320"/>
          </a:xfrm>
          <a:prstGeom prst="rect">
            <a:avLst/>
          </a:prstGeom>
        </p:spPr>
      </p:pic>
      <p:pic>
        <p:nvPicPr>
          <p:cNvPr id="8" name="Graphic 7" descr="Thumbs up sign with solid fill">
            <a:extLst>
              <a:ext uri="{FF2B5EF4-FFF2-40B4-BE49-F238E27FC236}">
                <a16:creationId xmlns:a16="http://schemas.microsoft.com/office/drawing/2014/main" id="{087C1E35-492E-272F-12C3-519D369DA8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86464" y="5366477"/>
            <a:ext cx="1537320" cy="1537320"/>
          </a:xfrm>
          <a:prstGeom prst="rect">
            <a:avLst/>
          </a:prstGeom>
        </p:spPr>
      </p:pic>
    </p:spTree>
    <p:extLst>
      <p:ext uri="{BB962C8B-B14F-4D97-AF65-F5344CB8AC3E}">
        <p14:creationId xmlns:p14="http://schemas.microsoft.com/office/powerpoint/2010/main" val="345571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96AAC-CB73-B8A2-4DE1-F3C68DF83C29}"/>
            </a:ext>
          </a:extLst>
        </p:cNvPr>
        <p:cNvGrpSpPr/>
        <p:nvPr/>
      </p:nvGrpSpPr>
      <p:grpSpPr>
        <a:xfrm>
          <a:off x="0" y="0"/>
          <a:ext cx="0" cy="0"/>
          <a:chOff x="0" y="0"/>
          <a:chExt cx="0" cy="0"/>
        </a:xfrm>
      </p:grpSpPr>
      <p:pic>
        <p:nvPicPr>
          <p:cNvPr id="3" name="Graphic 2" descr="Thumbs Down with solid fill">
            <a:extLst>
              <a:ext uri="{FF2B5EF4-FFF2-40B4-BE49-F238E27FC236}">
                <a16:creationId xmlns:a16="http://schemas.microsoft.com/office/drawing/2014/main" id="{8EDA9A4B-A2A6-A4B8-2C60-8C022E5E29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504" y="5198196"/>
            <a:ext cx="1659804" cy="1659804"/>
          </a:xfrm>
          <a:prstGeom prst="rect">
            <a:avLst/>
          </a:prstGeom>
        </p:spPr>
      </p:pic>
      <p:pic>
        <p:nvPicPr>
          <p:cNvPr id="4" name="Graphic 3" descr="Thumbs up sign with solid fill">
            <a:extLst>
              <a:ext uri="{FF2B5EF4-FFF2-40B4-BE49-F238E27FC236}">
                <a16:creationId xmlns:a16="http://schemas.microsoft.com/office/drawing/2014/main" id="{DF20F92C-96F5-9C90-1AA5-122D3CFA05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24128" y="5214077"/>
            <a:ext cx="1537320" cy="1537320"/>
          </a:xfrm>
          <a:prstGeom prst="rect">
            <a:avLst/>
          </a:prstGeom>
        </p:spPr>
      </p:pic>
      <p:pic>
        <p:nvPicPr>
          <p:cNvPr id="5" name="Graphic 4" descr="Thumbs up sign with solid fill">
            <a:extLst>
              <a:ext uri="{FF2B5EF4-FFF2-40B4-BE49-F238E27FC236}">
                <a16:creationId xmlns:a16="http://schemas.microsoft.com/office/drawing/2014/main" id="{CBD15201-0789-EAA5-BB61-5EC051D346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34064" y="5214077"/>
            <a:ext cx="1537320" cy="1537320"/>
          </a:xfrm>
          <a:prstGeom prst="rect">
            <a:avLst/>
          </a:prstGeom>
        </p:spPr>
      </p:pic>
      <p:pic>
        <p:nvPicPr>
          <p:cNvPr id="7" name="Graphic 6" descr="Thumbs up sign with solid fill">
            <a:extLst>
              <a:ext uri="{FF2B5EF4-FFF2-40B4-BE49-F238E27FC236}">
                <a16:creationId xmlns:a16="http://schemas.microsoft.com/office/drawing/2014/main" id="{D7E711C7-A684-A319-A6FC-2A3C3CBD2B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07704" y="116632"/>
            <a:ext cx="1537320" cy="1537320"/>
          </a:xfrm>
          <a:prstGeom prst="rect">
            <a:avLst/>
          </a:prstGeom>
        </p:spPr>
      </p:pic>
      <p:pic>
        <p:nvPicPr>
          <p:cNvPr id="8" name="Graphic 7" descr="Thumbs up sign with solid fill">
            <a:extLst>
              <a:ext uri="{FF2B5EF4-FFF2-40B4-BE49-F238E27FC236}">
                <a16:creationId xmlns:a16="http://schemas.microsoft.com/office/drawing/2014/main" id="{C74717FF-E2BA-414D-96CD-348C68D05F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86464" y="5366477"/>
            <a:ext cx="1537320" cy="1537320"/>
          </a:xfrm>
          <a:prstGeom prst="rect">
            <a:avLst/>
          </a:prstGeom>
        </p:spPr>
      </p:pic>
      <p:pic>
        <p:nvPicPr>
          <p:cNvPr id="2" name="Picture 2">
            <a:extLst>
              <a:ext uri="{FF2B5EF4-FFF2-40B4-BE49-F238E27FC236}">
                <a16:creationId xmlns:a16="http://schemas.microsoft.com/office/drawing/2014/main" id="{B42CD885-44CA-55C3-182F-6FE3189D6A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Graphic 8" descr="Thumbs up sign with solid fill">
            <a:extLst>
              <a:ext uri="{FF2B5EF4-FFF2-40B4-BE49-F238E27FC236}">
                <a16:creationId xmlns:a16="http://schemas.microsoft.com/office/drawing/2014/main" id="{BE6B48AE-CD72-6583-D6C5-9458B25133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25852" y="-35724"/>
            <a:ext cx="1537320" cy="1537320"/>
          </a:xfrm>
          <a:prstGeom prst="rect">
            <a:avLst/>
          </a:prstGeom>
        </p:spPr>
      </p:pic>
    </p:spTree>
    <p:extLst>
      <p:ext uri="{BB962C8B-B14F-4D97-AF65-F5344CB8AC3E}">
        <p14:creationId xmlns:p14="http://schemas.microsoft.com/office/powerpoint/2010/main" val="2254594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44555-4781-2EDE-8005-DEE8420C569E}"/>
            </a:ext>
          </a:extLst>
        </p:cNvPr>
        <p:cNvGrpSpPr/>
        <p:nvPr/>
      </p:nvGrpSpPr>
      <p:grpSpPr>
        <a:xfrm>
          <a:off x="0" y="0"/>
          <a:ext cx="0" cy="0"/>
          <a:chOff x="0" y="0"/>
          <a:chExt cx="0" cy="0"/>
        </a:xfrm>
      </p:grpSpPr>
      <p:pic>
        <p:nvPicPr>
          <p:cNvPr id="4" name="Picture 3" descr="A person's feet standing in front of a crosswalk&#10;&#10;AI-generated content may be incorrect.">
            <a:extLst>
              <a:ext uri="{FF2B5EF4-FFF2-40B4-BE49-F238E27FC236}">
                <a16:creationId xmlns:a16="http://schemas.microsoft.com/office/drawing/2014/main" id="{9A386505-B4CA-CA67-6E5A-372D46412F69}"/>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107504" y="0"/>
            <a:ext cx="5040560" cy="6858000"/>
          </a:xfrm>
          <a:prstGeom prst="rect">
            <a:avLst/>
          </a:prstGeom>
          <a:ln>
            <a:solidFill>
              <a:schemeClr val="bg1"/>
            </a:solidFill>
          </a:ln>
        </p:spPr>
      </p:pic>
      <p:sp>
        <p:nvSpPr>
          <p:cNvPr id="5" name="Rectangle: Rounded Corners 4">
            <a:extLst>
              <a:ext uri="{FF2B5EF4-FFF2-40B4-BE49-F238E27FC236}">
                <a16:creationId xmlns:a16="http://schemas.microsoft.com/office/drawing/2014/main" id="{4C46697C-91DD-E035-D0EA-D851AC1D7565}"/>
              </a:ext>
            </a:extLst>
          </p:cNvPr>
          <p:cNvSpPr/>
          <p:nvPr/>
        </p:nvSpPr>
        <p:spPr>
          <a:xfrm>
            <a:off x="5184576" y="1005576"/>
            <a:ext cx="3851920" cy="4846848"/>
          </a:xfrm>
          <a:prstGeom prst="roundRect">
            <a:avLst/>
          </a:prstGeom>
          <a:solidFill>
            <a:schemeClr val="tx1">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fontAlgn="auto">
              <a:spcAft>
                <a:spcPts val="0"/>
              </a:spcAft>
              <a:defRPr/>
            </a:pPr>
            <a:r>
              <a:rPr lang="en-GB" sz="3000" b="1" dirty="0">
                <a:solidFill>
                  <a:schemeClr val="bg1"/>
                </a:solidFill>
                <a:latin typeface="Century Gothic" panose="020B0502020202020204" pitchFamily="34" charset="0"/>
                <a:ea typeface="MS PGothic" panose="020B0600070205080204" pitchFamily="34" charset="-128"/>
              </a:rPr>
              <a:t>….I wonder if you’ve ever had to make a very difficult choice….</a:t>
            </a:r>
          </a:p>
          <a:p>
            <a:pPr lvl="0" algn="ctr" fontAlgn="auto">
              <a:spcAft>
                <a:spcPts val="0"/>
              </a:spcAft>
              <a:defRPr/>
            </a:pPr>
            <a:r>
              <a:rPr lang="en-GB" sz="3000" b="1" dirty="0">
                <a:solidFill>
                  <a:schemeClr val="bg1"/>
                </a:solidFill>
                <a:latin typeface="Century Gothic" panose="020B0502020202020204" pitchFamily="34" charset="0"/>
                <a:ea typeface="MS PGothic" panose="020B0600070205080204" pitchFamily="34" charset="-128"/>
              </a:rPr>
              <a:t>….</a:t>
            </a:r>
            <a:r>
              <a:rPr lang="en-GB" sz="3000" b="1" dirty="0">
                <a:solidFill>
                  <a:schemeClr val="bg1"/>
                </a:solidFill>
                <a:latin typeface="Century Gothic" panose="020B0502020202020204" pitchFamily="34" charset="0"/>
                <a:ea typeface="MS PGothic" panose="020B0600070205080204" pitchFamily="34" charset="-128"/>
                <a:cs typeface="Times New Roman"/>
              </a:rPr>
              <a:t>or stand up for something that you believe is right?....</a:t>
            </a:r>
            <a:endParaRPr lang="en-GB" sz="3000" b="1" dirty="0">
              <a:solidFill>
                <a:schemeClr val="bg1"/>
              </a:solidFill>
              <a:latin typeface="Century Gothic" panose="020B0502020202020204" pitchFamily="34" charset="0"/>
              <a:ea typeface="MS PGothic" panose="020B0600070205080204" pitchFamily="34" charset="-128"/>
            </a:endParaRPr>
          </a:p>
          <a:p>
            <a:pPr lvl="0" algn="ctr" fontAlgn="auto">
              <a:spcAft>
                <a:spcPts val="0"/>
              </a:spcAft>
              <a:defRPr/>
            </a:pPr>
            <a:r>
              <a:rPr lang="en-GB" sz="3000" b="1" dirty="0">
                <a:solidFill>
                  <a:schemeClr val="bg1"/>
                </a:solidFill>
                <a:latin typeface="Century Gothic" panose="020B0502020202020204" pitchFamily="34" charset="0"/>
                <a:ea typeface="MS PGothic" panose="020B0600070205080204" pitchFamily="34" charset="-128"/>
              </a:rPr>
              <a:t>….I wonder what helps us to know what’s right and what’s wrong?....</a:t>
            </a:r>
          </a:p>
        </p:txBody>
      </p:sp>
    </p:spTree>
    <p:extLst>
      <p:ext uri="{BB962C8B-B14F-4D97-AF65-F5344CB8AC3E}">
        <p14:creationId xmlns:p14="http://schemas.microsoft.com/office/powerpoint/2010/main" val="363977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3050"/>
                            </p:stCondLst>
                            <p:childTnLst>
                              <p:par>
                                <p:cTn id="9" presetID="10" presetClass="entr" presetSubtype="0" fill="hold" grpId="0" nodeType="afterEffect">
                                  <p:stCondLst>
                                    <p:cond delay="1000"/>
                                  </p:stCondLst>
                                  <p:iterate type="lt">
                                    <p:tmPct val="10000"/>
                                  </p:iterate>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iterate type="lt">
                                    <p:tmPct val="10000"/>
                                  </p:iterate>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712B467-4967-FF5F-2ED5-A234E9B95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Rounded Corners 2">
            <a:extLst>
              <a:ext uri="{FF2B5EF4-FFF2-40B4-BE49-F238E27FC236}">
                <a16:creationId xmlns:a16="http://schemas.microsoft.com/office/drawing/2014/main" id="{2560192D-09F1-D767-9E85-3CF3AD197C42}"/>
              </a:ext>
            </a:extLst>
          </p:cNvPr>
          <p:cNvSpPr/>
          <p:nvPr/>
        </p:nvSpPr>
        <p:spPr>
          <a:xfrm>
            <a:off x="179512" y="4437112"/>
            <a:ext cx="8784976" cy="2207400"/>
          </a:xfrm>
          <a:prstGeom prst="roundRect">
            <a:avLst/>
          </a:prstGeom>
          <a:solidFill>
            <a:schemeClr val="tx1">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fontAlgn="auto">
              <a:spcAft>
                <a:spcPts val="0"/>
              </a:spcAft>
              <a:defRPr/>
            </a:pPr>
            <a:r>
              <a:rPr lang="en-GB" sz="3000" b="1" dirty="0">
                <a:solidFill>
                  <a:schemeClr val="bg1"/>
                </a:solidFill>
                <a:latin typeface="Century Gothic" panose="020B0502020202020204" pitchFamily="34" charset="0"/>
                <a:ea typeface="MS PGothic" panose="020B0600070205080204" pitchFamily="34" charset="-128"/>
              </a:rPr>
              <a:t>….I wonder how this idea might help someone who is going through a very difficult time? Or give </a:t>
            </a:r>
            <a:r>
              <a:rPr lang="en-GB" sz="3000" b="1" i="1" u="sng" dirty="0">
                <a:solidFill>
                  <a:schemeClr val="bg1"/>
                </a:solidFill>
                <a:latin typeface="Century Gothic" panose="020B0502020202020204" pitchFamily="34" charset="0"/>
                <a:ea typeface="MS PGothic" panose="020B0600070205080204" pitchFamily="34" charset="-128"/>
              </a:rPr>
              <a:t>us</a:t>
            </a:r>
            <a:r>
              <a:rPr lang="en-GB" sz="3000" b="1" dirty="0">
                <a:solidFill>
                  <a:schemeClr val="bg1"/>
                </a:solidFill>
                <a:latin typeface="Century Gothic" panose="020B0502020202020204" pitchFamily="34" charset="0"/>
                <a:ea typeface="MS PGothic" panose="020B0600070205080204" pitchFamily="34" charset="-128"/>
              </a:rPr>
              <a:t> courage when we need to stand up for something we believe in?....</a:t>
            </a:r>
          </a:p>
        </p:txBody>
      </p:sp>
    </p:spTree>
    <p:extLst>
      <p:ext uri="{BB962C8B-B14F-4D97-AF65-F5344CB8AC3E}">
        <p14:creationId xmlns:p14="http://schemas.microsoft.com/office/powerpoint/2010/main" val="366892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E57E0-CF72-6328-0928-CD2CFC6DAE0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4DDCED9-874E-4BC1-3BC4-BD8521C50731}"/>
              </a:ext>
            </a:extLst>
          </p:cNvPr>
          <p:cNvSpPr txBox="1"/>
          <p:nvPr/>
        </p:nvSpPr>
        <p:spPr>
          <a:xfrm>
            <a:off x="179512" y="4941168"/>
            <a:ext cx="8784976" cy="1754326"/>
          </a:xfrm>
          <a:prstGeom prst="rect">
            <a:avLst/>
          </a:prstGeom>
          <a:noFill/>
        </p:spPr>
        <p:txBody>
          <a:bodyPr wrap="square" rtlCol="0">
            <a:spAutoFit/>
          </a:bodyPr>
          <a:lstStyle/>
          <a:p>
            <a:pPr algn="ctr"/>
            <a:r>
              <a:rPr lang="en-GB" sz="5400" b="1" dirty="0">
                <a:solidFill>
                  <a:schemeClr val="bg1"/>
                </a:solidFill>
                <a:latin typeface="Century Gothic" panose="020B0502020202020204" pitchFamily="34" charset="0"/>
              </a:rPr>
              <a:t>Give us courage,                    O God.</a:t>
            </a:r>
          </a:p>
        </p:txBody>
      </p:sp>
      <p:pic>
        <p:nvPicPr>
          <p:cNvPr id="7" name="Picture 6" descr="A group of tiles with red letters on a cork board&#10;&#10;AI-generated content may be incorrect.">
            <a:extLst>
              <a:ext uri="{FF2B5EF4-FFF2-40B4-BE49-F238E27FC236}">
                <a16:creationId xmlns:a16="http://schemas.microsoft.com/office/drawing/2014/main" id="{95C01CBA-E3DC-A747-28B2-B78C10D111D1}"/>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11750" y="1772816"/>
            <a:ext cx="9144000" cy="2520280"/>
          </a:xfrm>
          <a:prstGeom prst="rect">
            <a:avLst/>
          </a:prstGeom>
          <a:ln>
            <a:solidFill>
              <a:schemeClr val="bg1"/>
            </a:solidFill>
          </a:ln>
        </p:spPr>
      </p:pic>
    </p:spTree>
    <p:extLst>
      <p:ext uri="{BB962C8B-B14F-4D97-AF65-F5344CB8AC3E}">
        <p14:creationId xmlns:p14="http://schemas.microsoft.com/office/powerpoint/2010/main" val="206753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C4A83-76D7-0B52-794A-0DD23BB774C2}"/>
            </a:ext>
          </a:extLst>
        </p:cNvPr>
        <p:cNvGrpSpPr/>
        <p:nvPr/>
      </p:nvGrpSpPr>
      <p:grpSpPr>
        <a:xfrm>
          <a:off x="0" y="0"/>
          <a:ext cx="0" cy="0"/>
          <a:chOff x="0" y="0"/>
          <a:chExt cx="0" cy="0"/>
        </a:xfrm>
      </p:grpSpPr>
      <p:pic>
        <p:nvPicPr>
          <p:cNvPr id="10" name="Picture 9" descr="A blackboard with white text and arrows&#10;&#10;AI-generated content may be incorrect.">
            <a:extLst>
              <a:ext uri="{FF2B5EF4-FFF2-40B4-BE49-F238E27FC236}">
                <a16:creationId xmlns:a16="http://schemas.microsoft.com/office/drawing/2014/main" id="{81096851-0D2A-0A05-77DA-68ED82F35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4800600"/>
          </a:xfrm>
          <a:prstGeom prst="rect">
            <a:avLst/>
          </a:prstGeom>
        </p:spPr>
      </p:pic>
      <p:sp>
        <p:nvSpPr>
          <p:cNvPr id="2" name="TextBox 1">
            <a:extLst>
              <a:ext uri="{FF2B5EF4-FFF2-40B4-BE49-F238E27FC236}">
                <a16:creationId xmlns:a16="http://schemas.microsoft.com/office/drawing/2014/main" id="{920FC745-AAD3-D929-5730-9D33B047EB88}"/>
              </a:ext>
            </a:extLst>
          </p:cNvPr>
          <p:cNvSpPr txBox="1"/>
          <p:nvPr/>
        </p:nvSpPr>
        <p:spPr>
          <a:xfrm>
            <a:off x="179512" y="4941168"/>
            <a:ext cx="8784976" cy="1754326"/>
          </a:xfrm>
          <a:prstGeom prst="rect">
            <a:avLst/>
          </a:prstGeom>
          <a:noFill/>
        </p:spPr>
        <p:txBody>
          <a:bodyPr wrap="square" rtlCol="0">
            <a:spAutoFit/>
          </a:bodyPr>
          <a:lstStyle/>
          <a:p>
            <a:pPr algn="ctr"/>
            <a:r>
              <a:rPr lang="en-GB" sz="5400" b="1" dirty="0">
                <a:solidFill>
                  <a:schemeClr val="bg1"/>
                </a:solidFill>
                <a:latin typeface="Century Gothic" panose="020B0502020202020204" pitchFamily="34" charset="0"/>
              </a:rPr>
              <a:t>Give us courage,                    O God.</a:t>
            </a:r>
          </a:p>
        </p:txBody>
      </p:sp>
    </p:spTree>
    <p:extLst>
      <p:ext uri="{BB962C8B-B14F-4D97-AF65-F5344CB8AC3E}">
        <p14:creationId xmlns:p14="http://schemas.microsoft.com/office/powerpoint/2010/main" val="260435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5874B-19A3-1496-7568-251C2C4D2EC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265045B-97D2-EBB0-7D41-73565AF57B51}"/>
              </a:ext>
            </a:extLst>
          </p:cNvPr>
          <p:cNvSpPr txBox="1"/>
          <p:nvPr/>
        </p:nvSpPr>
        <p:spPr>
          <a:xfrm>
            <a:off x="179512" y="4941168"/>
            <a:ext cx="8784976" cy="1754326"/>
          </a:xfrm>
          <a:prstGeom prst="rect">
            <a:avLst/>
          </a:prstGeom>
          <a:noFill/>
        </p:spPr>
        <p:txBody>
          <a:bodyPr wrap="square" rtlCol="0">
            <a:spAutoFit/>
          </a:bodyPr>
          <a:lstStyle/>
          <a:p>
            <a:pPr algn="ctr"/>
            <a:r>
              <a:rPr lang="en-GB" sz="5400" b="1" dirty="0">
                <a:solidFill>
                  <a:schemeClr val="bg1"/>
                </a:solidFill>
                <a:latin typeface="Century Gothic" panose="020B0502020202020204" pitchFamily="34" charset="0"/>
              </a:rPr>
              <a:t>Give us courage,                    O God.</a:t>
            </a:r>
          </a:p>
        </p:txBody>
      </p:sp>
      <p:pic>
        <p:nvPicPr>
          <p:cNvPr id="3" name="Picture 2" descr="A close-up of a couple of white paper notes&#10;&#10;AI-generated content may be incorrect.">
            <a:extLst>
              <a:ext uri="{FF2B5EF4-FFF2-40B4-BE49-F238E27FC236}">
                <a16:creationId xmlns:a16="http://schemas.microsoft.com/office/drawing/2014/main" id="{4F42B9E6-17F1-1CAA-C3EF-6E2751860F42}"/>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0" y="404664"/>
            <a:ext cx="9144000" cy="4176465"/>
          </a:xfrm>
          <a:prstGeom prst="rect">
            <a:avLst/>
          </a:prstGeom>
          <a:ln>
            <a:solidFill>
              <a:schemeClr val="bg1"/>
            </a:solidFill>
          </a:ln>
        </p:spPr>
      </p:pic>
    </p:spTree>
    <p:extLst>
      <p:ext uri="{BB962C8B-B14F-4D97-AF65-F5344CB8AC3E}">
        <p14:creationId xmlns:p14="http://schemas.microsoft.com/office/powerpoint/2010/main" val="3196716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AEE3F-4003-284F-EB0A-1A02A522EC2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37396AB-37CB-AEF7-9072-4D4BFA0C9484}"/>
              </a:ext>
            </a:extLst>
          </p:cNvPr>
          <p:cNvSpPr txBox="1"/>
          <p:nvPr/>
        </p:nvSpPr>
        <p:spPr>
          <a:xfrm>
            <a:off x="5220072" y="2136339"/>
            <a:ext cx="3600400" cy="2585323"/>
          </a:xfrm>
          <a:prstGeom prst="rect">
            <a:avLst/>
          </a:prstGeom>
          <a:noFill/>
        </p:spPr>
        <p:txBody>
          <a:bodyPr wrap="square" rtlCol="0">
            <a:spAutoFit/>
          </a:bodyPr>
          <a:lstStyle/>
          <a:p>
            <a:pPr algn="ctr"/>
            <a:r>
              <a:rPr lang="en-GB" sz="5400" b="1" dirty="0">
                <a:solidFill>
                  <a:schemeClr val="bg1"/>
                </a:solidFill>
                <a:latin typeface="Century Gothic" panose="020B0502020202020204" pitchFamily="34" charset="0"/>
              </a:rPr>
              <a:t>Give us courage,                    O God.</a:t>
            </a:r>
          </a:p>
        </p:txBody>
      </p:sp>
      <p:pic>
        <p:nvPicPr>
          <p:cNvPr id="3" name="Picture 2" descr="A person holding a sign&#10;&#10;AI-generated content may be incorrect.">
            <a:extLst>
              <a:ext uri="{FF2B5EF4-FFF2-40B4-BE49-F238E27FC236}">
                <a16:creationId xmlns:a16="http://schemas.microsoft.com/office/drawing/2014/main" id="{F01F7180-4B59-DA20-86DD-FD1830479CE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23528" y="0"/>
            <a:ext cx="4570214" cy="6858000"/>
          </a:xfrm>
          <a:prstGeom prst="rect">
            <a:avLst/>
          </a:prstGeom>
          <a:ln>
            <a:solidFill>
              <a:schemeClr val="bg1"/>
            </a:solidFill>
          </a:ln>
        </p:spPr>
      </p:pic>
    </p:spTree>
    <p:extLst>
      <p:ext uri="{BB962C8B-B14F-4D97-AF65-F5344CB8AC3E}">
        <p14:creationId xmlns:p14="http://schemas.microsoft.com/office/powerpoint/2010/main" val="177214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3538C6E-F09D-4458-4AEE-BE8FE153400D}"/>
              </a:ext>
            </a:extLst>
          </p:cNvPr>
          <p:cNvSpPr txBox="1">
            <a:spLocks noChangeArrowheads="1"/>
          </p:cNvSpPr>
          <p:nvPr/>
        </p:nvSpPr>
        <p:spPr bwMode="auto">
          <a:xfrm>
            <a:off x="107504" y="4987042"/>
            <a:ext cx="8928992" cy="1754326"/>
          </a:xfrm>
          <a:prstGeom prst="rect">
            <a:avLst/>
          </a:prstGeom>
          <a:solidFill>
            <a:schemeClr val="bg1">
              <a:alpha val="61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3600" b="1" dirty="0">
                <a:latin typeface="Century Gothic" panose="020B0502020202020204" pitchFamily="34" charset="0"/>
              </a:rPr>
              <a:t>Leader:</a:t>
            </a:r>
            <a:r>
              <a:rPr lang="en-GB" altLang="en-US" sz="3600" dirty="0">
                <a:latin typeface="Century Gothic" panose="020B0502020202020204" pitchFamily="34" charset="0"/>
              </a:rPr>
              <a:t> As we gather together today…</a:t>
            </a:r>
          </a:p>
          <a:p>
            <a:pPr eaLnBrk="1" hangingPunct="1">
              <a:spcBef>
                <a:spcPct val="0"/>
              </a:spcBef>
              <a:buFontTx/>
              <a:buNone/>
            </a:pPr>
            <a:r>
              <a:rPr lang="en-GB" altLang="en-US" sz="3600" b="1" dirty="0">
                <a:latin typeface="Century Gothic" panose="020B0502020202020204" pitchFamily="34" charset="0"/>
              </a:rPr>
              <a:t>ALL:</a:t>
            </a:r>
            <a:r>
              <a:rPr lang="en-GB" altLang="en-US" sz="3600" dirty="0">
                <a:latin typeface="Century Gothic" panose="020B0502020202020204" pitchFamily="34" charset="0"/>
              </a:rPr>
              <a:t> </a:t>
            </a:r>
            <a:r>
              <a:rPr lang="en-GB" altLang="en-US" sz="3600" b="1" dirty="0">
                <a:latin typeface="Century Gothic" panose="020B0502020202020204" pitchFamily="34" charset="0"/>
              </a:rPr>
              <a:t>…we bring our thoughts and our hearts into this sacred space.</a:t>
            </a:r>
          </a:p>
        </p:txBody>
      </p:sp>
      <p:pic>
        <p:nvPicPr>
          <p:cNvPr id="4" name="Picture 3" descr="A person holding a pile of hearts&#10;&#10;AI-generated content may be incorrect.">
            <a:extLst>
              <a:ext uri="{FF2B5EF4-FFF2-40B4-BE49-F238E27FC236}">
                <a16:creationId xmlns:a16="http://schemas.microsoft.com/office/drawing/2014/main" id="{5BBF3030-767A-55DD-4FC6-061F2676C328}"/>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1772408" y="260648"/>
            <a:ext cx="5599184" cy="4486969"/>
          </a:xfrm>
          <a:prstGeom prst="rect">
            <a:avLst/>
          </a:prstGeom>
          <a:ln>
            <a:solidFill>
              <a:schemeClr val="bg1"/>
            </a:solidFill>
          </a:ln>
        </p:spPr>
      </p:pic>
    </p:spTree>
    <p:extLst>
      <p:ext uri="{BB962C8B-B14F-4D97-AF65-F5344CB8AC3E}">
        <p14:creationId xmlns:p14="http://schemas.microsoft.com/office/powerpoint/2010/main" val="307169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iterate type="lt">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iterate type="lt">
                                    <p:tmPct val="10000"/>
                                  </p:iterate>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8C1CD-FF4C-4E3D-51A8-2F11560B7A0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D3DEF8A-223B-39C2-1501-A4A3FBB3C372}"/>
              </a:ext>
            </a:extLst>
          </p:cNvPr>
          <p:cNvSpPr txBox="1"/>
          <p:nvPr/>
        </p:nvSpPr>
        <p:spPr>
          <a:xfrm>
            <a:off x="323528" y="4771018"/>
            <a:ext cx="8496944" cy="1754326"/>
          </a:xfrm>
          <a:prstGeom prst="rect">
            <a:avLst/>
          </a:prstGeom>
          <a:noFill/>
        </p:spPr>
        <p:txBody>
          <a:bodyPr wrap="square" rtlCol="0">
            <a:spAutoFit/>
          </a:bodyPr>
          <a:lstStyle/>
          <a:p>
            <a:pPr algn="ctr"/>
            <a:r>
              <a:rPr lang="en-GB" sz="5400" b="1" dirty="0">
                <a:solidFill>
                  <a:schemeClr val="bg1"/>
                </a:solidFill>
                <a:latin typeface="Century Gothic" panose="020B0502020202020204" pitchFamily="34" charset="0"/>
              </a:rPr>
              <a:t>Give us courage,                    O God.</a:t>
            </a:r>
          </a:p>
        </p:txBody>
      </p:sp>
      <p:pic>
        <p:nvPicPr>
          <p:cNvPr id="5" name="Picture 4" descr="A group of wooden pegs&#10;&#10;AI-generated content may be incorrect.">
            <a:extLst>
              <a:ext uri="{FF2B5EF4-FFF2-40B4-BE49-F238E27FC236}">
                <a16:creationId xmlns:a16="http://schemas.microsoft.com/office/drawing/2014/main" id="{FDCF2AC8-F1CA-5AF6-9B47-AD9C8C869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7" y="366315"/>
            <a:ext cx="9144000" cy="4214813"/>
          </a:xfrm>
          <a:prstGeom prst="rect">
            <a:avLst/>
          </a:prstGeom>
          <a:ln>
            <a:solidFill>
              <a:schemeClr val="bg1"/>
            </a:solidFill>
          </a:ln>
        </p:spPr>
      </p:pic>
    </p:spTree>
    <p:extLst>
      <p:ext uri="{BB962C8B-B14F-4D97-AF65-F5344CB8AC3E}">
        <p14:creationId xmlns:p14="http://schemas.microsoft.com/office/powerpoint/2010/main" val="295055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77DDF-AA5C-1884-FDAD-167BA34EB86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BDA8158-2107-24FC-6784-B39404A0E17D}"/>
              </a:ext>
            </a:extLst>
          </p:cNvPr>
          <p:cNvSpPr txBox="1"/>
          <p:nvPr/>
        </p:nvSpPr>
        <p:spPr>
          <a:xfrm>
            <a:off x="323528" y="4771018"/>
            <a:ext cx="8496944" cy="1754326"/>
          </a:xfrm>
          <a:prstGeom prst="rect">
            <a:avLst/>
          </a:prstGeom>
          <a:noFill/>
        </p:spPr>
        <p:txBody>
          <a:bodyPr wrap="square" rtlCol="0">
            <a:spAutoFit/>
          </a:bodyPr>
          <a:lstStyle/>
          <a:p>
            <a:pPr algn="ctr"/>
            <a:r>
              <a:rPr lang="en-GB" sz="5400" b="1" dirty="0">
                <a:solidFill>
                  <a:schemeClr val="bg1"/>
                </a:solidFill>
                <a:latin typeface="Century Gothic" panose="020B0502020202020204" pitchFamily="34" charset="0"/>
              </a:rPr>
              <a:t>Give us courage,                    O God.</a:t>
            </a:r>
          </a:p>
        </p:txBody>
      </p:sp>
      <p:pic>
        <p:nvPicPr>
          <p:cNvPr id="3" name="Picture 2" descr="A green sign with white arrow&#10;&#10;AI-generated content may be incorrect.">
            <a:extLst>
              <a:ext uri="{FF2B5EF4-FFF2-40B4-BE49-F238E27FC236}">
                <a16:creationId xmlns:a16="http://schemas.microsoft.com/office/drawing/2014/main" id="{E3B3872A-AA16-D3B9-2928-0C24FD9C77B4}"/>
              </a:ext>
            </a:extLst>
          </p:cNvPr>
          <p:cNvPicPr>
            <a:picLocks noChangeAspect="1"/>
          </p:cNvPicPr>
          <p:nvPr/>
        </p:nvPicPr>
        <p:blipFill>
          <a:blip r:embed="rId3">
            <a:extLst>
              <a:ext uri="{28A0092B-C50C-407E-A947-70E740481C1C}">
                <a14:useLocalDpi xmlns:a14="http://schemas.microsoft.com/office/drawing/2010/main" val="0"/>
              </a:ext>
            </a:extLst>
          </a:blip>
          <a:srcRect l="3048" t="3040" r="2467" b="2475"/>
          <a:stretch>
            <a:fillRect/>
          </a:stretch>
        </p:blipFill>
        <p:spPr>
          <a:xfrm>
            <a:off x="2339752" y="260648"/>
            <a:ext cx="4464496" cy="4464496"/>
          </a:xfrm>
          <a:prstGeom prst="rect">
            <a:avLst/>
          </a:prstGeom>
          <a:ln>
            <a:solidFill>
              <a:schemeClr val="bg1"/>
            </a:solidFill>
          </a:ln>
        </p:spPr>
      </p:pic>
    </p:spTree>
    <p:extLst>
      <p:ext uri="{BB962C8B-B14F-4D97-AF65-F5344CB8AC3E}">
        <p14:creationId xmlns:p14="http://schemas.microsoft.com/office/powerpoint/2010/main" val="920454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A picture containing text&#10;&#10;Description automatically generated">
            <a:extLst>
              <a:ext uri="{FF2B5EF4-FFF2-40B4-BE49-F238E27FC236}">
                <a16:creationId xmlns:a16="http://schemas.microsoft.com/office/drawing/2014/main" id="{3F6018DA-78E9-48FE-9F09-DEAB00F860C6}"/>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842963"/>
            <a:ext cx="9137650" cy="51720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8">
            <a:extLst>
              <a:ext uri="{FF2B5EF4-FFF2-40B4-BE49-F238E27FC236}">
                <a16:creationId xmlns:a16="http://schemas.microsoft.com/office/drawing/2014/main" id="{CD5A627A-B17B-4213-8C9E-8926FDC716B0}"/>
              </a:ext>
            </a:extLst>
          </p:cNvPr>
          <p:cNvSpPr txBox="1">
            <a:spLocks/>
          </p:cNvSpPr>
          <p:nvPr/>
        </p:nvSpPr>
        <p:spPr>
          <a:xfrm>
            <a:off x="232267" y="5008975"/>
            <a:ext cx="8679468" cy="1804401"/>
          </a:xfrm>
          <a:prstGeom prst="rect">
            <a:avLst/>
          </a:prstGeom>
          <a:solidFill>
            <a:schemeClr val="tx1">
              <a:alpha val="35000"/>
            </a:schemeClr>
          </a:solidFill>
          <a:ln w="38100" cmpd="dbl">
            <a:noFill/>
          </a:ln>
          <a:effectLst/>
        </p:spPr>
        <p:style>
          <a:lnRef idx="0">
            <a:schemeClr val="accent1"/>
          </a:lnRef>
          <a:fillRef idx="0">
            <a:schemeClr val="accent1"/>
          </a:fillRef>
          <a:effectRef idx="0">
            <a:schemeClr val="accent1"/>
          </a:effectRef>
          <a:fontRef idx="minor">
            <a:schemeClr val="dk1"/>
          </a:fontRef>
        </p:style>
        <p:txBody>
          <a:bodyPr/>
          <a:lstStyle/>
          <a:p>
            <a:pPr>
              <a:defRPr/>
            </a:pPr>
            <a:r>
              <a:rPr lang="en-GB" sz="3600" b="1" i="1" dirty="0">
                <a:solidFill>
                  <a:prstClr val="white"/>
                </a:solidFill>
                <a:latin typeface="Century Gothic" panose="020B0502020202020204" pitchFamily="34" charset="0"/>
                <a:ea typeface="MS Mincho" panose="02020609040205080304" pitchFamily="49" charset="-128"/>
                <a:cs typeface="Times New Roman" panose="02020603050405020304" pitchFamily="18" charset="0"/>
              </a:rPr>
              <a:t>Leader: </a:t>
            </a:r>
            <a:r>
              <a:rPr lang="en-GB" sz="3600" b="1" dirty="0">
                <a:solidFill>
                  <a:prstClr val="white"/>
                </a:solidFill>
                <a:latin typeface="Century Gothic" panose="020B0502020202020204" pitchFamily="34" charset="0"/>
                <a:ea typeface="MS Mincho" panose="02020609040205080304" pitchFamily="49" charset="-128"/>
                <a:cs typeface="Times New Roman" panose="02020603050405020304" pitchFamily="18" charset="0"/>
              </a:rPr>
              <a:t>As we leave this place &amp; time and go into the day ahead…</a:t>
            </a:r>
          </a:p>
          <a:p>
            <a:pPr lvl="0">
              <a:defRPr/>
            </a:pPr>
            <a:r>
              <a:rPr lang="en-GB" sz="3600" b="1" i="1" dirty="0">
                <a:solidFill>
                  <a:prstClr val="white"/>
                </a:solidFill>
                <a:latin typeface="Century Gothic" panose="020B0502020202020204" pitchFamily="34" charset="0"/>
                <a:ea typeface="MS Mincho" panose="02020609040205080304" pitchFamily="49" charset="-128"/>
                <a:cs typeface="Times New Roman" panose="02020603050405020304" pitchFamily="18" charset="0"/>
              </a:rPr>
              <a:t>All: May we shine like stars!</a:t>
            </a:r>
            <a:endParaRPr lang="en-GB" b="1" i="1" dirty="0">
              <a:solidFill>
                <a:schemeClr val="bg1"/>
              </a:solidFill>
              <a:latin typeface="Century Gothic" panose="020B0502020202020204" pitchFamily="34" charset="0"/>
              <a:ea typeface="ＭＳ 明朝"/>
              <a:cs typeface="Times New Roman"/>
            </a:endParaRPr>
          </a:p>
        </p:txBody>
      </p:sp>
      <p:grpSp>
        <p:nvGrpSpPr>
          <p:cNvPr id="6" name="Group 5">
            <a:extLst>
              <a:ext uri="{FF2B5EF4-FFF2-40B4-BE49-F238E27FC236}">
                <a16:creationId xmlns:a16="http://schemas.microsoft.com/office/drawing/2014/main" id="{7A0EC5B5-BCF4-42AA-9E09-62890D59FFE7}"/>
              </a:ext>
            </a:extLst>
          </p:cNvPr>
          <p:cNvGrpSpPr/>
          <p:nvPr/>
        </p:nvGrpSpPr>
        <p:grpSpPr>
          <a:xfrm rot="8217778">
            <a:off x="8047870" y="6027250"/>
            <a:ext cx="1156935" cy="724285"/>
            <a:chOff x="0" y="0"/>
            <a:chExt cx="1670756" cy="1095023"/>
          </a:xfrm>
          <a:solidFill>
            <a:schemeClr val="bg1"/>
          </a:solidFill>
        </p:grpSpPr>
        <p:pic>
          <p:nvPicPr>
            <p:cNvPr id="7" name="Graphic 34" descr="Arrow: Counter-clockwise curve">
              <a:extLst>
                <a:ext uri="{FF2B5EF4-FFF2-40B4-BE49-F238E27FC236}">
                  <a16:creationId xmlns:a16="http://schemas.microsoft.com/office/drawing/2014/main" id="{F2A7CA65-32A8-426E-99D2-85DB5C4CC4D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180623"/>
              <a:ext cx="914400" cy="914400"/>
            </a:xfrm>
            <a:prstGeom prst="rect">
              <a:avLst/>
            </a:prstGeom>
          </p:spPr>
        </p:pic>
        <p:pic>
          <p:nvPicPr>
            <p:cNvPr id="8" name="Graphic 35" descr="Arrow: Counter-clockwise curve">
              <a:extLst>
                <a:ext uri="{FF2B5EF4-FFF2-40B4-BE49-F238E27FC236}">
                  <a16:creationId xmlns:a16="http://schemas.microsoft.com/office/drawing/2014/main" id="{308756D9-8648-4664-B17D-DBC96F3D3AA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flipH="1">
              <a:off x="756356" y="180623"/>
              <a:ext cx="914400" cy="914400"/>
            </a:xfrm>
            <a:prstGeom prst="rect">
              <a:avLst/>
            </a:prstGeom>
          </p:spPr>
        </p:pic>
        <p:pic>
          <p:nvPicPr>
            <p:cNvPr id="9" name="Graphic 36" descr="Arrow: Straight">
              <a:extLst>
                <a:ext uri="{FF2B5EF4-FFF2-40B4-BE49-F238E27FC236}">
                  <a16:creationId xmlns:a16="http://schemas.microsoft.com/office/drawing/2014/main" id="{35F2692D-72CE-4279-A0B1-0CEC8737E07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5400000">
              <a:off x="372533" y="0"/>
              <a:ext cx="914400" cy="914400"/>
            </a:xfrm>
            <a:prstGeom prst="rect">
              <a:avLst/>
            </a:prstGeom>
          </p:spPr>
        </p:pic>
      </p:grpSp>
      <p:pic>
        <p:nvPicPr>
          <p:cNvPr id="11" name="Picture 10" descr="A close-up of a blurry light&#10;&#10;AI-generated content may be incorrect.">
            <a:extLst>
              <a:ext uri="{FF2B5EF4-FFF2-40B4-BE49-F238E27FC236}">
                <a16:creationId xmlns:a16="http://schemas.microsoft.com/office/drawing/2014/main" id="{C50C9505-64E7-6305-6523-530EC8486AE4}"/>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a:xfrm rot="16200000">
            <a:off x="2150590" y="-558300"/>
            <a:ext cx="4842820" cy="60486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iterate type="lt">
                                    <p:tmPct val="10000"/>
                                  </p:iterate>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304D4-DFCD-1C12-1D53-92879EA8EEB6}"/>
            </a:ext>
          </a:extLst>
        </p:cNvPr>
        <p:cNvGrpSpPr/>
        <p:nvPr/>
      </p:nvGrpSpPr>
      <p:grpSpPr>
        <a:xfrm>
          <a:off x="0" y="0"/>
          <a:ext cx="0" cy="0"/>
          <a:chOff x="0" y="0"/>
          <a:chExt cx="0" cy="0"/>
        </a:xfrm>
      </p:grpSpPr>
      <p:pic>
        <p:nvPicPr>
          <p:cNvPr id="3" name="Picture 2" descr="A blue background with white stars&#10;&#10;AI-generated content may be incorrect.">
            <a:extLst>
              <a:ext uri="{FF2B5EF4-FFF2-40B4-BE49-F238E27FC236}">
                <a16:creationId xmlns:a16="http://schemas.microsoft.com/office/drawing/2014/main" id="{5E172E10-E445-42B9-3B26-5831C697F735}"/>
              </a:ext>
            </a:extLst>
          </p:cNvPr>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a:xfrm>
            <a:off x="0" y="0"/>
            <a:ext cx="9144000" cy="6858000"/>
          </a:xfrm>
          <a:prstGeom prst="rect">
            <a:avLst/>
          </a:prstGeom>
        </p:spPr>
      </p:pic>
      <p:pic>
        <p:nvPicPr>
          <p:cNvPr id="4" name="Graphic 3" descr="Stars with solid fill">
            <a:extLst>
              <a:ext uri="{FF2B5EF4-FFF2-40B4-BE49-F238E27FC236}">
                <a16:creationId xmlns:a16="http://schemas.microsoft.com/office/drawing/2014/main" id="{E8F9B7AF-95B1-4B94-BF53-915ABCB215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201803">
            <a:off x="2627784" y="1376772"/>
            <a:ext cx="4104456" cy="4104456"/>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258533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5A335A4-36D3-A431-3DC0-1A39B60A37CC}"/>
              </a:ext>
            </a:extLst>
          </p:cNvPr>
          <p:cNvSpPr/>
          <p:nvPr/>
        </p:nvSpPr>
        <p:spPr>
          <a:xfrm>
            <a:off x="143508" y="5877272"/>
            <a:ext cx="8856984" cy="648072"/>
          </a:xfrm>
          <a:prstGeom prst="roundRect">
            <a:avLst/>
          </a:prstGeom>
          <a:solidFill>
            <a:schemeClr val="tx1">
              <a:alpha val="53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I wonder if life might be a bit like a roller coaster?</a:t>
            </a:r>
          </a:p>
        </p:txBody>
      </p:sp>
      <p:pic>
        <p:nvPicPr>
          <p:cNvPr id="2" name="Picture 1" descr="A roller coaster track going up&#10;&#10;AI-generated content may be incorrect.">
            <a:hlinkClick r:id="rId3"/>
            <a:extLst>
              <a:ext uri="{FF2B5EF4-FFF2-40B4-BE49-F238E27FC236}">
                <a16:creationId xmlns:a16="http://schemas.microsoft.com/office/drawing/2014/main" id="{498E58C3-8421-C4F2-CC72-82211E5A30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48" y="476672"/>
            <a:ext cx="9108504" cy="4996256"/>
          </a:xfrm>
          <a:prstGeom prst="rect">
            <a:avLst/>
          </a:prstGeom>
          <a:ln>
            <a:solidFill>
              <a:schemeClr val="bg1"/>
            </a:solidFill>
          </a:ln>
        </p:spPr>
      </p:pic>
    </p:spTree>
    <p:extLst>
      <p:ext uri="{BB962C8B-B14F-4D97-AF65-F5344CB8AC3E}">
        <p14:creationId xmlns:p14="http://schemas.microsoft.com/office/powerpoint/2010/main" val="1675000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1CE2F-3AAA-50EA-CEF9-A4859196A42C}"/>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2631806A-35D9-91E3-FD24-838DBE64F7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a:extLst>
              <a:ext uri="{FF2B5EF4-FFF2-40B4-BE49-F238E27FC236}">
                <a16:creationId xmlns:a16="http://schemas.microsoft.com/office/drawing/2014/main" id="{CBE3E7EC-406E-CAE0-D540-054A0187C98A}"/>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a:xfrm>
            <a:off x="107504" y="1556792"/>
            <a:ext cx="1944216" cy="5112569"/>
          </a:xfrm>
          <a:prstGeom prst="cloudCallout">
            <a:avLst>
              <a:gd name="adj1" fmla="val 58963"/>
              <a:gd name="adj2" fmla="val -46593"/>
            </a:avLst>
          </a:prstGeom>
          <a:ln>
            <a:solidFill>
              <a:schemeClr val="tx1"/>
            </a:solidFill>
          </a:ln>
          <a:effectLst>
            <a:softEdge rad="63500"/>
          </a:effectLst>
        </p:spPr>
      </p:pic>
    </p:spTree>
    <p:extLst>
      <p:ext uri="{BB962C8B-B14F-4D97-AF65-F5344CB8AC3E}">
        <p14:creationId xmlns:p14="http://schemas.microsoft.com/office/powerpoint/2010/main" val="9851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1CF4D-1DD4-2BE6-F008-4E065A8F281C}"/>
            </a:ext>
          </a:extLst>
        </p:cNvPr>
        <p:cNvGrpSpPr/>
        <p:nvPr/>
      </p:nvGrpSpPr>
      <p:grpSpPr>
        <a:xfrm>
          <a:off x="0" y="0"/>
          <a:ext cx="0" cy="0"/>
          <a:chOff x="0" y="0"/>
          <a:chExt cx="0" cy="0"/>
        </a:xfrm>
      </p:grpSpPr>
      <p:pic>
        <p:nvPicPr>
          <p:cNvPr id="2" name="Picture 1" descr="A person sitting in a cave with a lion&#10;&#10;AI-generated content may be incorrect.">
            <a:extLst>
              <a:ext uri="{FF2B5EF4-FFF2-40B4-BE49-F238E27FC236}">
                <a16:creationId xmlns:a16="http://schemas.microsoft.com/office/drawing/2014/main" id="{71219016-F831-8601-AD0F-17FCB0B74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93619"/>
          </a:xfrm>
          <a:prstGeom prst="rect">
            <a:avLst/>
          </a:prstGeom>
        </p:spPr>
      </p:pic>
      <p:sp>
        <p:nvSpPr>
          <p:cNvPr id="4" name="TextBox 3">
            <a:extLst>
              <a:ext uri="{FF2B5EF4-FFF2-40B4-BE49-F238E27FC236}">
                <a16:creationId xmlns:a16="http://schemas.microsoft.com/office/drawing/2014/main" id="{E4CFC7BF-D94E-A312-1A5D-8BEA3171C6EB}"/>
              </a:ext>
            </a:extLst>
          </p:cNvPr>
          <p:cNvSpPr txBox="1"/>
          <p:nvPr/>
        </p:nvSpPr>
        <p:spPr>
          <a:xfrm>
            <a:off x="0" y="5934670"/>
            <a:ext cx="9144000" cy="923330"/>
          </a:xfrm>
          <a:prstGeom prst="rect">
            <a:avLst/>
          </a:prstGeom>
          <a:solidFill>
            <a:schemeClr val="tx1">
              <a:alpha val="53000"/>
            </a:schemeClr>
          </a:solidFill>
        </p:spPr>
        <p:txBody>
          <a:bodyPr wrap="square" rtlCol="0">
            <a:spAutoFit/>
          </a:bodyPr>
          <a:lstStyle/>
          <a:p>
            <a:pPr algn="ctr"/>
            <a:r>
              <a:rPr lang="en-GB" sz="5400" b="1" dirty="0">
                <a:solidFill>
                  <a:schemeClr val="bg1"/>
                </a:solidFill>
                <a:latin typeface="Century Gothic" panose="020B0502020202020204" pitchFamily="34" charset="0"/>
              </a:rPr>
              <a:t>Shine like stars!</a:t>
            </a:r>
          </a:p>
        </p:txBody>
      </p:sp>
      <p:pic>
        <p:nvPicPr>
          <p:cNvPr id="6" name="Graphic 5" descr="Thumbs up sign with solid fill">
            <a:extLst>
              <a:ext uri="{FF2B5EF4-FFF2-40B4-BE49-F238E27FC236}">
                <a16:creationId xmlns:a16="http://schemas.microsoft.com/office/drawing/2014/main" id="{77F6D921-29B3-9135-D923-344DC55CD3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3528" y="5320680"/>
            <a:ext cx="1537320" cy="1537320"/>
          </a:xfrm>
          <a:prstGeom prst="rect">
            <a:avLst/>
          </a:prstGeom>
        </p:spPr>
      </p:pic>
      <p:pic>
        <p:nvPicPr>
          <p:cNvPr id="10" name="Graphic 9" descr="Thumbs Down with solid fill">
            <a:extLst>
              <a:ext uri="{FF2B5EF4-FFF2-40B4-BE49-F238E27FC236}">
                <a16:creationId xmlns:a16="http://schemas.microsoft.com/office/drawing/2014/main" id="{0C06E04E-60C9-04EC-8E40-1CE5D79B9E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66538" y="5259438"/>
            <a:ext cx="1659804" cy="1659804"/>
          </a:xfrm>
          <a:prstGeom prst="rect">
            <a:avLst/>
          </a:prstGeom>
        </p:spPr>
      </p:pic>
    </p:spTree>
    <p:extLst>
      <p:ext uri="{BB962C8B-B14F-4D97-AF65-F5344CB8AC3E}">
        <p14:creationId xmlns:p14="http://schemas.microsoft.com/office/powerpoint/2010/main" val="73830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0130AB3-5503-41A0-1142-F5AF82F11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Graphic 3" descr="Thumbs Down with solid fill">
            <a:extLst>
              <a:ext uri="{FF2B5EF4-FFF2-40B4-BE49-F238E27FC236}">
                <a16:creationId xmlns:a16="http://schemas.microsoft.com/office/drawing/2014/main" id="{AEEB4F3F-84CD-FFD6-AB29-7F38729B0B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08304" y="332656"/>
            <a:ext cx="1659804" cy="1659804"/>
          </a:xfrm>
          <a:prstGeom prst="rect">
            <a:avLst/>
          </a:prstGeom>
        </p:spPr>
      </p:pic>
    </p:spTree>
    <p:extLst>
      <p:ext uri="{BB962C8B-B14F-4D97-AF65-F5344CB8AC3E}">
        <p14:creationId xmlns:p14="http://schemas.microsoft.com/office/powerpoint/2010/main" val="295019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FD9FD-DDE1-7BD2-A033-6632BFAF000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C5D65DD-BB7E-5890-269E-2656125628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Graphic 3" descr="Thumbs Down with solid fill">
            <a:extLst>
              <a:ext uri="{FF2B5EF4-FFF2-40B4-BE49-F238E27FC236}">
                <a16:creationId xmlns:a16="http://schemas.microsoft.com/office/drawing/2014/main" id="{061C3763-DD06-8480-7A1D-026BC94E5B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43808" y="836712"/>
            <a:ext cx="1659804" cy="1659804"/>
          </a:xfrm>
          <a:prstGeom prst="rect">
            <a:avLst/>
          </a:prstGeom>
        </p:spPr>
      </p:pic>
    </p:spTree>
    <p:extLst>
      <p:ext uri="{BB962C8B-B14F-4D97-AF65-F5344CB8AC3E}">
        <p14:creationId xmlns:p14="http://schemas.microsoft.com/office/powerpoint/2010/main" val="205228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32148-8FF7-5949-43DD-E4B58AC32115}"/>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9A212D80-FFA6-B3B3-E0E9-5F1B8775C9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Graphic 2" descr="Thumbs up sign with solid fill">
            <a:extLst>
              <a:ext uri="{FF2B5EF4-FFF2-40B4-BE49-F238E27FC236}">
                <a16:creationId xmlns:a16="http://schemas.microsoft.com/office/drawing/2014/main" id="{A463B21E-E529-D997-ED7F-3BB6C0C5F8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04048" y="188640"/>
            <a:ext cx="1537320" cy="1537320"/>
          </a:xfrm>
          <a:prstGeom prst="rect">
            <a:avLst/>
          </a:prstGeom>
        </p:spPr>
      </p:pic>
    </p:spTree>
    <p:extLst>
      <p:ext uri="{BB962C8B-B14F-4D97-AF65-F5344CB8AC3E}">
        <p14:creationId xmlns:p14="http://schemas.microsoft.com/office/powerpoint/2010/main" val="120411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40CFA-DD62-19C2-4794-8F06125873F2}"/>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D950230E-5B81-C66D-02B0-0AAB70ACAE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Graphic 2" descr="Thumbs Down with solid fill">
            <a:extLst>
              <a:ext uri="{FF2B5EF4-FFF2-40B4-BE49-F238E27FC236}">
                <a16:creationId xmlns:a16="http://schemas.microsoft.com/office/drawing/2014/main" id="{2C179D55-37A9-5D76-4DB0-91F2699737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08304" y="188640"/>
            <a:ext cx="1659804" cy="1659804"/>
          </a:xfrm>
          <a:prstGeom prst="rect">
            <a:avLst/>
          </a:prstGeom>
        </p:spPr>
      </p:pic>
    </p:spTree>
    <p:extLst>
      <p:ext uri="{BB962C8B-B14F-4D97-AF65-F5344CB8AC3E}">
        <p14:creationId xmlns:p14="http://schemas.microsoft.com/office/powerpoint/2010/main" val="3867492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7813</TotalTime>
  <Words>1884</Words>
  <Application>Microsoft Office PowerPoint</Application>
  <PresentationFormat>On-screen Show (4:3)</PresentationFormat>
  <Paragraphs>109</Paragraphs>
  <Slides>24</Slides>
  <Notes>24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Century Gothic</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dc:creator>
  <cp:lastModifiedBy>Rachel Boxer</cp:lastModifiedBy>
  <cp:revision>88</cp:revision>
  <dcterms:created xsi:type="dcterms:W3CDTF">2008-03-03T20:29:43Z</dcterms:created>
  <dcterms:modified xsi:type="dcterms:W3CDTF">2025-12-08T13:48:12Z</dcterms:modified>
</cp:coreProperties>
</file>