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1"/>
  </p:notesMasterIdLst>
  <p:sldIdLst>
    <p:sldId id="489" r:id="rId3"/>
    <p:sldId id="330" r:id="rId4"/>
    <p:sldId id="487" r:id="rId5"/>
    <p:sldId id="501" r:id="rId6"/>
    <p:sldId id="496" r:id="rId7"/>
    <p:sldId id="502" r:id="rId8"/>
    <p:sldId id="497" r:id="rId9"/>
    <p:sldId id="500" r:id="rId10"/>
    <p:sldId id="498" r:id="rId11"/>
    <p:sldId id="491" r:id="rId12"/>
    <p:sldId id="504" r:id="rId13"/>
    <p:sldId id="286" r:id="rId14"/>
    <p:sldId id="503" r:id="rId15"/>
    <p:sldId id="511" r:id="rId16"/>
    <p:sldId id="505" r:id="rId17"/>
    <p:sldId id="512" r:id="rId18"/>
    <p:sldId id="507" r:id="rId19"/>
    <p:sldId id="508" r:id="rId20"/>
    <p:sldId id="509" r:id="rId21"/>
    <p:sldId id="513" r:id="rId22"/>
    <p:sldId id="514" r:id="rId23"/>
    <p:sldId id="515" r:id="rId24"/>
    <p:sldId id="510" r:id="rId25"/>
    <p:sldId id="516" r:id="rId26"/>
    <p:sldId id="517" r:id="rId27"/>
    <p:sldId id="518" r:id="rId28"/>
    <p:sldId id="520" r:id="rId29"/>
    <p:sldId id="521" r:id="rId30"/>
    <p:sldId id="519" r:id="rId31"/>
    <p:sldId id="522" r:id="rId32"/>
    <p:sldId id="523" r:id="rId33"/>
    <p:sldId id="524" r:id="rId34"/>
    <p:sldId id="525" r:id="rId35"/>
    <p:sldId id="492" r:id="rId36"/>
    <p:sldId id="526" r:id="rId37"/>
    <p:sldId id="431" r:id="rId38"/>
    <p:sldId id="340" r:id="rId39"/>
    <p:sldId id="25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B533E-7B2F-475F-8DAB-1B242FFD536A}" v="1418" dt="2025-03-06T16:44:27.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6252" autoAdjust="0"/>
  </p:normalViewPr>
  <p:slideViewPr>
    <p:cSldViewPr>
      <p:cViewPr varScale="1">
        <p:scale>
          <a:sx n="59" d="100"/>
          <a:sy n="59" d="100"/>
        </p:scale>
        <p:origin x="2008" y="2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B6DB533E-7B2F-475F-8DAB-1B242FFD536A}"/>
    <pc:docChg chg="undo custSel addSld delSld modSld sldOrd">
      <pc:chgData name="Rachel Boxer" userId="6da37c9f42e40059" providerId="LiveId" clId="{B6DB533E-7B2F-475F-8DAB-1B242FFD536A}" dt="2025-03-06T18:19:33.866" v="8406" actId="20577"/>
      <pc:docMkLst>
        <pc:docMk/>
      </pc:docMkLst>
      <pc:sldChg chg="addSp delSp modSp mod modNotesTx">
        <pc:chgData name="Rachel Boxer" userId="6da37c9f42e40059" providerId="LiveId" clId="{B6DB533E-7B2F-475F-8DAB-1B242FFD536A}" dt="2025-03-06T16:30:52.535" v="8336" actId="313"/>
        <pc:sldMkLst>
          <pc:docMk/>
          <pc:sldMk cId="0" sldId="256"/>
        </pc:sldMkLst>
        <pc:spChg chg="add mod">
          <ac:chgData name="Rachel Boxer" userId="6da37c9f42e40059" providerId="LiveId" clId="{B6DB533E-7B2F-475F-8DAB-1B242FFD536A}" dt="2025-03-06T15:08:26.652" v="7509" actId="164"/>
          <ac:spMkLst>
            <pc:docMk/>
            <pc:sldMk cId="0" sldId="256"/>
            <ac:spMk id="2" creationId="{36D02BB3-76AC-B667-72BE-2EA8F8B83FC2}"/>
          </ac:spMkLst>
        </pc:spChg>
        <pc:grpChg chg="add mod">
          <ac:chgData name="Rachel Boxer" userId="6da37c9f42e40059" providerId="LiveId" clId="{B6DB533E-7B2F-475F-8DAB-1B242FFD536A}" dt="2025-03-06T15:09:02.458" v="7588" actId="12788"/>
          <ac:grpSpMkLst>
            <pc:docMk/>
            <pc:sldMk cId="0" sldId="256"/>
            <ac:grpSpMk id="4" creationId="{753BFAA9-6685-59ED-C26B-45BCD092FA14}"/>
          </ac:grpSpMkLst>
        </pc:grpChg>
        <pc:picChg chg="add mod">
          <ac:chgData name="Rachel Boxer" userId="6da37c9f42e40059" providerId="LiveId" clId="{B6DB533E-7B2F-475F-8DAB-1B242FFD536A}" dt="2025-03-06T15:08:26.652" v="7509" actId="164"/>
          <ac:picMkLst>
            <pc:docMk/>
            <pc:sldMk cId="0" sldId="256"/>
            <ac:picMk id="3" creationId="{26658C46-BE80-0454-A213-5BF6611E6CD4}"/>
          </ac:picMkLst>
        </pc:picChg>
        <pc:picChg chg="del">
          <ac:chgData name="Rachel Boxer" userId="6da37c9f42e40059" providerId="LiveId" clId="{B6DB533E-7B2F-475F-8DAB-1B242FFD536A}" dt="2025-03-06T15:07:49.911" v="7500" actId="478"/>
          <ac:picMkLst>
            <pc:docMk/>
            <pc:sldMk cId="0" sldId="256"/>
            <ac:picMk id="33795" creationId="{349C7E1A-DA60-10ED-97D9-60127B72CF1A}"/>
          </ac:picMkLst>
        </pc:picChg>
      </pc:sldChg>
      <pc:sldChg chg="modNotesTx">
        <pc:chgData name="Rachel Boxer" userId="6da37c9f42e40059" providerId="LiveId" clId="{B6DB533E-7B2F-475F-8DAB-1B242FFD536A}" dt="2025-03-06T16:33:54.946" v="8345" actId="20577"/>
        <pc:sldMkLst>
          <pc:docMk/>
          <pc:sldMk cId="0" sldId="286"/>
        </pc:sldMkLst>
      </pc:sldChg>
      <pc:sldChg chg="del">
        <pc:chgData name="Rachel Boxer" userId="6da37c9f42e40059" providerId="LiveId" clId="{B6DB533E-7B2F-475F-8DAB-1B242FFD536A}" dt="2025-03-06T16:00:31.341" v="8047" actId="47"/>
        <pc:sldMkLst>
          <pc:docMk/>
          <pc:sldMk cId="0" sldId="321"/>
        </pc:sldMkLst>
      </pc:sldChg>
      <pc:sldChg chg="modSp modNotesTx">
        <pc:chgData name="Rachel Boxer" userId="6da37c9f42e40059" providerId="LiveId" clId="{B6DB533E-7B2F-475F-8DAB-1B242FFD536A}" dt="2025-03-06T16:34:21.947" v="8347" actId="113"/>
        <pc:sldMkLst>
          <pc:docMk/>
          <pc:sldMk cId="1180889987" sldId="330"/>
        </pc:sldMkLst>
        <pc:spChg chg="mod">
          <ac:chgData name="Rachel Boxer" userId="6da37c9f42e40059" providerId="LiveId" clId="{B6DB533E-7B2F-475F-8DAB-1B242FFD536A}" dt="2025-03-06T16:34:21.947" v="8347" actId="113"/>
          <ac:spMkLst>
            <pc:docMk/>
            <pc:sldMk cId="1180889987" sldId="330"/>
            <ac:spMk id="4" creationId="{78BF5506-DDF8-A1C0-F6C4-CFA6B2488A2A}"/>
          </ac:spMkLst>
        </pc:spChg>
      </pc:sldChg>
      <pc:sldChg chg="delSp add del mod">
        <pc:chgData name="Rachel Boxer" userId="6da37c9f42e40059" providerId="LiveId" clId="{B6DB533E-7B2F-475F-8DAB-1B242FFD536A}" dt="2025-03-06T15:07:30.731" v="7499" actId="47"/>
        <pc:sldMkLst>
          <pc:docMk/>
          <pc:sldMk cId="3759589662" sldId="335"/>
        </pc:sldMkLst>
        <pc:picChg chg="del">
          <ac:chgData name="Rachel Boxer" userId="6da37c9f42e40059" providerId="LiveId" clId="{B6DB533E-7B2F-475F-8DAB-1B242FFD536A}" dt="2025-03-06T15:02:13.113" v="7201" actId="478"/>
          <ac:picMkLst>
            <pc:docMk/>
            <pc:sldMk cId="3759589662" sldId="335"/>
            <ac:picMk id="6" creationId="{53E7B75C-7800-5006-7DBE-BBC8F09A4332}"/>
          </ac:picMkLst>
        </pc:picChg>
      </pc:sldChg>
      <pc:sldChg chg="modNotesTx">
        <pc:chgData name="Rachel Boxer" userId="6da37c9f42e40059" providerId="LiveId" clId="{B6DB533E-7B2F-475F-8DAB-1B242FFD536A}" dt="2025-03-06T16:21:04.058" v="8321" actId="20577"/>
        <pc:sldMkLst>
          <pc:docMk/>
          <pc:sldMk cId="3890540432" sldId="340"/>
        </pc:sldMkLst>
      </pc:sldChg>
      <pc:sldChg chg="del">
        <pc:chgData name="Rachel Boxer" userId="6da37c9f42e40059" providerId="LiveId" clId="{B6DB533E-7B2F-475F-8DAB-1B242FFD536A}" dt="2025-03-06T15:02:03.927" v="7195" actId="47"/>
        <pc:sldMkLst>
          <pc:docMk/>
          <pc:sldMk cId="854780276" sldId="484"/>
        </pc:sldMkLst>
      </pc:sldChg>
      <pc:sldChg chg="del">
        <pc:chgData name="Rachel Boxer" userId="6da37c9f42e40059" providerId="LiveId" clId="{B6DB533E-7B2F-475F-8DAB-1B242FFD536A}" dt="2025-03-06T15:02:04.538" v="7197" actId="47"/>
        <pc:sldMkLst>
          <pc:docMk/>
          <pc:sldMk cId="1586867761" sldId="485"/>
        </pc:sldMkLst>
      </pc:sldChg>
      <pc:sldChg chg="modNotesTx">
        <pc:chgData name="Rachel Boxer" userId="6da37c9f42e40059" providerId="LiveId" clId="{B6DB533E-7B2F-475F-8DAB-1B242FFD536A}" dt="2025-03-06T16:04:01.177" v="8162" actId="20577"/>
        <pc:sldMkLst>
          <pc:docMk/>
          <pc:sldMk cId="3533138020" sldId="487"/>
        </pc:sldMkLst>
      </pc:sldChg>
      <pc:sldChg chg="modSp modNotesTx">
        <pc:chgData name="Rachel Boxer" userId="6da37c9f42e40059" providerId="LiveId" clId="{B6DB533E-7B2F-475F-8DAB-1B242FFD536A}" dt="2025-03-06T16:34:14.715" v="8346" actId="113"/>
        <pc:sldMkLst>
          <pc:docMk/>
          <pc:sldMk cId="1958845947" sldId="489"/>
        </pc:sldMkLst>
        <pc:spChg chg="mod">
          <ac:chgData name="Rachel Boxer" userId="6da37c9f42e40059" providerId="LiveId" clId="{B6DB533E-7B2F-475F-8DAB-1B242FFD536A}" dt="2025-03-06T16:34:14.715" v="8346" actId="113"/>
          <ac:spMkLst>
            <pc:docMk/>
            <pc:sldMk cId="1958845947" sldId="489"/>
            <ac:spMk id="4" creationId="{7E1B75B5-7F33-4224-92ED-9F28CA4C97EB}"/>
          </ac:spMkLst>
        </pc:spChg>
      </pc:sldChg>
      <pc:sldChg chg="addSp delSp modSp del mod modNotesTx">
        <pc:chgData name="Rachel Boxer" userId="6da37c9f42e40059" providerId="LiveId" clId="{B6DB533E-7B2F-475F-8DAB-1B242FFD536A}" dt="2025-03-06T09:54:08.162" v="3745" actId="47"/>
        <pc:sldMkLst>
          <pc:docMk/>
          <pc:sldMk cId="2781995987" sldId="490"/>
        </pc:sldMkLst>
        <pc:spChg chg="mod">
          <ac:chgData name="Rachel Boxer" userId="6da37c9f42e40059" providerId="LiveId" clId="{B6DB533E-7B2F-475F-8DAB-1B242FFD536A}" dt="2025-03-06T09:33:38.442" v="3254" actId="14100"/>
          <ac:spMkLst>
            <pc:docMk/>
            <pc:sldMk cId="2781995987" sldId="490"/>
            <ac:spMk id="4" creationId="{CB8C649A-7817-D91A-A60D-4FDB16D3885D}"/>
          </ac:spMkLst>
        </pc:spChg>
        <pc:picChg chg="del">
          <ac:chgData name="Rachel Boxer" userId="6da37c9f42e40059" providerId="LiveId" clId="{B6DB533E-7B2F-475F-8DAB-1B242FFD536A}" dt="2025-03-06T09:28:40.811" v="3129" actId="478"/>
          <ac:picMkLst>
            <pc:docMk/>
            <pc:sldMk cId="2781995987" sldId="490"/>
            <ac:picMk id="3" creationId="{D354A89D-1403-FF84-BFF1-365D56D57753}"/>
          </ac:picMkLst>
        </pc:picChg>
        <pc:picChg chg="add mod ord modCrop">
          <ac:chgData name="Rachel Boxer" userId="6da37c9f42e40059" providerId="LiveId" clId="{B6DB533E-7B2F-475F-8DAB-1B242FFD536A}" dt="2025-03-06T09:32:48.313" v="3246" actId="1076"/>
          <ac:picMkLst>
            <pc:docMk/>
            <pc:sldMk cId="2781995987" sldId="490"/>
            <ac:picMk id="6" creationId="{0988CF96-B91C-1E80-43E3-44101F287DE5}"/>
          </ac:picMkLst>
        </pc:picChg>
        <pc:picChg chg="add mod">
          <ac:chgData name="Rachel Boxer" userId="6da37c9f42e40059" providerId="LiveId" clId="{B6DB533E-7B2F-475F-8DAB-1B242FFD536A}" dt="2025-03-06T09:33:47.143" v="3256" actId="12788"/>
          <ac:picMkLst>
            <pc:docMk/>
            <pc:sldMk cId="2781995987" sldId="490"/>
            <ac:picMk id="7" creationId="{34DC97E3-EEDC-83F8-E829-0D524398CAA3}"/>
          </ac:picMkLst>
        </pc:picChg>
      </pc:sldChg>
      <pc:sldChg chg="addSp delSp modSp mod setBg modAnim modNotesTx">
        <pc:chgData name="Rachel Boxer" userId="6da37c9f42e40059" providerId="LiveId" clId="{B6DB533E-7B2F-475F-8DAB-1B242FFD536A}" dt="2025-03-06T16:08:09.814" v="8282" actId="20577"/>
        <pc:sldMkLst>
          <pc:docMk/>
          <pc:sldMk cId="1139278158" sldId="491"/>
        </pc:sldMkLst>
        <pc:spChg chg="add mod">
          <ac:chgData name="Rachel Boxer" userId="6da37c9f42e40059" providerId="LiveId" clId="{B6DB533E-7B2F-475F-8DAB-1B242FFD536A}" dt="2025-03-06T09:29:56.842" v="3141" actId="1076"/>
          <ac:spMkLst>
            <pc:docMk/>
            <pc:sldMk cId="1139278158" sldId="491"/>
            <ac:spMk id="2" creationId="{F5E49224-7DD3-E3C0-CF5D-D9ADEE509123}"/>
          </ac:spMkLst>
        </pc:spChg>
        <pc:spChg chg="mod">
          <ac:chgData name="Rachel Boxer" userId="6da37c9f42e40059" providerId="LiveId" clId="{B6DB533E-7B2F-475F-8DAB-1B242FFD536A}" dt="2025-03-05T18:12:52.554" v="19" actId="207"/>
          <ac:spMkLst>
            <pc:docMk/>
            <pc:sldMk cId="1139278158" sldId="491"/>
            <ac:spMk id="5" creationId="{0E902943-F0B5-B1EC-9A05-ABE9043D0858}"/>
          </ac:spMkLst>
        </pc:spChg>
        <pc:picChg chg="add del mod">
          <ac:chgData name="Rachel Boxer" userId="6da37c9f42e40059" providerId="LiveId" clId="{B6DB533E-7B2F-475F-8DAB-1B242FFD536A}" dt="2025-03-06T09:29:31.808" v="3135" actId="478"/>
          <ac:picMkLst>
            <pc:docMk/>
            <pc:sldMk cId="1139278158" sldId="491"/>
            <ac:picMk id="4" creationId="{81EA5080-528C-3B8E-DF94-E31BC9A848C2}"/>
          </ac:picMkLst>
        </pc:picChg>
        <pc:picChg chg="add del mod modCrop">
          <ac:chgData name="Rachel Boxer" userId="6da37c9f42e40059" providerId="LiveId" clId="{B6DB533E-7B2F-475F-8DAB-1B242FFD536A}" dt="2025-03-06T09:17:10.080" v="2609" actId="478"/>
          <ac:picMkLst>
            <pc:docMk/>
            <pc:sldMk cId="1139278158" sldId="491"/>
            <ac:picMk id="7" creationId="{0544B562-B7D1-12EA-6EA2-4AACD2834E15}"/>
          </ac:picMkLst>
        </pc:picChg>
        <pc:picChg chg="add mod">
          <ac:chgData name="Rachel Boxer" userId="6da37c9f42e40059" providerId="LiveId" clId="{B6DB533E-7B2F-475F-8DAB-1B242FFD536A}" dt="2025-03-06T09:29:50.784" v="3140" actId="1076"/>
          <ac:picMkLst>
            <pc:docMk/>
            <pc:sldMk cId="1139278158" sldId="491"/>
            <ac:picMk id="8" creationId="{A2379EFD-A2A9-571B-58A0-9B81FFFAB6B1}"/>
          </ac:picMkLst>
        </pc:picChg>
      </pc:sldChg>
      <pc:sldChg chg="addSp delSp modSp mod delAnim modAnim modNotesTx">
        <pc:chgData name="Rachel Boxer" userId="6da37c9f42e40059" providerId="LiveId" clId="{B6DB533E-7B2F-475F-8DAB-1B242FFD536A}" dt="2025-03-06T16:44:32.408" v="8405" actId="313"/>
        <pc:sldMkLst>
          <pc:docMk/>
          <pc:sldMk cId="1142141996" sldId="492"/>
        </pc:sldMkLst>
        <pc:spChg chg="del mod">
          <ac:chgData name="Rachel Boxer" userId="6da37c9f42e40059" providerId="LiveId" clId="{B6DB533E-7B2F-475F-8DAB-1B242FFD536A}" dt="2025-03-06T14:46:53.989" v="6614" actId="478"/>
          <ac:spMkLst>
            <pc:docMk/>
            <pc:sldMk cId="1142141996" sldId="492"/>
            <ac:spMk id="2" creationId="{BBE0A35C-32B1-5BD5-ECCF-2FA87D21A583}"/>
          </ac:spMkLst>
        </pc:spChg>
        <pc:spChg chg="add mod">
          <ac:chgData name="Rachel Boxer" userId="6da37c9f42e40059" providerId="LiveId" clId="{B6DB533E-7B2F-475F-8DAB-1B242FFD536A}" dt="2025-03-06T14:46:45.426" v="6613" actId="1076"/>
          <ac:spMkLst>
            <pc:docMk/>
            <pc:sldMk cId="1142141996" sldId="492"/>
            <ac:spMk id="4" creationId="{4B477202-C1BC-70A3-AE85-0E9933C70BC3}"/>
          </ac:spMkLst>
        </pc:spChg>
        <pc:spChg chg="add mod">
          <ac:chgData name="Rachel Boxer" userId="6da37c9f42e40059" providerId="LiveId" clId="{B6DB533E-7B2F-475F-8DAB-1B242FFD536A}" dt="2025-03-06T16:44:27.947" v="8401" actId="313"/>
          <ac:spMkLst>
            <pc:docMk/>
            <pc:sldMk cId="1142141996" sldId="492"/>
            <ac:spMk id="5" creationId="{1DFF3A9A-3F14-5A95-D235-3E1E52AA35C5}"/>
          </ac:spMkLst>
        </pc:spChg>
        <pc:picChg chg="mod">
          <ac:chgData name="Rachel Boxer" userId="6da37c9f42e40059" providerId="LiveId" clId="{B6DB533E-7B2F-475F-8DAB-1B242FFD536A}" dt="2025-03-06T14:45:53.821" v="6598" actId="1076"/>
          <ac:picMkLst>
            <pc:docMk/>
            <pc:sldMk cId="1142141996" sldId="492"/>
            <ac:picMk id="3" creationId="{F83DCA9E-4E49-A8AB-0CC7-608AD526C3DE}"/>
          </ac:picMkLst>
        </pc:picChg>
      </pc:sldChg>
      <pc:sldChg chg="del">
        <pc:chgData name="Rachel Boxer" userId="6da37c9f42e40059" providerId="LiveId" clId="{B6DB533E-7B2F-475F-8DAB-1B242FFD536A}" dt="2025-03-06T15:02:02.176" v="7194" actId="47"/>
        <pc:sldMkLst>
          <pc:docMk/>
          <pc:sldMk cId="2955264307" sldId="493"/>
        </pc:sldMkLst>
      </pc:sldChg>
      <pc:sldChg chg="del">
        <pc:chgData name="Rachel Boxer" userId="6da37c9f42e40059" providerId="LiveId" clId="{B6DB533E-7B2F-475F-8DAB-1B242FFD536A}" dt="2025-03-06T15:02:06.495" v="7198" actId="47"/>
        <pc:sldMkLst>
          <pc:docMk/>
          <pc:sldMk cId="2105337399" sldId="494"/>
        </pc:sldMkLst>
      </pc:sldChg>
      <pc:sldChg chg="del">
        <pc:chgData name="Rachel Boxer" userId="6da37c9f42e40059" providerId="LiveId" clId="{B6DB533E-7B2F-475F-8DAB-1B242FFD536A}" dt="2025-03-06T15:02:04.264" v="7196" actId="47"/>
        <pc:sldMkLst>
          <pc:docMk/>
          <pc:sldMk cId="456001233" sldId="495"/>
        </pc:sldMkLst>
      </pc:sldChg>
      <pc:sldChg chg="addSp modSp new mod ord setBg modAnim modNotesTx">
        <pc:chgData name="Rachel Boxer" userId="6da37c9f42e40059" providerId="LiveId" clId="{B6DB533E-7B2F-475F-8DAB-1B242FFD536A}" dt="2025-03-06T16:05:51.152" v="8200" actId="20577"/>
        <pc:sldMkLst>
          <pc:docMk/>
          <pc:sldMk cId="1915166561" sldId="496"/>
        </pc:sldMkLst>
        <pc:spChg chg="add mod">
          <ac:chgData name="Rachel Boxer" userId="6da37c9f42e40059" providerId="LiveId" clId="{B6DB533E-7B2F-475F-8DAB-1B242FFD536A}" dt="2025-03-05T18:13:04.489" v="23"/>
          <ac:spMkLst>
            <pc:docMk/>
            <pc:sldMk cId="1915166561" sldId="496"/>
            <ac:spMk id="4" creationId="{384B5FAC-5254-E035-766B-9E54282F123E}"/>
          </ac:spMkLst>
        </pc:spChg>
        <pc:spChg chg="add mod">
          <ac:chgData name="Rachel Boxer" userId="6da37c9f42e40059" providerId="LiveId" clId="{B6DB533E-7B2F-475F-8DAB-1B242FFD536A}" dt="2025-03-05T18:26:36.230" v="122" actId="1076"/>
          <ac:spMkLst>
            <pc:docMk/>
            <pc:sldMk cId="1915166561" sldId="496"/>
            <ac:spMk id="5" creationId="{3EC22BC8-7365-2FEB-982A-FB92CD229D73}"/>
          </ac:spMkLst>
        </pc:spChg>
        <pc:picChg chg="add mod">
          <ac:chgData name="Rachel Boxer" userId="6da37c9f42e40059" providerId="LiveId" clId="{B6DB533E-7B2F-475F-8DAB-1B242FFD536A}" dt="2025-03-05T18:16:55.657" v="45" actId="14100"/>
          <ac:picMkLst>
            <pc:docMk/>
            <pc:sldMk cId="1915166561" sldId="496"/>
            <ac:picMk id="3" creationId="{ACCFE502-DF94-DF63-56DE-66208D7D914E}"/>
          </ac:picMkLst>
        </pc:picChg>
      </pc:sldChg>
      <pc:sldChg chg="addSp modSp add mod ord setBg modAnim modNotesTx">
        <pc:chgData name="Rachel Boxer" userId="6da37c9f42e40059" providerId="LiveId" clId="{B6DB533E-7B2F-475F-8DAB-1B242FFD536A}" dt="2025-03-06T16:06:54.956" v="8243" actId="20577"/>
        <pc:sldMkLst>
          <pc:docMk/>
          <pc:sldMk cId="451833149" sldId="497"/>
        </pc:sldMkLst>
        <pc:spChg chg="add mod">
          <ac:chgData name="Rachel Boxer" userId="6da37c9f42e40059" providerId="LiveId" clId="{B6DB533E-7B2F-475F-8DAB-1B242FFD536A}" dt="2025-03-05T18:13:01.947" v="22"/>
          <ac:spMkLst>
            <pc:docMk/>
            <pc:sldMk cId="451833149" sldId="497"/>
            <ac:spMk id="4" creationId="{77492B70-5C87-E65E-7BA7-5B71EEEB53BE}"/>
          </ac:spMkLst>
        </pc:spChg>
        <pc:spChg chg="add mod">
          <ac:chgData name="Rachel Boxer" userId="6da37c9f42e40059" providerId="LiveId" clId="{B6DB533E-7B2F-475F-8DAB-1B242FFD536A}" dt="2025-03-05T18:26:46.114" v="124"/>
          <ac:spMkLst>
            <pc:docMk/>
            <pc:sldMk cId="451833149" sldId="497"/>
            <ac:spMk id="5" creationId="{F0D6312F-1F21-63CB-52BD-BC7D92A8AE7D}"/>
          </ac:spMkLst>
        </pc:spChg>
        <pc:picChg chg="add mod">
          <ac:chgData name="Rachel Boxer" userId="6da37c9f42e40059" providerId="LiveId" clId="{B6DB533E-7B2F-475F-8DAB-1B242FFD536A}" dt="2025-03-05T18:12:18.224" v="15" actId="962"/>
          <ac:picMkLst>
            <pc:docMk/>
            <pc:sldMk cId="451833149" sldId="497"/>
            <ac:picMk id="3" creationId="{402084C6-4DA3-5C6B-C654-47B030DC9BF3}"/>
          </ac:picMkLst>
        </pc:picChg>
      </pc:sldChg>
      <pc:sldChg chg="addSp modSp add mod setBg modAnim modNotesTx">
        <pc:chgData name="Rachel Boxer" userId="6da37c9f42e40059" providerId="LiveId" clId="{B6DB533E-7B2F-475F-8DAB-1B242FFD536A}" dt="2025-03-06T16:07:45.843" v="8251" actId="20577"/>
        <pc:sldMkLst>
          <pc:docMk/>
          <pc:sldMk cId="1566431793" sldId="498"/>
        </pc:sldMkLst>
        <pc:spChg chg="add mod">
          <ac:chgData name="Rachel Boxer" userId="6da37c9f42e40059" providerId="LiveId" clId="{B6DB533E-7B2F-475F-8DAB-1B242FFD536A}" dt="2025-03-05T18:12:59.548" v="21"/>
          <ac:spMkLst>
            <pc:docMk/>
            <pc:sldMk cId="1566431793" sldId="498"/>
            <ac:spMk id="4" creationId="{941248F1-30D2-922D-6E1D-12CA81A6C9D7}"/>
          </ac:spMkLst>
        </pc:spChg>
        <pc:spChg chg="add mod">
          <ac:chgData name="Rachel Boxer" userId="6da37c9f42e40059" providerId="LiveId" clId="{B6DB533E-7B2F-475F-8DAB-1B242FFD536A}" dt="2025-03-05T18:51:05.191" v="144" actId="1076"/>
          <ac:spMkLst>
            <pc:docMk/>
            <pc:sldMk cId="1566431793" sldId="498"/>
            <ac:spMk id="5" creationId="{1D9230A6-D7DB-3114-2358-B714361A8434}"/>
          </ac:spMkLst>
        </pc:spChg>
        <pc:picChg chg="add mod">
          <ac:chgData name="Rachel Boxer" userId="6da37c9f42e40059" providerId="LiveId" clId="{B6DB533E-7B2F-475F-8DAB-1B242FFD536A}" dt="2025-03-05T18:12:31.894" v="18" actId="962"/>
          <ac:picMkLst>
            <pc:docMk/>
            <pc:sldMk cId="1566431793" sldId="498"/>
            <ac:picMk id="3" creationId="{8740F1FC-9D38-1620-4FD3-D817B8712E28}"/>
          </ac:picMkLst>
        </pc:picChg>
      </pc:sldChg>
      <pc:sldChg chg="addSp modSp add del setBg">
        <pc:chgData name="Rachel Boxer" userId="6da37c9f42e40059" providerId="LiveId" clId="{B6DB533E-7B2F-475F-8DAB-1B242FFD536A}" dt="2025-03-05T18:52:36.564" v="145" actId="47"/>
        <pc:sldMkLst>
          <pc:docMk/>
          <pc:sldMk cId="4046221494" sldId="499"/>
        </pc:sldMkLst>
        <pc:spChg chg="add mod">
          <ac:chgData name="Rachel Boxer" userId="6da37c9f42e40059" providerId="LiveId" clId="{B6DB533E-7B2F-475F-8DAB-1B242FFD536A}" dt="2025-03-05T18:12:58.733" v="20"/>
          <ac:spMkLst>
            <pc:docMk/>
            <pc:sldMk cId="4046221494" sldId="499"/>
            <ac:spMk id="2" creationId="{3BEF90D7-A3F2-AF12-02D4-03E95868579F}"/>
          </ac:spMkLst>
        </pc:spChg>
      </pc:sldChg>
      <pc:sldChg chg="addSp modSp new mod setBg modAnim modNotesTx">
        <pc:chgData name="Rachel Boxer" userId="6da37c9f42e40059" providerId="LiveId" clId="{B6DB533E-7B2F-475F-8DAB-1B242FFD536A}" dt="2025-03-06T16:07:26.683" v="8247" actId="20577"/>
        <pc:sldMkLst>
          <pc:docMk/>
          <pc:sldMk cId="1281052222" sldId="500"/>
        </pc:sldMkLst>
        <pc:spChg chg="add mod">
          <ac:chgData name="Rachel Boxer" userId="6da37c9f42e40059" providerId="LiveId" clId="{B6DB533E-7B2F-475F-8DAB-1B242FFD536A}" dt="2025-03-05T18:14:47.297" v="32"/>
          <ac:spMkLst>
            <pc:docMk/>
            <pc:sldMk cId="1281052222" sldId="500"/>
            <ac:spMk id="4" creationId="{A8B495AA-2ACE-852F-9D26-0C4A324F0783}"/>
          </ac:spMkLst>
        </pc:spChg>
        <pc:spChg chg="add mod">
          <ac:chgData name="Rachel Boxer" userId="6da37c9f42e40059" providerId="LiveId" clId="{B6DB533E-7B2F-475F-8DAB-1B242FFD536A}" dt="2025-03-05T18:28:08.424" v="141" actId="1076"/>
          <ac:spMkLst>
            <pc:docMk/>
            <pc:sldMk cId="1281052222" sldId="500"/>
            <ac:spMk id="5" creationId="{1D392447-4B62-8E28-7CD9-337AA6DFFCFD}"/>
          </ac:spMkLst>
        </pc:spChg>
        <pc:picChg chg="add mod">
          <ac:chgData name="Rachel Boxer" userId="6da37c9f42e40059" providerId="LiveId" clId="{B6DB533E-7B2F-475F-8DAB-1B242FFD536A}" dt="2025-03-05T18:13:56.315" v="27" actId="962"/>
          <ac:picMkLst>
            <pc:docMk/>
            <pc:sldMk cId="1281052222" sldId="500"/>
            <ac:picMk id="3" creationId="{D6ED20BA-9281-830F-53E5-A2C509C52210}"/>
          </ac:picMkLst>
        </pc:picChg>
      </pc:sldChg>
      <pc:sldChg chg="addSp modSp new mod modNotesTx">
        <pc:chgData name="Rachel Boxer" userId="6da37c9f42e40059" providerId="LiveId" clId="{B6DB533E-7B2F-475F-8DAB-1B242FFD536A}" dt="2025-03-06T16:05:30.604" v="8196" actId="20577"/>
        <pc:sldMkLst>
          <pc:docMk/>
          <pc:sldMk cId="3082221986" sldId="501"/>
        </pc:sldMkLst>
        <pc:spChg chg="add mod">
          <ac:chgData name="Rachel Boxer" userId="6da37c9f42e40059" providerId="LiveId" clId="{B6DB533E-7B2F-475F-8DAB-1B242FFD536A}" dt="2025-03-05T18:26:11.589" v="119" actId="1076"/>
          <ac:spMkLst>
            <pc:docMk/>
            <pc:sldMk cId="3082221986" sldId="501"/>
            <ac:spMk id="4" creationId="{B1A75CF8-A129-A4E4-D4ED-538172C10EE6}"/>
          </ac:spMkLst>
        </pc:spChg>
        <pc:spChg chg="add mod">
          <ac:chgData name="Rachel Boxer" userId="6da37c9f42e40059" providerId="LiveId" clId="{B6DB533E-7B2F-475F-8DAB-1B242FFD536A}" dt="2025-03-05T18:25:15.193" v="103" actId="1076"/>
          <ac:spMkLst>
            <pc:docMk/>
            <pc:sldMk cId="3082221986" sldId="501"/>
            <ac:spMk id="7" creationId="{7D934C8D-A2D8-C2F2-53C5-87B1B08C14E9}"/>
          </ac:spMkLst>
        </pc:spChg>
        <pc:spChg chg="add mod">
          <ac:chgData name="Rachel Boxer" userId="6da37c9f42e40059" providerId="LiveId" clId="{B6DB533E-7B2F-475F-8DAB-1B242FFD536A}" dt="2025-03-05T18:25:27.999" v="106" actId="1076"/>
          <ac:spMkLst>
            <pc:docMk/>
            <pc:sldMk cId="3082221986" sldId="501"/>
            <ac:spMk id="8" creationId="{76054D5B-67E9-52FE-25E1-FD33A5901328}"/>
          </ac:spMkLst>
        </pc:spChg>
        <pc:picChg chg="add mod">
          <ac:chgData name="Rachel Boxer" userId="6da37c9f42e40059" providerId="LiveId" clId="{B6DB533E-7B2F-475F-8DAB-1B242FFD536A}" dt="2025-03-05T18:24:18.632" v="88" actId="208"/>
          <ac:picMkLst>
            <pc:docMk/>
            <pc:sldMk cId="3082221986" sldId="501"/>
            <ac:picMk id="3" creationId="{5FAA8D38-45E6-DDBA-FC3C-191C73B03C50}"/>
          </ac:picMkLst>
        </pc:picChg>
        <pc:picChg chg="add mod">
          <ac:chgData name="Rachel Boxer" userId="6da37c9f42e40059" providerId="LiveId" clId="{B6DB533E-7B2F-475F-8DAB-1B242FFD536A}" dt="2025-03-05T18:24:27.392" v="90" actId="14100"/>
          <ac:picMkLst>
            <pc:docMk/>
            <pc:sldMk cId="3082221986" sldId="501"/>
            <ac:picMk id="6" creationId="{69DBC5D3-3345-E057-C2BF-8084E4CD0084}"/>
          </ac:picMkLst>
        </pc:picChg>
      </pc:sldChg>
      <pc:sldChg chg="addSp modSp new mod ord setBg modAnim modNotesTx">
        <pc:chgData name="Rachel Boxer" userId="6da37c9f42e40059" providerId="LiveId" clId="{B6DB533E-7B2F-475F-8DAB-1B242FFD536A}" dt="2025-03-06T16:06:17.218" v="8216" actId="20577"/>
        <pc:sldMkLst>
          <pc:docMk/>
          <pc:sldMk cId="913152057" sldId="502"/>
        </pc:sldMkLst>
        <pc:spChg chg="add mod">
          <ac:chgData name="Rachel Boxer" userId="6da37c9f42e40059" providerId="LiveId" clId="{B6DB533E-7B2F-475F-8DAB-1B242FFD536A}" dt="2025-03-05T18:15:13.778" v="37"/>
          <ac:spMkLst>
            <pc:docMk/>
            <pc:sldMk cId="913152057" sldId="502"/>
            <ac:spMk id="2" creationId="{13A4B3B3-F48B-194B-1815-E6A39F60DAEB}"/>
          </ac:spMkLst>
        </pc:spChg>
        <pc:spChg chg="add mod">
          <ac:chgData name="Rachel Boxer" userId="6da37c9f42e40059" providerId="LiveId" clId="{B6DB533E-7B2F-475F-8DAB-1B242FFD536A}" dt="2025-03-05T18:27:52.166" v="138" actId="1076"/>
          <ac:spMkLst>
            <pc:docMk/>
            <pc:sldMk cId="913152057" sldId="502"/>
            <ac:spMk id="5" creationId="{63BC99D2-7FAD-9B31-7F05-C72E0445452F}"/>
          </ac:spMkLst>
        </pc:spChg>
        <pc:picChg chg="add mod modCrop">
          <ac:chgData name="Rachel Boxer" userId="6da37c9f42e40059" providerId="LiveId" clId="{B6DB533E-7B2F-475F-8DAB-1B242FFD536A}" dt="2025-03-05T18:16:46.708" v="43" actId="14100"/>
          <ac:picMkLst>
            <pc:docMk/>
            <pc:sldMk cId="913152057" sldId="502"/>
            <ac:picMk id="4" creationId="{7E69FFF9-A453-4610-B909-64B59326464C}"/>
          </ac:picMkLst>
        </pc:picChg>
      </pc:sldChg>
      <pc:sldChg chg="addSp delSp modSp new mod modAnim modNotesTx">
        <pc:chgData name="Rachel Boxer" userId="6da37c9f42e40059" providerId="LiveId" clId="{B6DB533E-7B2F-475F-8DAB-1B242FFD536A}" dt="2025-03-06T18:19:33.866" v="8406" actId="20577"/>
        <pc:sldMkLst>
          <pc:docMk/>
          <pc:sldMk cId="2407567602" sldId="503"/>
        </pc:sldMkLst>
        <pc:spChg chg="add mod">
          <ac:chgData name="Rachel Boxer" userId="6da37c9f42e40059" providerId="LiveId" clId="{B6DB533E-7B2F-475F-8DAB-1B242FFD536A}" dt="2025-03-06T18:19:33.866" v="8406" actId="20577"/>
          <ac:spMkLst>
            <pc:docMk/>
            <pc:sldMk cId="2407567602" sldId="503"/>
            <ac:spMk id="2" creationId="{17D8C5A9-9C98-0DC7-25D4-C5C2ADE88119}"/>
          </ac:spMkLst>
        </pc:spChg>
        <pc:picChg chg="add del mod">
          <ac:chgData name="Rachel Boxer" userId="6da37c9f42e40059" providerId="LiveId" clId="{B6DB533E-7B2F-475F-8DAB-1B242FFD536A}" dt="2025-03-05T18:56:00.992" v="156" actId="478"/>
          <ac:picMkLst>
            <pc:docMk/>
            <pc:sldMk cId="2407567602" sldId="503"/>
            <ac:picMk id="2" creationId="{672FC16F-E171-AE7E-A584-CEB434C8579F}"/>
          </ac:picMkLst>
        </pc:picChg>
        <pc:picChg chg="add mod">
          <ac:chgData name="Rachel Boxer" userId="6da37c9f42e40059" providerId="LiveId" clId="{B6DB533E-7B2F-475F-8DAB-1B242FFD536A}" dt="2025-03-05T18:57:12.912" v="168" actId="14100"/>
          <ac:picMkLst>
            <pc:docMk/>
            <pc:sldMk cId="2407567602" sldId="503"/>
            <ac:picMk id="1026" creationId="{8D547514-4001-E17F-9470-73BFB3823829}"/>
          </ac:picMkLst>
        </pc:picChg>
        <pc:picChg chg="add mod">
          <ac:chgData name="Rachel Boxer" userId="6da37c9f42e40059" providerId="LiveId" clId="{B6DB533E-7B2F-475F-8DAB-1B242FFD536A}" dt="2025-03-05T18:57:28.979" v="172" actId="1440"/>
          <ac:picMkLst>
            <pc:docMk/>
            <pc:sldMk cId="2407567602" sldId="503"/>
            <ac:picMk id="1028" creationId="{993CE3AB-BBFF-CFB6-6F61-3338C3506E4B}"/>
          </ac:picMkLst>
        </pc:picChg>
      </pc:sldChg>
      <pc:sldChg chg="add del">
        <pc:chgData name="Rachel Boxer" userId="6da37c9f42e40059" providerId="LiveId" clId="{B6DB533E-7B2F-475F-8DAB-1B242FFD536A}" dt="2025-03-05T18:52:37.747" v="146" actId="47"/>
        <pc:sldMkLst>
          <pc:docMk/>
          <pc:sldMk cId="2568881442" sldId="503"/>
        </pc:sldMkLst>
      </pc:sldChg>
      <pc:sldChg chg="addSp modSp new mod modNotesTx">
        <pc:chgData name="Rachel Boxer" userId="6da37c9f42e40059" providerId="LiveId" clId="{B6DB533E-7B2F-475F-8DAB-1B242FFD536A}" dt="2025-03-06T16:08:44.069" v="8283" actId="114"/>
        <pc:sldMkLst>
          <pc:docMk/>
          <pc:sldMk cId="1235739913" sldId="504"/>
        </pc:sldMkLst>
        <pc:picChg chg="add mod">
          <ac:chgData name="Rachel Boxer" userId="6da37c9f42e40059" providerId="LiveId" clId="{B6DB533E-7B2F-475F-8DAB-1B242FFD536A}" dt="2025-03-06T00:12:39.297" v="1779"/>
          <ac:picMkLst>
            <pc:docMk/>
            <pc:sldMk cId="1235739913" sldId="504"/>
            <ac:picMk id="3" creationId="{39EC7CAE-0078-A57B-8E91-E0E5B7A383D3}"/>
          </ac:picMkLst>
        </pc:picChg>
      </pc:sldChg>
      <pc:sldChg chg="addSp modSp new mod modAnim modNotesTx">
        <pc:chgData name="Rachel Boxer" userId="6da37c9f42e40059" providerId="LiveId" clId="{B6DB533E-7B2F-475F-8DAB-1B242FFD536A}" dt="2025-03-06T14:57:57.178" v="6758"/>
        <pc:sldMkLst>
          <pc:docMk/>
          <pc:sldMk cId="2344371832" sldId="505"/>
        </pc:sldMkLst>
        <pc:spChg chg="add mod">
          <ac:chgData name="Rachel Boxer" userId="6da37c9f42e40059" providerId="LiveId" clId="{B6DB533E-7B2F-475F-8DAB-1B242FFD536A}" dt="2025-03-06T14:53:59.399" v="6702" actId="6549"/>
          <ac:spMkLst>
            <pc:docMk/>
            <pc:sldMk cId="2344371832" sldId="505"/>
            <ac:spMk id="4" creationId="{821B95F5-5AD3-07E8-D75D-03EBED9FDB73}"/>
          </ac:spMkLst>
        </pc:spChg>
        <pc:picChg chg="add mod modCrop">
          <ac:chgData name="Rachel Boxer" userId="6da37c9f42e40059" providerId="LiveId" clId="{B6DB533E-7B2F-475F-8DAB-1B242FFD536A}" dt="2025-03-06T09:36:26.345" v="3266" actId="732"/>
          <ac:picMkLst>
            <pc:docMk/>
            <pc:sldMk cId="2344371832" sldId="505"/>
            <ac:picMk id="3" creationId="{295C1AD6-F2C1-964E-041D-5CF8DB3CAE67}"/>
          </ac:picMkLst>
        </pc:picChg>
      </pc:sldChg>
      <pc:sldChg chg="add del ord">
        <pc:chgData name="Rachel Boxer" userId="6da37c9f42e40059" providerId="LiveId" clId="{B6DB533E-7B2F-475F-8DAB-1B242FFD536A}" dt="2025-03-06T15:01:59.622" v="7193" actId="47"/>
        <pc:sldMkLst>
          <pc:docMk/>
          <pc:sldMk cId="841453696" sldId="506"/>
        </pc:sldMkLst>
      </pc:sldChg>
      <pc:sldChg chg="addSp delSp modSp add mod ord delAnim modAnim modNotesTx">
        <pc:chgData name="Rachel Boxer" userId="6da37c9f42e40059" providerId="LiveId" clId="{B6DB533E-7B2F-475F-8DAB-1B242FFD536A}" dt="2025-03-06T14:53:34.792" v="6701"/>
        <pc:sldMkLst>
          <pc:docMk/>
          <pc:sldMk cId="4037574020" sldId="507"/>
        </pc:sldMkLst>
        <pc:spChg chg="add mod">
          <ac:chgData name="Rachel Boxer" userId="6da37c9f42e40059" providerId="LiveId" clId="{B6DB533E-7B2F-475F-8DAB-1B242FFD536A}" dt="2025-03-06T14:53:34.792" v="6701"/>
          <ac:spMkLst>
            <pc:docMk/>
            <pc:sldMk cId="4037574020" sldId="507"/>
            <ac:spMk id="2" creationId="{07883B8B-F8AD-3662-9FAA-4D1A5D5848EC}"/>
          </ac:spMkLst>
        </pc:spChg>
        <pc:spChg chg="del mod">
          <ac:chgData name="Rachel Boxer" userId="6da37c9f42e40059" providerId="LiveId" clId="{B6DB533E-7B2F-475F-8DAB-1B242FFD536A}" dt="2025-03-06T14:53:34.358" v="6700" actId="478"/>
          <ac:spMkLst>
            <pc:docMk/>
            <pc:sldMk cId="4037574020" sldId="507"/>
            <ac:spMk id="4" creationId="{E8C842C6-D737-FE03-8F05-3142EF3FDAAC}"/>
          </ac:spMkLst>
        </pc:spChg>
        <pc:picChg chg="del">
          <ac:chgData name="Rachel Boxer" userId="6da37c9f42e40059" providerId="LiveId" clId="{B6DB533E-7B2F-475F-8DAB-1B242FFD536A}" dt="2025-03-06T09:42:42.486" v="3536" actId="478"/>
          <ac:picMkLst>
            <pc:docMk/>
            <pc:sldMk cId="4037574020" sldId="507"/>
            <ac:picMk id="3" creationId="{1B38C067-5EAF-E196-8A0B-45ECECDC4326}"/>
          </ac:picMkLst>
        </pc:picChg>
        <pc:picChg chg="add mod ord modCrop">
          <ac:chgData name="Rachel Boxer" userId="6da37c9f42e40059" providerId="LiveId" clId="{B6DB533E-7B2F-475F-8DAB-1B242FFD536A}" dt="2025-03-06T09:43:49.524" v="3543" actId="167"/>
          <ac:picMkLst>
            <pc:docMk/>
            <pc:sldMk cId="4037574020" sldId="507"/>
            <ac:picMk id="5" creationId="{F7EED98C-CCE0-92E6-EC31-015F25C6998E}"/>
          </ac:picMkLst>
        </pc:picChg>
      </pc:sldChg>
      <pc:sldChg chg="addSp delSp modSp add mod ord modAnim modNotesTx">
        <pc:chgData name="Rachel Boxer" userId="6da37c9f42e40059" providerId="LiveId" clId="{B6DB533E-7B2F-475F-8DAB-1B242FFD536A}" dt="2025-03-06T14:11:49.266" v="5404" actId="20577"/>
        <pc:sldMkLst>
          <pc:docMk/>
          <pc:sldMk cId="439975818" sldId="508"/>
        </pc:sldMkLst>
        <pc:spChg chg="mod">
          <ac:chgData name="Rachel Boxer" userId="6da37c9f42e40059" providerId="LiveId" clId="{B6DB533E-7B2F-475F-8DAB-1B242FFD536A}" dt="2025-03-06T09:46:39.823" v="3566" actId="1076"/>
          <ac:spMkLst>
            <pc:docMk/>
            <pc:sldMk cId="439975818" sldId="508"/>
            <ac:spMk id="4" creationId="{1C883DD6-D416-9F6C-A042-EBCC4DFAB84D}"/>
          </ac:spMkLst>
        </pc:spChg>
        <pc:spChg chg="mod">
          <ac:chgData name="Rachel Boxer" userId="6da37c9f42e40059" providerId="LiveId" clId="{B6DB533E-7B2F-475F-8DAB-1B242FFD536A}" dt="2025-03-06T09:46:57.892" v="3587" actId="20577"/>
          <ac:spMkLst>
            <pc:docMk/>
            <pc:sldMk cId="439975818" sldId="508"/>
            <ac:spMk id="5" creationId="{9A37665B-6041-9DC4-1DD9-8BBA30F6B340}"/>
          </ac:spMkLst>
        </pc:spChg>
        <pc:spChg chg="add del mod">
          <ac:chgData name="Rachel Boxer" userId="6da37c9f42e40059" providerId="LiveId" clId="{B6DB533E-7B2F-475F-8DAB-1B242FFD536A}" dt="2025-03-06T10:21:03.874" v="4195" actId="478"/>
          <ac:spMkLst>
            <pc:docMk/>
            <pc:sldMk cId="439975818" sldId="508"/>
            <ac:spMk id="8" creationId="{4D6DDE0E-E9FC-0834-1D03-90BBA0B9FB2D}"/>
          </ac:spMkLst>
        </pc:spChg>
        <pc:spChg chg="add mod">
          <ac:chgData name="Rachel Boxer" userId="6da37c9f42e40059" providerId="LiveId" clId="{B6DB533E-7B2F-475F-8DAB-1B242FFD536A}" dt="2025-03-06T10:21:15.336" v="4197" actId="1076"/>
          <ac:spMkLst>
            <pc:docMk/>
            <pc:sldMk cId="439975818" sldId="508"/>
            <ac:spMk id="9" creationId="{6590889A-1888-CEB1-1E84-8340BB847154}"/>
          </ac:spMkLst>
        </pc:spChg>
        <pc:picChg chg="add mod ord modCrop">
          <ac:chgData name="Rachel Boxer" userId="6da37c9f42e40059" providerId="LiveId" clId="{B6DB533E-7B2F-475F-8DAB-1B242FFD536A}" dt="2025-03-06T09:46:23.621" v="3564" actId="732"/>
          <ac:picMkLst>
            <pc:docMk/>
            <pc:sldMk cId="439975818" sldId="508"/>
            <ac:picMk id="3" creationId="{BEA31853-D15F-DA3E-E8FC-CC665C950966}"/>
          </ac:picMkLst>
        </pc:picChg>
        <pc:picChg chg="del">
          <ac:chgData name="Rachel Boxer" userId="6da37c9f42e40059" providerId="LiveId" clId="{B6DB533E-7B2F-475F-8DAB-1B242FFD536A}" dt="2025-03-06T09:45:04.134" v="3552" actId="478"/>
          <ac:picMkLst>
            <pc:docMk/>
            <pc:sldMk cId="439975818" sldId="508"/>
            <ac:picMk id="6" creationId="{CB717725-1F8C-071F-AF7B-E8A88CC7AE39}"/>
          </ac:picMkLst>
        </pc:picChg>
        <pc:picChg chg="mod">
          <ac:chgData name="Rachel Boxer" userId="6da37c9f42e40059" providerId="LiveId" clId="{B6DB533E-7B2F-475F-8DAB-1B242FFD536A}" dt="2025-03-06T09:47:29.220" v="3591" actId="1076"/>
          <ac:picMkLst>
            <pc:docMk/>
            <pc:sldMk cId="439975818" sldId="508"/>
            <ac:picMk id="7" creationId="{F486C59C-C8F3-8818-AC17-BFEF7C20B1BE}"/>
          </ac:picMkLst>
        </pc:picChg>
      </pc:sldChg>
      <pc:sldChg chg="addSp delSp modSp add mod ord modAnim modNotesTx">
        <pc:chgData name="Rachel Boxer" userId="6da37c9f42e40059" providerId="LiveId" clId="{B6DB533E-7B2F-475F-8DAB-1B242FFD536A}" dt="2025-03-06T14:11:54.577" v="5406" actId="20577"/>
        <pc:sldMkLst>
          <pc:docMk/>
          <pc:sldMk cId="2398488042" sldId="509"/>
        </pc:sldMkLst>
        <pc:spChg chg="mod">
          <ac:chgData name="Rachel Boxer" userId="6da37c9f42e40059" providerId="LiveId" clId="{B6DB533E-7B2F-475F-8DAB-1B242FFD536A}" dt="2025-03-06T09:51:18.834" v="3739" actId="6549"/>
          <ac:spMkLst>
            <pc:docMk/>
            <pc:sldMk cId="2398488042" sldId="509"/>
            <ac:spMk id="4" creationId="{AAD39242-9638-5C8C-7226-55D310A9ABCF}"/>
          </ac:spMkLst>
        </pc:spChg>
        <pc:picChg chg="add mod">
          <ac:chgData name="Rachel Boxer" userId="6da37c9f42e40059" providerId="LiveId" clId="{B6DB533E-7B2F-475F-8DAB-1B242FFD536A}" dt="2025-03-06T09:50:25.903" v="3675" actId="1076"/>
          <ac:picMkLst>
            <pc:docMk/>
            <pc:sldMk cId="2398488042" sldId="509"/>
            <ac:picMk id="3" creationId="{89792D61-8555-11A9-F685-1BBBB658DC03}"/>
          </ac:picMkLst>
        </pc:picChg>
        <pc:picChg chg="del">
          <ac:chgData name="Rachel Boxer" userId="6da37c9f42e40059" providerId="LiveId" clId="{B6DB533E-7B2F-475F-8DAB-1B242FFD536A}" dt="2025-03-06T09:47:58.264" v="3595" actId="478"/>
          <ac:picMkLst>
            <pc:docMk/>
            <pc:sldMk cId="2398488042" sldId="509"/>
            <ac:picMk id="5" creationId="{1582602E-EEC0-0A04-D10B-22DEE5E792D5}"/>
          </ac:picMkLst>
        </pc:picChg>
      </pc:sldChg>
      <pc:sldChg chg="addSp modSp new mod modAnim modNotesTx">
        <pc:chgData name="Rachel Boxer" userId="6da37c9f42e40059" providerId="LiveId" clId="{B6DB533E-7B2F-475F-8DAB-1B242FFD536A}" dt="2025-03-06T10:11:26.992" v="4043" actId="1076"/>
        <pc:sldMkLst>
          <pc:docMk/>
          <pc:sldMk cId="3409582756" sldId="510"/>
        </pc:sldMkLst>
        <pc:spChg chg="add mod">
          <ac:chgData name="Rachel Boxer" userId="6da37c9f42e40059" providerId="LiveId" clId="{B6DB533E-7B2F-475F-8DAB-1B242FFD536A}" dt="2025-03-06T10:11:26.992" v="4043" actId="1076"/>
          <ac:spMkLst>
            <pc:docMk/>
            <pc:sldMk cId="3409582756" sldId="510"/>
            <ac:spMk id="2" creationId="{80EFC789-23D5-BD0E-4EEE-202036730223}"/>
          </ac:spMkLst>
        </pc:spChg>
        <pc:picChg chg="add mod">
          <ac:chgData name="Rachel Boxer" userId="6da37c9f42e40059" providerId="LiveId" clId="{B6DB533E-7B2F-475F-8DAB-1B242FFD536A}" dt="2025-03-06T10:11:13.451" v="4041" actId="1076"/>
          <ac:picMkLst>
            <pc:docMk/>
            <pc:sldMk cId="3409582756" sldId="510"/>
            <ac:picMk id="4" creationId="{3E992F17-EE59-91D7-31D4-1CC9E8209D63}"/>
          </ac:picMkLst>
        </pc:picChg>
      </pc:sldChg>
      <pc:sldChg chg="addSp delSp modSp add mod">
        <pc:chgData name="Rachel Boxer" userId="6da37c9f42e40059" providerId="LiveId" clId="{B6DB533E-7B2F-475F-8DAB-1B242FFD536A}" dt="2025-03-06T10:22:58.415" v="4210" actId="1076"/>
        <pc:sldMkLst>
          <pc:docMk/>
          <pc:sldMk cId="2159054440" sldId="511"/>
        </pc:sldMkLst>
        <pc:spChg chg="add del mod">
          <ac:chgData name="Rachel Boxer" userId="6da37c9f42e40059" providerId="LiveId" clId="{B6DB533E-7B2F-475F-8DAB-1B242FFD536A}" dt="2025-03-06T10:22:51.482" v="4209" actId="478"/>
          <ac:spMkLst>
            <pc:docMk/>
            <pc:sldMk cId="2159054440" sldId="511"/>
            <ac:spMk id="2" creationId="{7A4082DB-D274-E268-ECAF-C4DE0EDBB964}"/>
          </ac:spMkLst>
        </pc:spChg>
        <pc:spChg chg="add mod">
          <ac:chgData name="Rachel Boxer" userId="6da37c9f42e40059" providerId="LiveId" clId="{B6DB533E-7B2F-475F-8DAB-1B242FFD536A}" dt="2025-03-06T10:22:58.415" v="4210" actId="1076"/>
          <ac:spMkLst>
            <pc:docMk/>
            <pc:sldMk cId="2159054440" sldId="511"/>
            <ac:spMk id="6" creationId="{3726A13D-668D-E8AA-9AC9-A8CF32E11879}"/>
          </ac:spMkLst>
        </pc:spChg>
      </pc:sldChg>
      <pc:sldChg chg="addSp delSp modSp add mod ord modAnim modNotesTx">
        <pc:chgData name="Rachel Boxer" userId="6da37c9f42e40059" providerId="LiveId" clId="{B6DB533E-7B2F-475F-8DAB-1B242FFD536A}" dt="2025-03-06T14:11:43.755" v="5402" actId="20577"/>
        <pc:sldMkLst>
          <pc:docMk/>
          <pc:sldMk cId="420450942" sldId="512"/>
        </pc:sldMkLst>
        <pc:spChg chg="del mod">
          <ac:chgData name="Rachel Boxer" userId="6da37c9f42e40059" providerId="LiveId" clId="{B6DB533E-7B2F-475F-8DAB-1B242FFD536A}" dt="2025-03-06T10:21:55.296" v="4200" actId="478"/>
          <ac:spMkLst>
            <pc:docMk/>
            <pc:sldMk cId="420450942" sldId="512"/>
            <ac:spMk id="2" creationId="{CE2A7ACF-802D-D953-7D0C-25913F8EC133}"/>
          </ac:spMkLst>
        </pc:spChg>
        <pc:spChg chg="add mod">
          <ac:chgData name="Rachel Boxer" userId="6da37c9f42e40059" providerId="LiveId" clId="{B6DB533E-7B2F-475F-8DAB-1B242FFD536A}" dt="2025-03-06T10:22:21.229" v="4205" actId="1076"/>
          <ac:spMkLst>
            <pc:docMk/>
            <pc:sldMk cId="420450942" sldId="512"/>
            <ac:spMk id="6" creationId="{DAD6AE58-E4FA-5998-A66C-831AE3DEE7A1}"/>
          </ac:spMkLst>
        </pc:spChg>
        <pc:picChg chg="mod">
          <ac:chgData name="Rachel Boxer" userId="6da37c9f42e40059" providerId="LiveId" clId="{B6DB533E-7B2F-475F-8DAB-1B242FFD536A}" dt="2025-03-06T10:23:45.514" v="4212" actId="1076"/>
          <ac:picMkLst>
            <pc:docMk/>
            <pc:sldMk cId="420450942" sldId="512"/>
            <ac:picMk id="3" creationId="{238EFCCD-359E-5608-A872-702B71E1EFDA}"/>
          </ac:picMkLst>
        </pc:picChg>
      </pc:sldChg>
      <pc:sldChg chg="addSp delSp modSp add mod modAnim modNotesTx">
        <pc:chgData name="Rachel Boxer" userId="6da37c9f42e40059" providerId="LiveId" clId="{B6DB533E-7B2F-475F-8DAB-1B242FFD536A}" dt="2025-03-06T14:12:08.076" v="5410" actId="20577"/>
        <pc:sldMkLst>
          <pc:docMk/>
          <pc:sldMk cId="9988612" sldId="513"/>
        </pc:sldMkLst>
        <pc:spChg chg="add mod">
          <ac:chgData name="Rachel Boxer" userId="6da37c9f42e40059" providerId="LiveId" clId="{B6DB533E-7B2F-475F-8DAB-1B242FFD536A}" dt="2025-03-06T10:20:27.356" v="4192" actId="1076"/>
          <ac:spMkLst>
            <pc:docMk/>
            <pc:sldMk cId="9988612" sldId="513"/>
            <ac:spMk id="2" creationId="{8C654387-5253-A535-C38E-87D9DD3673AD}"/>
          </ac:spMkLst>
        </pc:spChg>
        <pc:spChg chg="del mod">
          <ac:chgData name="Rachel Boxer" userId="6da37c9f42e40059" providerId="LiveId" clId="{B6DB533E-7B2F-475F-8DAB-1B242FFD536A}" dt="2025-03-06T10:19:44.317" v="4189" actId="478"/>
          <ac:spMkLst>
            <pc:docMk/>
            <pc:sldMk cId="9988612" sldId="513"/>
            <ac:spMk id="8" creationId="{80290B28-B7CA-1DA4-247E-52DD4CF33AD5}"/>
          </ac:spMkLst>
        </pc:spChg>
      </pc:sldChg>
      <pc:sldChg chg="addSp delSp modSp add mod replId modAnim modNotesTx">
        <pc:chgData name="Rachel Boxer" userId="6da37c9f42e40059" providerId="LiveId" clId="{B6DB533E-7B2F-475F-8DAB-1B242FFD536A}" dt="2025-03-06T10:25:39.974" v="4228"/>
        <pc:sldMkLst>
          <pc:docMk/>
          <pc:sldMk cId="690849326" sldId="514"/>
        </pc:sldMkLst>
        <pc:spChg chg="mod">
          <ac:chgData name="Rachel Boxer" userId="6da37c9f42e40059" providerId="LiveId" clId="{B6DB533E-7B2F-475F-8DAB-1B242FFD536A}" dt="2025-03-06T10:00:18.932" v="3894" actId="12788"/>
          <ac:spMkLst>
            <pc:docMk/>
            <pc:sldMk cId="690849326" sldId="514"/>
            <ac:spMk id="4" creationId="{FD5E4FFB-C7FE-5900-C940-C753BB4B37A9}"/>
          </ac:spMkLst>
        </pc:spChg>
        <pc:picChg chg="del">
          <ac:chgData name="Rachel Boxer" userId="6da37c9f42e40059" providerId="LiveId" clId="{B6DB533E-7B2F-475F-8DAB-1B242FFD536A}" dt="2025-03-06T09:58:59.246" v="3775" actId="478"/>
          <ac:picMkLst>
            <pc:docMk/>
            <pc:sldMk cId="690849326" sldId="514"/>
            <ac:picMk id="3" creationId="{F3EC4FBA-AA36-A42B-A2EA-E9A7971B013D}"/>
          </ac:picMkLst>
        </pc:picChg>
        <pc:picChg chg="add mod">
          <ac:chgData name="Rachel Boxer" userId="6da37c9f42e40059" providerId="LiveId" clId="{B6DB533E-7B2F-475F-8DAB-1B242FFD536A}" dt="2025-03-06T10:03:26.252" v="3909" actId="14100"/>
          <ac:picMkLst>
            <pc:docMk/>
            <pc:sldMk cId="690849326" sldId="514"/>
            <ac:picMk id="5" creationId="{BD423486-89D4-ACB8-4530-EFA07C8CAE3C}"/>
          </ac:picMkLst>
        </pc:picChg>
        <pc:picChg chg="add mod">
          <ac:chgData name="Rachel Boxer" userId="6da37c9f42e40059" providerId="LiveId" clId="{B6DB533E-7B2F-475F-8DAB-1B242FFD536A}" dt="2025-03-06T10:05:11.912" v="3921" actId="1076"/>
          <ac:picMkLst>
            <pc:docMk/>
            <pc:sldMk cId="690849326" sldId="514"/>
            <ac:picMk id="7" creationId="{3091F6DD-5C5D-47D4-DA17-478D359F5F1C}"/>
          </ac:picMkLst>
        </pc:picChg>
        <pc:picChg chg="add mod">
          <ac:chgData name="Rachel Boxer" userId="6da37c9f42e40059" providerId="LiveId" clId="{B6DB533E-7B2F-475F-8DAB-1B242FFD536A}" dt="2025-03-06T10:05:14.306" v="3922" actId="14100"/>
          <ac:picMkLst>
            <pc:docMk/>
            <pc:sldMk cId="690849326" sldId="514"/>
            <ac:picMk id="9" creationId="{164F08DC-D22F-B211-8629-1B41F8341DF0}"/>
          </ac:picMkLst>
        </pc:picChg>
      </pc:sldChg>
      <pc:sldChg chg="add del">
        <pc:chgData name="Rachel Boxer" userId="6da37c9f42e40059" providerId="LiveId" clId="{B6DB533E-7B2F-475F-8DAB-1B242FFD536A}" dt="2025-03-06T09:58:15.527" v="3772" actId="2890"/>
        <pc:sldMkLst>
          <pc:docMk/>
          <pc:sldMk cId="98302360" sldId="515"/>
        </pc:sldMkLst>
      </pc:sldChg>
      <pc:sldChg chg="addSp delSp modSp add mod ord modAnim modNotesTx">
        <pc:chgData name="Rachel Boxer" userId="6da37c9f42e40059" providerId="LiveId" clId="{B6DB533E-7B2F-475F-8DAB-1B242FFD536A}" dt="2025-03-06T13:54:51.859" v="4960"/>
        <pc:sldMkLst>
          <pc:docMk/>
          <pc:sldMk cId="4199410896" sldId="515"/>
        </pc:sldMkLst>
        <pc:spChg chg="add mod">
          <ac:chgData name="Rachel Boxer" userId="6da37c9f42e40059" providerId="LiveId" clId="{B6DB533E-7B2F-475F-8DAB-1B242FFD536A}" dt="2025-03-06T10:26:17.089" v="4229" actId="1076"/>
          <ac:spMkLst>
            <pc:docMk/>
            <pc:sldMk cId="4199410896" sldId="515"/>
            <ac:spMk id="2" creationId="{2C3F29B0-5993-9EC3-227A-CED2A3BEF3AA}"/>
          </ac:spMkLst>
        </pc:spChg>
        <pc:spChg chg="del mod">
          <ac:chgData name="Rachel Boxer" userId="6da37c9f42e40059" providerId="LiveId" clId="{B6DB533E-7B2F-475F-8DAB-1B242FFD536A}" dt="2025-03-06T10:19:32.487" v="4186" actId="478"/>
          <ac:spMkLst>
            <pc:docMk/>
            <pc:sldMk cId="4199410896" sldId="515"/>
            <ac:spMk id="8" creationId="{F48A60E7-7564-C7BF-6A87-DC1A6EC81C80}"/>
          </ac:spMkLst>
        </pc:spChg>
        <pc:picChg chg="mod">
          <ac:chgData name="Rachel Boxer" userId="6da37c9f42e40059" providerId="LiveId" clId="{B6DB533E-7B2F-475F-8DAB-1B242FFD536A}" dt="2025-03-06T10:08:52.212" v="3943" actId="1076"/>
          <ac:picMkLst>
            <pc:docMk/>
            <pc:sldMk cId="4199410896" sldId="515"/>
            <ac:picMk id="3" creationId="{110954B8-DB7F-7E7F-115B-A1E53B150F1C}"/>
          </ac:picMkLst>
        </pc:picChg>
      </pc:sldChg>
      <pc:sldChg chg="addSp delSp modSp add mod ord delAnim modAnim modNotesTx">
        <pc:chgData name="Rachel Boxer" userId="6da37c9f42e40059" providerId="LiveId" clId="{B6DB533E-7B2F-475F-8DAB-1B242FFD536A}" dt="2025-03-06T14:14:01.213" v="5422" actId="113"/>
        <pc:sldMkLst>
          <pc:docMk/>
          <pc:sldMk cId="3367824220" sldId="516"/>
        </pc:sldMkLst>
        <pc:spChg chg="add mod">
          <ac:chgData name="Rachel Boxer" userId="6da37c9f42e40059" providerId="LiveId" clId="{B6DB533E-7B2F-475F-8DAB-1B242FFD536A}" dt="2025-03-06T10:18:12.172" v="4150" actId="1076"/>
          <ac:spMkLst>
            <pc:docMk/>
            <pc:sldMk cId="3367824220" sldId="516"/>
            <ac:spMk id="6" creationId="{810D8A5E-FFCA-B3F2-85B4-76159A1943BF}"/>
          </ac:spMkLst>
        </pc:spChg>
        <pc:spChg chg="del mod">
          <ac:chgData name="Rachel Boxer" userId="6da37c9f42e40059" providerId="LiveId" clId="{B6DB533E-7B2F-475F-8DAB-1B242FFD536A}" dt="2025-03-06T10:19:24.028" v="4185" actId="478"/>
          <ac:spMkLst>
            <pc:docMk/>
            <pc:sldMk cId="3367824220" sldId="516"/>
            <ac:spMk id="8" creationId="{0E0AE4C5-81B1-8C83-85B5-6267E71913EE}"/>
          </ac:spMkLst>
        </pc:spChg>
        <pc:spChg chg="mod">
          <ac:chgData name="Rachel Boxer" userId="6da37c9f42e40059" providerId="LiveId" clId="{B6DB533E-7B2F-475F-8DAB-1B242FFD536A}" dt="2025-03-06T14:13:02.848" v="5416" actId="27803"/>
          <ac:spMkLst>
            <pc:docMk/>
            <pc:sldMk cId="3367824220" sldId="516"/>
            <ac:spMk id="10" creationId="{D07F1B91-1F8C-F309-0F47-57CB8DE32BAB}"/>
          </ac:spMkLst>
        </pc:spChg>
        <pc:spChg chg="add del mod">
          <ac:chgData name="Rachel Boxer" userId="6da37c9f42e40059" providerId="LiveId" clId="{B6DB533E-7B2F-475F-8DAB-1B242FFD536A}" dt="2025-03-06T13:56:47.487" v="4974" actId="478"/>
          <ac:spMkLst>
            <pc:docMk/>
            <pc:sldMk cId="3367824220" sldId="516"/>
            <ac:spMk id="11" creationId="{1A1A9008-4214-AE62-D800-64C01F353864}"/>
          </ac:spMkLst>
        </pc:spChg>
        <pc:spChg chg="mod">
          <ac:chgData name="Rachel Boxer" userId="6da37c9f42e40059" providerId="LiveId" clId="{B6DB533E-7B2F-475F-8DAB-1B242FFD536A}" dt="2025-03-06T14:13:08.155" v="5417" actId="207"/>
          <ac:spMkLst>
            <pc:docMk/>
            <pc:sldMk cId="3367824220" sldId="516"/>
            <ac:spMk id="12" creationId="{2EF9F102-B608-9757-47CB-4A2B18A389AF}"/>
          </ac:spMkLst>
        </pc:spChg>
        <pc:grpChg chg="mod">
          <ac:chgData name="Rachel Boxer" userId="6da37c9f42e40059" providerId="LiveId" clId="{B6DB533E-7B2F-475F-8DAB-1B242FFD536A}" dt="2025-03-06T14:13:02.848" v="5416" actId="27803"/>
          <ac:grpSpMkLst>
            <pc:docMk/>
            <pc:sldMk cId="3367824220" sldId="516"/>
            <ac:grpSpMk id="9" creationId="{ADD758F1-F3D0-D7D9-8DBE-A8C09D2921CB}"/>
          </ac:grpSpMkLst>
        </pc:grpChg>
        <pc:picChg chg="add del mod">
          <ac:chgData name="Rachel Boxer" userId="6da37c9f42e40059" providerId="LiveId" clId="{B6DB533E-7B2F-475F-8DAB-1B242FFD536A}" dt="2025-03-06T10:17:58.419" v="4146" actId="478"/>
          <ac:picMkLst>
            <pc:docMk/>
            <pc:sldMk cId="3367824220" sldId="516"/>
            <ac:picMk id="2" creationId="{C3329A0E-FD5F-73FF-FF7C-67CE27F64760}"/>
          </ac:picMkLst>
        </pc:picChg>
        <pc:picChg chg="mod">
          <ac:chgData name="Rachel Boxer" userId="6da37c9f42e40059" providerId="LiveId" clId="{B6DB533E-7B2F-475F-8DAB-1B242FFD536A}" dt="2025-03-06T13:55:29.593" v="4962" actId="1076"/>
          <ac:picMkLst>
            <pc:docMk/>
            <pc:sldMk cId="3367824220" sldId="516"/>
            <ac:picMk id="3" creationId="{46AABD77-9685-F0FE-EF5B-3F84FF5CDD50}"/>
          </ac:picMkLst>
        </pc:picChg>
        <pc:picChg chg="add del mod">
          <ac:chgData name="Rachel Boxer" userId="6da37c9f42e40059" providerId="LiveId" clId="{B6DB533E-7B2F-475F-8DAB-1B242FFD536A}" dt="2025-03-06T14:13:02.848" v="5416" actId="27803"/>
          <ac:picMkLst>
            <pc:docMk/>
            <pc:sldMk cId="3367824220" sldId="516"/>
            <ac:picMk id="8" creationId="{0537F960-2716-573E-AF6A-D1141F238E7A}"/>
          </ac:picMkLst>
        </pc:picChg>
        <pc:picChg chg="add del mod">
          <ac:chgData name="Rachel Boxer" userId="6da37c9f42e40059" providerId="LiveId" clId="{B6DB533E-7B2F-475F-8DAB-1B242FFD536A}" dt="2025-03-06T10:30:29.134" v="4247" actId="478"/>
          <ac:picMkLst>
            <pc:docMk/>
            <pc:sldMk cId="3367824220" sldId="516"/>
            <ac:picMk id="10" creationId="{2DEE0953-1AB0-19DE-F2A2-6B7A85888F2F}"/>
          </ac:picMkLst>
        </pc:picChg>
      </pc:sldChg>
      <pc:sldChg chg="addSp delSp modSp add mod ord modAnim modNotesTx">
        <pc:chgData name="Rachel Boxer" userId="6da37c9f42e40059" providerId="LiveId" clId="{B6DB533E-7B2F-475F-8DAB-1B242FFD536A}" dt="2025-03-06T16:42:53.377" v="8397" actId="167"/>
        <pc:sldMkLst>
          <pc:docMk/>
          <pc:sldMk cId="3531601215" sldId="517"/>
        </pc:sldMkLst>
        <pc:spChg chg="mod">
          <ac:chgData name="Rachel Boxer" userId="6da37c9f42e40059" providerId="LiveId" clId="{B6DB533E-7B2F-475F-8DAB-1B242FFD536A}" dt="2025-03-06T16:41:59.444" v="8384" actId="1076"/>
          <ac:spMkLst>
            <pc:docMk/>
            <pc:sldMk cId="3531601215" sldId="517"/>
            <ac:spMk id="4" creationId="{C5FCFEA2-B59A-D565-516B-73A1F66C3F5C}"/>
          </ac:spMkLst>
        </pc:spChg>
        <pc:picChg chg="add del mod ord modCrop">
          <ac:chgData name="Rachel Boxer" userId="6da37c9f42e40059" providerId="LiveId" clId="{B6DB533E-7B2F-475F-8DAB-1B242FFD536A}" dt="2025-03-06T16:40:34.511" v="8364" actId="478"/>
          <ac:picMkLst>
            <pc:docMk/>
            <pc:sldMk cId="3531601215" sldId="517"/>
            <ac:picMk id="2" creationId="{2492DF03-1F27-6EA1-F1D0-FDF5DC3ED1D5}"/>
          </ac:picMkLst>
        </pc:picChg>
        <pc:picChg chg="del">
          <ac:chgData name="Rachel Boxer" userId="6da37c9f42e40059" providerId="LiveId" clId="{B6DB533E-7B2F-475F-8DAB-1B242FFD536A}" dt="2025-03-06T10:30:47.942" v="4253" actId="478"/>
          <ac:picMkLst>
            <pc:docMk/>
            <pc:sldMk cId="3531601215" sldId="517"/>
            <ac:picMk id="5" creationId="{5CCC38E6-2BD4-6847-0DFE-AF612F1DFF58}"/>
          </ac:picMkLst>
        </pc:picChg>
        <pc:picChg chg="add del mod">
          <ac:chgData name="Rachel Boxer" userId="6da37c9f42e40059" providerId="LiveId" clId="{B6DB533E-7B2F-475F-8DAB-1B242FFD536A}" dt="2025-03-06T16:42:02.229" v="8386" actId="478"/>
          <ac:picMkLst>
            <pc:docMk/>
            <pc:sldMk cId="3531601215" sldId="517"/>
            <ac:picMk id="5" creationId="{5FF613BF-4A76-781A-A018-709CAA83DD1B}"/>
          </ac:picMkLst>
        </pc:picChg>
        <pc:picChg chg="add del mod">
          <ac:chgData name="Rachel Boxer" userId="6da37c9f42e40059" providerId="LiveId" clId="{B6DB533E-7B2F-475F-8DAB-1B242FFD536A}" dt="2025-03-06T16:41:58.239" v="8379"/>
          <ac:picMkLst>
            <pc:docMk/>
            <pc:sldMk cId="3531601215" sldId="517"/>
            <ac:picMk id="7" creationId="{E603A29D-6505-D4F5-85D1-5251F5580C06}"/>
          </ac:picMkLst>
        </pc:picChg>
        <pc:picChg chg="add mod ord modCrop">
          <ac:chgData name="Rachel Boxer" userId="6da37c9f42e40059" providerId="LiveId" clId="{B6DB533E-7B2F-475F-8DAB-1B242FFD536A}" dt="2025-03-06T16:42:53.377" v="8397" actId="167"/>
          <ac:picMkLst>
            <pc:docMk/>
            <pc:sldMk cId="3531601215" sldId="517"/>
            <ac:picMk id="8" creationId="{5F6FBC4A-D52D-0CD6-8D2A-28A54F2338DA}"/>
          </ac:picMkLst>
        </pc:picChg>
      </pc:sldChg>
      <pc:sldChg chg="addSp modSp add mod modAnim modNotesTx">
        <pc:chgData name="Rachel Boxer" userId="6da37c9f42e40059" providerId="LiveId" clId="{B6DB533E-7B2F-475F-8DAB-1B242FFD536A}" dt="2025-03-06T14:14:48.697" v="5425" actId="20577"/>
        <pc:sldMkLst>
          <pc:docMk/>
          <pc:sldMk cId="1247552877" sldId="518"/>
        </pc:sldMkLst>
        <pc:spChg chg="mod">
          <ac:chgData name="Rachel Boxer" userId="6da37c9f42e40059" providerId="LiveId" clId="{B6DB533E-7B2F-475F-8DAB-1B242FFD536A}" dt="2025-03-06T10:38:57.876" v="4387" actId="1076"/>
          <ac:spMkLst>
            <pc:docMk/>
            <pc:sldMk cId="1247552877" sldId="518"/>
            <ac:spMk id="6" creationId="{5D47C0FC-7475-21ED-3FC8-2D0BD5935682}"/>
          </ac:spMkLst>
        </pc:spChg>
        <pc:spChg chg="mod">
          <ac:chgData name="Rachel Boxer" userId="6da37c9f42e40059" providerId="LiveId" clId="{B6DB533E-7B2F-475F-8DAB-1B242FFD536A}" dt="2025-03-06T14:14:04.052" v="5423"/>
          <ac:spMkLst>
            <pc:docMk/>
            <pc:sldMk cId="1247552877" sldId="518"/>
            <ac:spMk id="8" creationId="{4EF8297D-90E5-03FE-893E-3F5B4DA6C113}"/>
          </ac:spMkLst>
        </pc:spChg>
        <pc:spChg chg="mod">
          <ac:chgData name="Rachel Boxer" userId="6da37c9f42e40059" providerId="LiveId" clId="{B6DB533E-7B2F-475F-8DAB-1B242FFD536A}" dt="2025-03-06T14:14:04.052" v="5423"/>
          <ac:spMkLst>
            <pc:docMk/>
            <pc:sldMk cId="1247552877" sldId="518"/>
            <ac:spMk id="9" creationId="{C9FFBDCC-4924-1987-E9CE-4838D8D8AF7E}"/>
          </ac:spMkLst>
        </pc:spChg>
        <pc:grpChg chg="add mod">
          <ac:chgData name="Rachel Boxer" userId="6da37c9f42e40059" providerId="LiveId" clId="{B6DB533E-7B2F-475F-8DAB-1B242FFD536A}" dt="2025-03-06T14:14:04.052" v="5423"/>
          <ac:grpSpMkLst>
            <pc:docMk/>
            <pc:sldMk cId="1247552877" sldId="518"/>
            <ac:grpSpMk id="2" creationId="{76B959E5-CCC0-6EE5-FF0F-82392431BC0D}"/>
          </ac:grpSpMkLst>
        </pc:grpChg>
        <pc:picChg chg="mod">
          <ac:chgData name="Rachel Boxer" userId="6da37c9f42e40059" providerId="LiveId" clId="{B6DB533E-7B2F-475F-8DAB-1B242FFD536A}" dt="2025-03-06T10:38:32.521" v="4385" actId="1076"/>
          <ac:picMkLst>
            <pc:docMk/>
            <pc:sldMk cId="1247552877" sldId="518"/>
            <ac:picMk id="3" creationId="{DC3C8488-9276-3DD6-E0F4-B9E226691DB4}"/>
          </ac:picMkLst>
        </pc:picChg>
      </pc:sldChg>
      <pc:sldChg chg="addSp delSp modSp add mod replId modAnim modNotesTx">
        <pc:chgData name="Rachel Boxer" userId="6da37c9f42e40059" providerId="LiveId" clId="{B6DB533E-7B2F-475F-8DAB-1B242FFD536A}" dt="2025-03-06T14:52:58.835" v="6697" actId="6549"/>
        <pc:sldMkLst>
          <pc:docMk/>
          <pc:sldMk cId="4097864099" sldId="519"/>
        </pc:sldMkLst>
        <pc:spChg chg="mod">
          <ac:chgData name="Rachel Boxer" userId="6da37c9f42e40059" providerId="LiveId" clId="{B6DB533E-7B2F-475F-8DAB-1B242FFD536A}" dt="2025-03-06T14:52:58.835" v="6697" actId="6549"/>
          <ac:spMkLst>
            <pc:docMk/>
            <pc:sldMk cId="4097864099" sldId="519"/>
            <ac:spMk id="4" creationId="{ADF3BA6F-DD46-22FE-3A33-FCEC09C862FD}"/>
          </ac:spMkLst>
        </pc:spChg>
        <pc:picChg chg="del">
          <ac:chgData name="Rachel Boxer" userId="6da37c9f42e40059" providerId="LiveId" clId="{B6DB533E-7B2F-475F-8DAB-1B242FFD536A}" dt="2025-03-06T10:43:37.302" v="4422" actId="478"/>
          <ac:picMkLst>
            <pc:docMk/>
            <pc:sldMk cId="4097864099" sldId="519"/>
            <ac:picMk id="2" creationId="{ECB0C827-F635-55B6-A499-3E9C78C453F6}"/>
          </ac:picMkLst>
        </pc:picChg>
        <pc:picChg chg="add mod ord modCrop">
          <ac:chgData name="Rachel Boxer" userId="6da37c9f42e40059" providerId="LiveId" clId="{B6DB533E-7B2F-475F-8DAB-1B242FFD536A}" dt="2025-03-06T10:44:06.492" v="4429" actId="171"/>
          <ac:picMkLst>
            <pc:docMk/>
            <pc:sldMk cId="4097864099" sldId="519"/>
            <ac:picMk id="3" creationId="{35F962BB-43A4-AF93-279D-CC315DC5C8C3}"/>
          </ac:picMkLst>
        </pc:picChg>
      </pc:sldChg>
      <pc:sldChg chg="modSp add ord modAnim modNotesTx">
        <pc:chgData name="Rachel Boxer" userId="6da37c9f42e40059" providerId="LiveId" clId="{B6DB533E-7B2F-475F-8DAB-1B242FFD536A}" dt="2025-03-06T14:52:55.480" v="6696" actId="6549"/>
        <pc:sldMkLst>
          <pc:docMk/>
          <pc:sldMk cId="4132104200" sldId="520"/>
        </pc:sldMkLst>
        <pc:spChg chg="mod">
          <ac:chgData name="Rachel Boxer" userId="6da37c9f42e40059" providerId="LiveId" clId="{B6DB533E-7B2F-475F-8DAB-1B242FFD536A}" dt="2025-03-06T14:52:55.480" v="6696" actId="6549"/>
          <ac:spMkLst>
            <pc:docMk/>
            <pc:sldMk cId="4132104200" sldId="520"/>
            <ac:spMk id="4" creationId="{F9BA08CD-BD85-4C79-FED5-8773B886D28E}"/>
          </ac:spMkLst>
        </pc:spChg>
      </pc:sldChg>
      <pc:sldChg chg="addSp delSp modSp add mod ord modAnim modNotesTx">
        <pc:chgData name="Rachel Boxer" userId="6da37c9f42e40059" providerId="LiveId" clId="{B6DB533E-7B2F-475F-8DAB-1B242FFD536A}" dt="2025-03-06T14:14:59.995" v="5429" actId="20577"/>
        <pc:sldMkLst>
          <pc:docMk/>
          <pc:sldMk cId="3323696403" sldId="521"/>
        </pc:sldMkLst>
        <pc:spChg chg="mod">
          <ac:chgData name="Rachel Boxer" userId="6da37c9f42e40059" providerId="LiveId" clId="{B6DB533E-7B2F-475F-8DAB-1B242FFD536A}" dt="2025-03-06T10:41:00.160" v="4403" actId="1076"/>
          <ac:spMkLst>
            <pc:docMk/>
            <pc:sldMk cId="3323696403" sldId="521"/>
            <ac:spMk id="6" creationId="{ACBA85D0-A550-3E06-FAE7-D82559A47C05}"/>
          </ac:spMkLst>
        </pc:spChg>
        <pc:picChg chg="add del mod">
          <ac:chgData name="Rachel Boxer" userId="6da37c9f42e40059" providerId="LiveId" clId="{B6DB533E-7B2F-475F-8DAB-1B242FFD536A}" dt="2025-03-06T10:43:24.833" v="4421" actId="478"/>
          <ac:picMkLst>
            <pc:docMk/>
            <pc:sldMk cId="3323696403" sldId="521"/>
            <ac:picMk id="8" creationId="{279B9332-FD25-E67E-C051-D198B8887C93}"/>
          </ac:picMkLst>
        </pc:picChg>
      </pc:sldChg>
      <pc:sldChg chg="modSp add mod modAnim modNotesTx">
        <pc:chgData name="Rachel Boxer" userId="6da37c9f42e40059" providerId="LiveId" clId="{B6DB533E-7B2F-475F-8DAB-1B242FFD536A}" dt="2025-03-06T14:15:05.507" v="5433" actId="20577"/>
        <pc:sldMkLst>
          <pc:docMk/>
          <pc:sldMk cId="1639398710" sldId="522"/>
        </pc:sldMkLst>
        <pc:spChg chg="mod">
          <ac:chgData name="Rachel Boxer" userId="6da37c9f42e40059" providerId="LiveId" clId="{B6DB533E-7B2F-475F-8DAB-1B242FFD536A}" dt="2025-03-06T10:48:12.937" v="4538" actId="1076"/>
          <ac:spMkLst>
            <pc:docMk/>
            <pc:sldMk cId="1639398710" sldId="522"/>
            <ac:spMk id="6" creationId="{E85B0672-47D8-F7F9-5B74-D28400233408}"/>
          </ac:spMkLst>
        </pc:spChg>
      </pc:sldChg>
      <pc:sldChg chg="addSp delSp modSp add mod replId modAnim modNotesTx">
        <pc:chgData name="Rachel Boxer" userId="6da37c9f42e40059" providerId="LiveId" clId="{B6DB533E-7B2F-475F-8DAB-1B242FFD536A}" dt="2025-03-06T14:53:02.500" v="6698" actId="6549"/>
        <pc:sldMkLst>
          <pc:docMk/>
          <pc:sldMk cId="833788375" sldId="523"/>
        </pc:sldMkLst>
        <pc:spChg chg="mod">
          <ac:chgData name="Rachel Boxer" userId="6da37c9f42e40059" providerId="LiveId" clId="{B6DB533E-7B2F-475F-8DAB-1B242FFD536A}" dt="2025-03-06T14:53:02.500" v="6698" actId="6549"/>
          <ac:spMkLst>
            <pc:docMk/>
            <pc:sldMk cId="833788375" sldId="523"/>
            <ac:spMk id="4" creationId="{961D5B58-1302-86CC-E252-B4E5887D641A}"/>
          </ac:spMkLst>
        </pc:spChg>
        <pc:picChg chg="del">
          <ac:chgData name="Rachel Boxer" userId="6da37c9f42e40059" providerId="LiveId" clId="{B6DB533E-7B2F-475F-8DAB-1B242FFD536A}" dt="2025-03-06T10:48:32.857" v="4541" actId="478"/>
          <ac:picMkLst>
            <pc:docMk/>
            <pc:sldMk cId="833788375" sldId="523"/>
            <ac:picMk id="3" creationId="{A177222B-C6AA-A2B6-326E-CF70D6BE7FEB}"/>
          </ac:picMkLst>
        </pc:picChg>
        <pc:picChg chg="add mod ord modCrop">
          <ac:chgData name="Rachel Boxer" userId="6da37c9f42e40059" providerId="LiveId" clId="{B6DB533E-7B2F-475F-8DAB-1B242FFD536A}" dt="2025-03-06T10:50:12.985" v="4556" actId="171"/>
          <ac:picMkLst>
            <pc:docMk/>
            <pc:sldMk cId="833788375" sldId="523"/>
            <ac:picMk id="5" creationId="{2EE76D69-84E5-D5AF-049D-5809545E9209}"/>
          </ac:picMkLst>
        </pc:picChg>
      </pc:sldChg>
      <pc:sldChg chg="addSp delSp modSp add mod ord delAnim modAnim modNotesTx">
        <pc:chgData name="Rachel Boxer" userId="6da37c9f42e40059" providerId="LiveId" clId="{B6DB533E-7B2F-475F-8DAB-1B242FFD536A}" dt="2025-03-06T14:18:05.197" v="5482" actId="1076"/>
        <pc:sldMkLst>
          <pc:docMk/>
          <pc:sldMk cId="3294389390" sldId="524"/>
        </pc:sldMkLst>
        <pc:spChg chg="add del mod">
          <ac:chgData name="Rachel Boxer" userId="6da37c9f42e40059" providerId="LiveId" clId="{B6DB533E-7B2F-475F-8DAB-1B242FFD536A}" dt="2025-03-06T14:17:03.749" v="5478" actId="478"/>
          <ac:spMkLst>
            <pc:docMk/>
            <pc:sldMk cId="3294389390" sldId="524"/>
            <ac:spMk id="2" creationId="{D186B31F-7719-D0AE-4F00-0C5957A52829}"/>
          </ac:spMkLst>
        </pc:spChg>
        <pc:spChg chg="mod">
          <ac:chgData name="Rachel Boxer" userId="6da37c9f42e40059" providerId="LiveId" clId="{B6DB533E-7B2F-475F-8DAB-1B242FFD536A}" dt="2025-03-06T10:51:53.032" v="4597" actId="1076"/>
          <ac:spMkLst>
            <pc:docMk/>
            <pc:sldMk cId="3294389390" sldId="524"/>
            <ac:spMk id="6" creationId="{56DFBF6E-3536-7FC8-CEA4-1EDDF6665ACA}"/>
          </ac:spMkLst>
        </pc:spChg>
        <pc:spChg chg="add mod">
          <ac:chgData name="Rachel Boxer" userId="6da37c9f42e40059" providerId="LiveId" clId="{B6DB533E-7B2F-475F-8DAB-1B242FFD536A}" dt="2025-03-06T10:56:41.690" v="4644" actId="20577"/>
          <ac:spMkLst>
            <pc:docMk/>
            <pc:sldMk cId="3294389390" sldId="524"/>
            <ac:spMk id="8" creationId="{7B4AEEDF-2538-0A39-992B-0B89785FE438}"/>
          </ac:spMkLst>
        </pc:spChg>
        <pc:spChg chg="add mod">
          <ac:chgData name="Rachel Boxer" userId="6da37c9f42e40059" providerId="LiveId" clId="{B6DB533E-7B2F-475F-8DAB-1B242FFD536A}" dt="2025-03-06T14:18:05.197" v="5482" actId="1076"/>
          <ac:spMkLst>
            <pc:docMk/>
            <pc:sldMk cId="3294389390" sldId="524"/>
            <ac:spMk id="9" creationId="{F0036D58-800A-399F-5A89-E56DADA5D7A4}"/>
          </ac:spMkLst>
        </pc:spChg>
        <pc:spChg chg="add mod">
          <ac:chgData name="Rachel Boxer" userId="6da37c9f42e40059" providerId="LiveId" clId="{B6DB533E-7B2F-475F-8DAB-1B242FFD536A}" dt="2025-03-06T14:15:51.436" v="5437" actId="767"/>
          <ac:spMkLst>
            <pc:docMk/>
            <pc:sldMk cId="3294389390" sldId="524"/>
            <ac:spMk id="11" creationId="{25C5BF8F-8C18-2B33-E299-6E6B8B33B9C0}"/>
          </ac:spMkLst>
        </pc:spChg>
        <pc:picChg chg="mod">
          <ac:chgData name="Rachel Boxer" userId="6da37c9f42e40059" providerId="LiveId" clId="{B6DB533E-7B2F-475F-8DAB-1B242FFD536A}" dt="2025-03-06T10:55:19.885" v="4635" actId="1076"/>
          <ac:picMkLst>
            <pc:docMk/>
            <pc:sldMk cId="3294389390" sldId="524"/>
            <ac:picMk id="3" creationId="{45CD08D6-7094-EF8A-6992-37DB75F75298}"/>
          </ac:picMkLst>
        </pc:picChg>
        <pc:picChg chg="add mod">
          <ac:chgData name="Rachel Boxer" userId="6da37c9f42e40059" providerId="LiveId" clId="{B6DB533E-7B2F-475F-8DAB-1B242FFD536A}" dt="2025-03-06T10:55:24.080" v="4636" actId="1076"/>
          <ac:picMkLst>
            <pc:docMk/>
            <pc:sldMk cId="3294389390" sldId="524"/>
            <ac:picMk id="10" creationId="{5283B99E-B04D-B056-993F-9578C02D1215}"/>
          </ac:picMkLst>
        </pc:picChg>
      </pc:sldChg>
      <pc:sldChg chg="addSp modSp new mod modAnim modNotesTx">
        <pc:chgData name="Rachel Boxer" userId="6da37c9f42e40059" providerId="LiveId" clId="{B6DB533E-7B2F-475F-8DAB-1B242FFD536A}" dt="2025-03-06T16:02:31.050" v="8129" actId="20577"/>
        <pc:sldMkLst>
          <pc:docMk/>
          <pc:sldMk cId="3650721151" sldId="525"/>
        </pc:sldMkLst>
        <pc:spChg chg="add mod">
          <ac:chgData name="Rachel Boxer" userId="6da37c9f42e40059" providerId="LiveId" clId="{B6DB533E-7B2F-475F-8DAB-1B242FFD536A}" dt="2025-03-06T14:37:33.634" v="6098" actId="12789"/>
          <ac:spMkLst>
            <pc:docMk/>
            <pc:sldMk cId="3650721151" sldId="525"/>
            <ac:spMk id="4" creationId="{EBED2518-873C-E336-C674-45E76BF9A147}"/>
          </ac:spMkLst>
        </pc:spChg>
        <pc:picChg chg="add mod">
          <ac:chgData name="Rachel Boxer" userId="6da37c9f42e40059" providerId="LiveId" clId="{B6DB533E-7B2F-475F-8DAB-1B242FFD536A}" dt="2025-03-06T14:24:41.641" v="5632" actId="14100"/>
          <ac:picMkLst>
            <pc:docMk/>
            <pc:sldMk cId="3650721151" sldId="525"/>
            <ac:picMk id="3" creationId="{2CB010BC-B3A4-A972-8F98-9DD8BE0C2EC4}"/>
          </ac:picMkLst>
        </pc:picChg>
      </pc:sldChg>
      <pc:sldChg chg="addSp delSp modSp add mod ord delAnim modAnim modNotesTx">
        <pc:chgData name="Rachel Boxer" userId="6da37c9f42e40059" providerId="LiveId" clId="{B6DB533E-7B2F-475F-8DAB-1B242FFD536A}" dt="2025-03-06T15:07:27.393" v="7498" actId="20577"/>
        <pc:sldMkLst>
          <pc:docMk/>
          <pc:sldMk cId="2428321856" sldId="526"/>
        </pc:sldMkLst>
        <pc:spChg chg="add mod">
          <ac:chgData name="Rachel Boxer" userId="6da37c9f42e40059" providerId="LiveId" clId="{B6DB533E-7B2F-475F-8DAB-1B242FFD536A}" dt="2025-03-06T15:06:31.198" v="7332" actId="1076"/>
          <ac:spMkLst>
            <pc:docMk/>
            <pc:sldMk cId="2428321856" sldId="526"/>
            <ac:spMk id="2" creationId="{08A858AE-F15C-CB3D-9CD7-B8509685DDD8}"/>
          </ac:spMkLst>
        </pc:spChg>
        <pc:spChg chg="del">
          <ac:chgData name="Rachel Boxer" userId="6da37c9f42e40059" providerId="LiveId" clId="{B6DB533E-7B2F-475F-8DAB-1B242FFD536A}" dt="2025-03-06T15:04:34.523" v="7207" actId="478"/>
          <ac:spMkLst>
            <pc:docMk/>
            <pc:sldMk cId="2428321856" sldId="526"/>
            <ac:spMk id="6" creationId="{1C9EABA1-58E2-C5AE-70E0-8F74A60496D0}"/>
          </ac:spMkLst>
        </pc:spChg>
        <pc:spChg chg="del">
          <ac:chgData name="Rachel Boxer" userId="6da37c9f42e40059" providerId="LiveId" clId="{B6DB533E-7B2F-475F-8DAB-1B242FFD536A}" dt="2025-03-06T15:04:40.560" v="7209" actId="478"/>
          <ac:spMkLst>
            <pc:docMk/>
            <pc:sldMk cId="2428321856" sldId="526"/>
            <ac:spMk id="8" creationId="{BD587EC2-6B04-0C36-7FCB-7A2FCA7763C9}"/>
          </ac:spMkLst>
        </pc:spChg>
        <pc:spChg chg="del">
          <ac:chgData name="Rachel Boxer" userId="6da37c9f42e40059" providerId="LiveId" clId="{B6DB533E-7B2F-475F-8DAB-1B242FFD536A}" dt="2025-03-06T15:04:30.628" v="7205" actId="478"/>
          <ac:spMkLst>
            <pc:docMk/>
            <pc:sldMk cId="2428321856" sldId="526"/>
            <ac:spMk id="9" creationId="{E8FFE37D-3500-8E1D-16C3-64510BF826FD}"/>
          </ac:spMkLst>
        </pc:spChg>
        <pc:picChg chg="mod">
          <ac:chgData name="Rachel Boxer" userId="6da37c9f42e40059" providerId="LiveId" clId="{B6DB533E-7B2F-475F-8DAB-1B242FFD536A}" dt="2025-03-06T15:05:09.778" v="7216" actId="14100"/>
          <ac:picMkLst>
            <pc:docMk/>
            <pc:sldMk cId="2428321856" sldId="526"/>
            <ac:picMk id="7" creationId="{42E1C9CA-3904-189A-0F21-253E53605332}"/>
          </ac:picMkLst>
        </pc:picChg>
        <pc:picChg chg="del">
          <ac:chgData name="Rachel Boxer" userId="6da37c9f42e40059" providerId="LiveId" clId="{B6DB533E-7B2F-475F-8DAB-1B242FFD536A}" dt="2025-03-06T15:04:39.147" v="7208" actId="478"/>
          <ac:picMkLst>
            <pc:docMk/>
            <pc:sldMk cId="2428321856" sldId="526"/>
            <ac:picMk id="10" creationId="{CD7C0CCD-78CA-7E20-4142-E452B5EC22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06/03/2025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Penny Farthing OLD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This is a Penny Farthing bic</a:t>
            </a:r>
            <a:r>
              <a:rPr lang="en-GB" sz="1800" dirty="0">
                <a:effectLst/>
                <a:latin typeface="Cambria" panose="02040503050406030204" pitchFamily="18" charset="0"/>
                <a:ea typeface="MS Mincho" panose="02020609040205080304" pitchFamily="49" charset="-128"/>
                <a:cs typeface="Times New Roman" panose="02020603050405020304" pitchFamily="18" charset="0"/>
              </a:rPr>
              <a:t>ycle, so called because the difference in size of the wheels was similar to the difference in size of 2 very old coins, the penny and the farthing. It doesn’t look very easy, or comfortable, to ride, does it?</a:t>
            </a:r>
          </a:p>
        </p:txBody>
      </p:sp>
      <p:sp>
        <p:nvSpPr>
          <p:cNvPr id="4" name="Slide Number Placeholder 3"/>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125520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Let’s watch how it’s done. This is a video of someone getting onto and riding this very old bicycle…. </a:t>
            </a:r>
            <a:r>
              <a:rPr lang="en-GB" b="0" i="1" dirty="0"/>
              <a:t>[click on photo to launch video; chat for a while following this to allow pupils to talk about the challenges of travelling on such a bicycle!!]</a:t>
            </a:r>
          </a:p>
          <a:p>
            <a:endParaRPr lang="en-GB" b="0" dirty="0"/>
          </a:p>
          <a:p>
            <a:r>
              <a:rPr lang="en-GB" b="0" dirty="0"/>
              <a:t>So, before we find out what a Penny Farthing has to do with today’s story, let’s open our trusty rucksack and see what’s inside…..</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354098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What’s in the rucksack?</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Open up the rucksack and show children the mackintosh – establish how it would be used if anyone is unsure.</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This was an essential piece of equipment for the gentleman in our story today…..</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82476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This is Thomas Stevens, </a:t>
            </a:r>
            <a:r>
              <a:rPr lang="en-GB" dirty="0"/>
              <a:t>a Victorian gentleman with a very fine moustache, as you can see – and the proud owner of a </a:t>
            </a:r>
            <a:r>
              <a:rPr lang="en-GB" b="1" dirty="0"/>
              <a:t>Penny Farthing bicycle! </a:t>
            </a:r>
          </a:p>
          <a:p>
            <a:r>
              <a:rPr lang="en-GB" dirty="0"/>
              <a:t>In April 1885, he began a long journey on his Penny Farthing. He’d already cycled his way across America and he wanted to set himself another challenge, so he set sail for the UK, which is where his family had come from, and where we begin our story. The only things that he packed in his handlebar bag to go with him on his journey were a spare pair of socks, a spare shirt…. and a mackintosh, which he made into a tent with his Penny Farthing, to sleep in when he needed to. </a:t>
            </a:r>
          </a:p>
          <a:p>
            <a:endParaRPr lang="en-GB" dirty="0"/>
          </a:p>
          <a:p>
            <a:r>
              <a:rPr lang="en-GB" dirty="0"/>
              <a:t>So, let’s share the story of his adventure together. We’re going to use a sort of ‘We’re going on a bear hunt!’ model of story, so do join in when you can! (And watch the red dot, because it’ll show you where Thomas cycles on his bumpy Penny Farthing!)</a:t>
            </a:r>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13640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6013-9162-4C65-7336-F5587590F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21909-E170-E2A2-679F-4259D1162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BE5E8-1423-4A3D-9638-251D6447C5FC}"/>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EA5031BC-967F-0148-9226-3EADD2AFFACB}"/>
              </a:ext>
            </a:extLst>
          </p:cNvPr>
          <p:cNvSpPr>
            <a:spLocks noGrp="1"/>
          </p:cNvSpPr>
          <p:nvPr>
            <p:ph type="sldNum" sz="quarter" idx="5"/>
          </p:nvPr>
        </p:nvSpPr>
        <p:spPr/>
        <p:txBody>
          <a:bodyPr/>
          <a:lstStyle/>
          <a:p>
            <a:fld id="{9452336A-640A-4383-8EB3-1E8BF0551ADC}" type="slidenum">
              <a:rPr lang="en-GB" smtClean="0"/>
              <a:t>14</a:t>
            </a:fld>
            <a:endParaRPr lang="en-GB"/>
          </a:p>
        </p:txBody>
      </p:sp>
    </p:spTree>
    <p:extLst>
      <p:ext uri="{BB962C8B-B14F-4D97-AF65-F5344CB8AC3E}">
        <p14:creationId xmlns:p14="http://schemas.microsoft.com/office/powerpoint/2010/main" val="324405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Uh-oh the rain, we’ll have to put our ‘mac’ 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through it….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Pedal SPLASH…… Pedal SPLASH…… Pedal SPLASH……</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15</a:t>
            </a:fld>
            <a:endParaRPr lang="en-GB"/>
          </a:p>
        </p:txBody>
      </p:sp>
    </p:spTree>
    <p:extLst>
      <p:ext uri="{BB962C8B-B14F-4D97-AF65-F5344CB8AC3E}">
        <p14:creationId xmlns:p14="http://schemas.microsoft.com/office/powerpoint/2010/main" val="392072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28F2F-C8C8-8DD1-B795-A20958D82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43836-42D1-F894-1216-5CE8FFCFC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6B4C1-2F98-4B7C-012E-EE635AC5D99C}"/>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E5F42824-DC40-B94F-5BC0-6489360E056B}"/>
              </a:ext>
            </a:extLst>
          </p:cNvPr>
          <p:cNvSpPr>
            <a:spLocks noGrp="1"/>
          </p:cNvSpPr>
          <p:nvPr>
            <p:ph type="sldNum" sz="quarter" idx="5"/>
          </p:nvPr>
        </p:nvSpPr>
        <p:spPr/>
        <p:txBody>
          <a:bodyPr/>
          <a:lstStyle/>
          <a:p>
            <a:fld id="{9452336A-640A-4383-8EB3-1E8BF0551ADC}" type="slidenum">
              <a:rPr lang="en-GB" smtClean="0"/>
              <a:t>16</a:t>
            </a:fld>
            <a:endParaRPr lang="en-GB"/>
          </a:p>
        </p:txBody>
      </p:sp>
    </p:spTree>
    <p:extLst>
      <p:ext uri="{BB962C8B-B14F-4D97-AF65-F5344CB8AC3E}">
        <p14:creationId xmlns:p14="http://schemas.microsoft.com/office/powerpoint/2010/main" val="275647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2B209-BE09-9660-3AEC-22D8A72F0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0897F-452A-5DD0-7F33-366BC34EB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43540-A8AD-F225-47AE-23C3A766558E}"/>
              </a:ext>
            </a:extLst>
          </p:cNvPr>
          <p:cNvSpPr>
            <a:spLocks noGrp="1"/>
          </p:cNvSpPr>
          <p:nvPr>
            <p:ph type="body" idx="1"/>
          </p:nvPr>
        </p:nvSpPr>
        <p:spPr/>
        <p:txBody>
          <a:bodyPr/>
          <a:lstStyle/>
          <a:p>
            <a:r>
              <a:rPr lang="en-GB" b="1" dirty="0"/>
              <a:t>Slide 17: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Uh-oh the Channel, the deep English Channel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across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UP and down and UP and down and UP and down</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47B431A6-70B9-B6AC-59BA-8B6CD5E750DC}"/>
              </a:ext>
            </a:extLst>
          </p:cNvPr>
          <p:cNvSpPr>
            <a:spLocks noGrp="1"/>
          </p:cNvSpPr>
          <p:nvPr>
            <p:ph type="sldNum" sz="quarter" idx="5"/>
          </p:nvPr>
        </p:nvSpPr>
        <p:spPr/>
        <p:txBody>
          <a:bodyPr/>
          <a:lstStyle/>
          <a:p>
            <a:fld id="{9452336A-640A-4383-8EB3-1E8BF0551ADC}" type="slidenum">
              <a:rPr lang="en-GB" smtClean="0"/>
              <a:t>17</a:t>
            </a:fld>
            <a:endParaRPr lang="en-GB"/>
          </a:p>
        </p:txBody>
      </p:sp>
    </p:spTree>
    <p:extLst>
      <p:ext uri="{BB962C8B-B14F-4D97-AF65-F5344CB8AC3E}">
        <p14:creationId xmlns:p14="http://schemas.microsoft.com/office/powerpoint/2010/main" val="1207497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EB1FE-5A81-396E-334C-3182F3386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2E8ED-C12E-DDCF-985A-25C4AFE74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E5774-97CC-3D44-1D30-74C09303740B}"/>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0D1400-C642-391D-1161-8925AB010250}"/>
              </a:ext>
            </a:extLst>
          </p:cNvPr>
          <p:cNvSpPr>
            <a:spLocks noGrp="1"/>
          </p:cNvSpPr>
          <p:nvPr>
            <p:ph type="sldNum" sz="quarter" idx="5"/>
          </p:nvPr>
        </p:nvSpPr>
        <p:spPr/>
        <p:txBody>
          <a:bodyPr/>
          <a:lstStyle/>
          <a:p>
            <a:fld id="{9452336A-640A-4383-8EB3-1E8BF0551ADC}" type="slidenum">
              <a:rPr lang="en-GB" smtClean="0"/>
              <a:t>18</a:t>
            </a:fld>
            <a:endParaRPr lang="en-GB"/>
          </a:p>
        </p:txBody>
      </p:sp>
    </p:spTree>
    <p:extLst>
      <p:ext uri="{BB962C8B-B14F-4D97-AF65-F5344CB8AC3E}">
        <p14:creationId xmlns:p14="http://schemas.microsoft.com/office/powerpoint/2010/main" val="267196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7549-4F12-A4F8-733C-9917A9044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33A73-5FE5-1AD6-A7B4-3193DCD5F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2C98A-0CE6-30D4-7C80-DA852AF0EB92}"/>
              </a:ext>
            </a:extLst>
          </p:cNvPr>
          <p:cNvSpPr>
            <a:spLocks noGrp="1"/>
          </p:cNvSpPr>
          <p:nvPr>
            <p:ph type="body" idx="1"/>
          </p:nvPr>
        </p:nvSpPr>
        <p:spPr/>
        <p:txBody>
          <a:bodyPr/>
          <a:lstStyle/>
          <a:p>
            <a:r>
              <a:rPr lang="en-GB" b="1" dirty="0"/>
              <a:t>Slide 19: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Uh-oh a broken spoke in Constantinople….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on with it, we’ll have to stop and mend it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0" i="1" dirty="0">
                <a:effectLst/>
                <a:latin typeface="Calibri" panose="020F0502020204030204" pitchFamily="34" charset="0"/>
                <a:ea typeface="MS Mincho" panose="02020609040205080304" pitchFamily="49" charset="-128"/>
                <a:cs typeface="Times New Roman" panose="02020603050405020304" pitchFamily="18" charset="0"/>
              </a:rPr>
              <a:t>[sing this, Bob the builder style…!]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‘Can we fix it? – yes we can!’  ‘Can we fix it? – yes we can!’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FDCD089D-928D-9614-56CC-91C1A033D09B}"/>
              </a:ext>
            </a:extLst>
          </p:cNvPr>
          <p:cNvSpPr>
            <a:spLocks noGrp="1"/>
          </p:cNvSpPr>
          <p:nvPr>
            <p:ph type="sldNum" sz="quarter" idx="5"/>
          </p:nvPr>
        </p:nvSpPr>
        <p:spPr/>
        <p:txBody>
          <a:bodyPr/>
          <a:lstStyle/>
          <a:p>
            <a:fld id="{9452336A-640A-4383-8EB3-1E8BF0551ADC}" type="slidenum">
              <a:rPr lang="en-GB" smtClean="0"/>
              <a:t>19</a:t>
            </a:fld>
            <a:endParaRPr lang="en-GB"/>
          </a:p>
        </p:txBody>
      </p:sp>
    </p:spTree>
    <p:extLst>
      <p:ext uri="{BB962C8B-B14F-4D97-AF65-F5344CB8AC3E}">
        <p14:creationId xmlns:p14="http://schemas.microsoft.com/office/powerpoint/2010/main" val="390463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4917B-45DD-AB0F-DB2B-469F60A24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40EAA-6931-1924-971D-4C2D14659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62543-1488-56FD-DC05-EF10374B7255}"/>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20: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A609C879-E93C-866D-39EE-B4705EAA02D4}"/>
              </a:ext>
            </a:extLst>
          </p:cNvPr>
          <p:cNvSpPr>
            <a:spLocks noGrp="1"/>
          </p:cNvSpPr>
          <p:nvPr>
            <p:ph type="sldNum" sz="quarter" idx="5"/>
          </p:nvPr>
        </p:nvSpPr>
        <p:spPr/>
        <p:txBody>
          <a:bodyPr/>
          <a:lstStyle/>
          <a:p>
            <a:fld id="{9452336A-640A-4383-8EB3-1E8BF0551ADC}" type="slidenum">
              <a:rPr lang="en-GB" smtClean="0"/>
              <a:t>20</a:t>
            </a:fld>
            <a:endParaRPr lang="en-GB"/>
          </a:p>
        </p:txBody>
      </p:sp>
    </p:spTree>
    <p:extLst>
      <p:ext uri="{BB962C8B-B14F-4D97-AF65-F5344CB8AC3E}">
        <p14:creationId xmlns:p14="http://schemas.microsoft.com/office/powerpoint/2010/main" val="356011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D3E12-1ABF-29B7-257D-E888B5C4A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65BD6-10A0-A21C-433B-5C27B44E5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29FF4-E36E-0B6A-6961-53081CD15CAA}"/>
              </a:ext>
            </a:extLst>
          </p:cNvPr>
          <p:cNvSpPr>
            <a:spLocks noGrp="1"/>
          </p:cNvSpPr>
          <p:nvPr>
            <p:ph type="body" idx="1"/>
          </p:nvPr>
        </p:nvSpPr>
        <p:spPr/>
        <p:txBody>
          <a:bodyPr/>
          <a:lstStyle/>
          <a:p>
            <a:r>
              <a:rPr lang="en-GB" b="1" dirty="0"/>
              <a:t>Slide 21: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Through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deserts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rainstorms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now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snow’s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begun to fall.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 can’t go over it, we can’t go around it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We’ll have to take a break until Spring arrives at last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[leave a long-</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ish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pause]………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27B43B93-5862-2628-F5D9-2BC4E20B1903}"/>
              </a:ext>
            </a:extLst>
          </p:cNvPr>
          <p:cNvSpPr>
            <a:spLocks noGrp="1"/>
          </p:cNvSpPr>
          <p:nvPr>
            <p:ph type="sldNum" sz="quarter" idx="5"/>
          </p:nvPr>
        </p:nvSpPr>
        <p:spPr/>
        <p:txBody>
          <a:bodyPr/>
          <a:lstStyle/>
          <a:p>
            <a:fld id="{9452336A-640A-4383-8EB3-1E8BF0551ADC}" type="slidenum">
              <a:rPr lang="en-GB" smtClean="0"/>
              <a:t>21</a:t>
            </a:fld>
            <a:endParaRPr lang="en-GB"/>
          </a:p>
        </p:txBody>
      </p:sp>
    </p:spTree>
    <p:extLst>
      <p:ext uri="{BB962C8B-B14F-4D97-AF65-F5344CB8AC3E}">
        <p14:creationId xmlns:p14="http://schemas.microsoft.com/office/powerpoint/2010/main" val="4112716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2CD8-98B1-BB58-9166-034999957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DA58A-528E-2E7A-3908-671A7F791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4BCDD-068B-90E5-5B4A-5F96054A6572}"/>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22: We’re going on a journey….. </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We’re going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F8D0D4D1-3FC1-E5B2-6A1B-E35E8BE88129}"/>
              </a:ext>
            </a:extLst>
          </p:cNvPr>
          <p:cNvSpPr>
            <a:spLocks noGrp="1"/>
          </p:cNvSpPr>
          <p:nvPr>
            <p:ph type="sldNum" sz="quarter" idx="5"/>
          </p:nvPr>
        </p:nvSpPr>
        <p:spPr/>
        <p:txBody>
          <a:bodyPr/>
          <a:lstStyle/>
          <a:p>
            <a:fld id="{9452336A-640A-4383-8EB3-1E8BF0551ADC}" type="slidenum">
              <a:rPr lang="en-GB" smtClean="0"/>
              <a:t>22</a:t>
            </a:fld>
            <a:endParaRPr lang="en-GB"/>
          </a:p>
        </p:txBody>
      </p:sp>
    </p:spTree>
    <p:extLst>
      <p:ext uri="{BB962C8B-B14F-4D97-AF65-F5344CB8AC3E}">
        <p14:creationId xmlns:p14="http://schemas.microsoft.com/office/powerpoint/2010/main" val="191131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23: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Uh-oh – some guards, who won’t let us through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 can’t go past them, we can’t get around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We’ll have to go back and get a steamer ship to India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UP and down and UP and down…….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23</a:t>
            </a:fld>
            <a:endParaRPr lang="en-GB"/>
          </a:p>
        </p:txBody>
      </p:sp>
    </p:spTree>
    <p:extLst>
      <p:ext uri="{BB962C8B-B14F-4D97-AF65-F5344CB8AC3E}">
        <p14:creationId xmlns:p14="http://schemas.microsoft.com/office/powerpoint/2010/main" val="120813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2A39-FFAB-06A6-B2E0-3060DBA57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1A9E5-4AF7-C400-B4CF-C285118E5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2F07D-9A12-C1F0-1268-F875FB70DB24}"/>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24: Pause and look at the route, and how far back on himself Thomas had to go! [watch the red dot]</a:t>
            </a:r>
          </a:p>
          <a:p>
            <a:pPr marL="0" lvl="0" indent="0">
              <a:buFont typeface="Symbol" panose="05050102010706020507" pitchFamily="18" charset="2"/>
              <a:buNone/>
            </a:pPr>
            <a:r>
              <a:rPr lang="en-GB" sz="1800" b="0" kern="100" dirty="0">
                <a:effectLst/>
                <a:latin typeface="Calibri" panose="020F0502020204030204" pitchFamily="34" charset="0"/>
                <a:ea typeface="MS Mincho" panose="02020609040205080304" pitchFamily="49" charset="-128"/>
                <a:cs typeface="Times New Roman" panose="02020603050405020304" pitchFamily="18" charset="0"/>
              </a:rPr>
              <a:t>We’re goin</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a bit HOT!!!…..</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62C98120-42F9-AB35-E117-34CAE771E345}"/>
              </a:ext>
            </a:extLst>
          </p:cNvPr>
          <p:cNvSpPr>
            <a:spLocks noGrp="1"/>
          </p:cNvSpPr>
          <p:nvPr>
            <p:ph type="sldNum" sz="quarter" idx="5"/>
          </p:nvPr>
        </p:nvSpPr>
        <p:spPr/>
        <p:txBody>
          <a:bodyPr/>
          <a:lstStyle/>
          <a:p>
            <a:fld id="{9452336A-640A-4383-8EB3-1E8BF0551ADC}" type="slidenum">
              <a:rPr lang="en-GB" smtClean="0"/>
              <a:t>24</a:t>
            </a:fld>
            <a:endParaRPr lang="en-GB"/>
          </a:p>
        </p:txBody>
      </p:sp>
    </p:spTree>
    <p:extLst>
      <p:ext uri="{BB962C8B-B14F-4D97-AF65-F5344CB8AC3E}">
        <p14:creationId xmlns:p14="http://schemas.microsoft.com/office/powerpoint/2010/main" val="68364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5DBB-A3BB-89E2-AD8D-A839A24A8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79732-9F3D-9671-5E27-1388F3D6C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6CB24-5FF0-724C-EB9C-0C4C6E98B21E}"/>
              </a:ext>
            </a:extLst>
          </p:cNvPr>
          <p:cNvSpPr>
            <a:spLocks noGrp="1"/>
          </p:cNvSpPr>
          <p:nvPr>
            <p:ph type="body" idx="1"/>
          </p:nvPr>
        </p:nvSpPr>
        <p:spPr/>
        <p:txBody>
          <a:bodyPr/>
          <a:lstStyle/>
          <a:p>
            <a:r>
              <a:rPr lang="en-GB" b="1" dirty="0"/>
              <a:t>Slide 25: </a:t>
            </a:r>
          </a:p>
          <a:p>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Oooh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look, a building – a graceful marble building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won’t go around it, we’ll stay and have a look….</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Ooooh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WOW! </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Ooooh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WOW! </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Ooooh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WOW!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6A743904-45E1-9850-3191-CB285FE9B6D1}"/>
              </a:ext>
            </a:extLst>
          </p:cNvPr>
          <p:cNvSpPr>
            <a:spLocks noGrp="1"/>
          </p:cNvSpPr>
          <p:nvPr>
            <p:ph type="sldNum" sz="quarter" idx="5"/>
          </p:nvPr>
        </p:nvSpPr>
        <p:spPr/>
        <p:txBody>
          <a:bodyPr/>
          <a:lstStyle/>
          <a:p>
            <a:fld id="{9452336A-640A-4383-8EB3-1E8BF0551ADC}" type="slidenum">
              <a:rPr lang="en-GB" smtClean="0"/>
              <a:t>25</a:t>
            </a:fld>
            <a:endParaRPr lang="en-GB"/>
          </a:p>
        </p:txBody>
      </p:sp>
    </p:spTree>
    <p:extLst>
      <p:ext uri="{BB962C8B-B14F-4D97-AF65-F5344CB8AC3E}">
        <p14:creationId xmlns:p14="http://schemas.microsoft.com/office/powerpoint/2010/main" val="3694982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22FC-E531-994C-7E58-04F8C2AC2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70B77-E002-D0AA-E157-471D8F220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02FDE-40F7-0782-38A8-4D48A156C154}"/>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26: Pause and look at the route, and how far back on himself Thomas had to go! [watch the red dot]</a:t>
            </a:r>
          </a:p>
          <a:p>
            <a:pPr marL="0" lvl="0" indent="0">
              <a:buFont typeface="Symbol" panose="05050102010706020507" pitchFamily="18" charset="2"/>
              <a:buNone/>
            </a:pPr>
            <a:r>
              <a:rPr lang="en-GB" sz="1800" b="0" kern="100" dirty="0">
                <a:effectLst/>
                <a:latin typeface="Calibri" panose="020F0502020204030204" pitchFamily="34" charset="0"/>
                <a:ea typeface="MS Mincho" panose="02020609040205080304" pitchFamily="49" charset="-128"/>
                <a:cs typeface="Times New Roman" panose="02020603050405020304" pitchFamily="18" charset="0"/>
              </a:rPr>
              <a:t>We’re goin</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still a bit HOT!!!…..</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3E0E6D4A-2EC0-B93A-54A0-D2BA2636FE1C}"/>
              </a:ext>
            </a:extLst>
          </p:cNvPr>
          <p:cNvSpPr>
            <a:spLocks noGrp="1"/>
          </p:cNvSpPr>
          <p:nvPr>
            <p:ph type="sldNum" sz="quarter" idx="5"/>
          </p:nvPr>
        </p:nvSpPr>
        <p:spPr/>
        <p:txBody>
          <a:bodyPr/>
          <a:lstStyle/>
          <a:p>
            <a:fld id="{9452336A-640A-4383-8EB3-1E8BF0551ADC}" type="slidenum">
              <a:rPr lang="en-GB" smtClean="0"/>
              <a:t>26</a:t>
            </a:fld>
            <a:endParaRPr lang="en-GB"/>
          </a:p>
        </p:txBody>
      </p:sp>
    </p:spTree>
    <p:extLst>
      <p:ext uri="{BB962C8B-B14F-4D97-AF65-F5344CB8AC3E}">
        <p14:creationId xmlns:p14="http://schemas.microsoft.com/office/powerpoint/2010/main" val="1398812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A8D46-FE2A-1A50-D588-F9FD2E7AA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15626-0A41-B6B8-082F-D45A6CDB4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97C6C-87A1-A9FB-A467-A91257EBCC77}"/>
              </a:ext>
            </a:extLst>
          </p:cNvPr>
          <p:cNvSpPr>
            <a:spLocks noGrp="1"/>
          </p:cNvSpPr>
          <p:nvPr>
            <p:ph type="body" idx="1"/>
          </p:nvPr>
        </p:nvSpPr>
        <p:spPr/>
        <p:txBody>
          <a:bodyPr/>
          <a:lstStyle/>
          <a:p>
            <a:r>
              <a:rPr lang="en-GB" b="1" dirty="0"/>
              <a:t>Slide 27: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Oh no, more sea – the wide deep sea!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across it…. UP and down and UP and down</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428BF724-7589-7914-43D4-414486E8E05D}"/>
              </a:ext>
            </a:extLst>
          </p:cNvPr>
          <p:cNvSpPr>
            <a:spLocks noGrp="1"/>
          </p:cNvSpPr>
          <p:nvPr>
            <p:ph type="sldNum" sz="quarter" idx="5"/>
          </p:nvPr>
        </p:nvSpPr>
        <p:spPr/>
        <p:txBody>
          <a:bodyPr/>
          <a:lstStyle/>
          <a:p>
            <a:fld id="{9452336A-640A-4383-8EB3-1E8BF0551ADC}" type="slidenum">
              <a:rPr lang="en-GB" smtClean="0"/>
              <a:t>27</a:t>
            </a:fld>
            <a:endParaRPr lang="en-GB"/>
          </a:p>
        </p:txBody>
      </p:sp>
    </p:spTree>
    <p:extLst>
      <p:ext uri="{BB962C8B-B14F-4D97-AF65-F5344CB8AC3E}">
        <p14:creationId xmlns:p14="http://schemas.microsoft.com/office/powerpoint/2010/main" val="2066620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0E314-449C-2228-679D-981377615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A8F23-945D-4A6F-3F8E-A38419572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1E238-DA07-BC2C-8121-E508ED3343B1}"/>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28: </a:t>
            </a:r>
            <a:r>
              <a:rPr lang="en-GB" sz="1800" b="0" kern="100" dirty="0">
                <a:effectLst/>
                <a:latin typeface="Calibri" panose="020F0502020204030204" pitchFamily="34" charset="0"/>
                <a:ea typeface="MS Mincho" panose="02020609040205080304" pitchFamily="49" charset="-128"/>
                <a:cs typeface="Times New Roman" panose="02020603050405020304" pitchFamily="18" charset="0"/>
              </a:rPr>
              <a:t>We’re goin</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still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3BFEDBEA-D3FF-6963-3CCC-68ED01D49FC8}"/>
              </a:ext>
            </a:extLst>
          </p:cNvPr>
          <p:cNvSpPr>
            <a:spLocks noGrp="1"/>
          </p:cNvSpPr>
          <p:nvPr>
            <p:ph type="sldNum" sz="quarter" idx="5"/>
          </p:nvPr>
        </p:nvSpPr>
        <p:spPr/>
        <p:txBody>
          <a:bodyPr/>
          <a:lstStyle/>
          <a:p>
            <a:fld id="{9452336A-640A-4383-8EB3-1E8BF0551ADC}" type="slidenum">
              <a:rPr lang="en-GB" smtClean="0"/>
              <a:t>28</a:t>
            </a:fld>
            <a:endParaRPr lang="en-GB"/>
          </a:p>
        </p:txBody>
      </p:sp>
    </p:spTree>
    <p:extLst>
      <p:ext uri="{BB962C8B-B14F-4D97-AF65-F5344CB8AC3E}">
        <p14:creationId xmlns:p14="http://schemas.microsoft.com/office/powerpoint/2010/main" val="3634965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2428D-9A5D-76B2-A54C-A9FBC0B0A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99555-C1FA-0D77-4CA1-86AB47A40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89ACE-B293-7725-5D30-D48358E5C44F}"/>
              </a:ext>
            </a:extLst>
          </p:cNvPr>
          <p:cNvSpPr>
            <a:spLocks noGrp="1"/>
          </p:cNvSpPr>
          <p:nvPr>
            <p:ph type="body" idx="1"/>
          </p:nvPr>
        </p:nvSpPr>
        <p:spPr/>
        <p:txBody>
          <a:bodyPr/>
          <a:lstStyle/>
          <a:p>
            <a:r>
              <a:rPr lang="en-GB" b="1" dirty="0"/>
              <a:t>Slide 29: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Oh look, it’s China – with signposts we can’t read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across it -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(scratching head) Hmm-oh dear! Hmm-oh dear! Hmm-oh dear!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469B3BA3-641F-C64B-18F9-53FEF8E2BA7E}"/>
              </a:ext>
            </a:extLst>
          </p:cNvPr>
          <p:cNvSpPr>
            <a:spLocks noGrp="1"/>
          </p:cNvSpPr>
          <p:nvPr>
            <p:ph type="sldNum" sz="quarter" idx="5"/>
          </p:nvPr>
        </p:nvSpPr>
        <p:spPr/>
        <p:txBody>
          <a:bodyPr/>
          <a:lstStyle/>
          <a:p>
            <a:fld id="{9452336A-640A-4383-8EB3-1E8BF0551ADC}" type="slidenum">
              <a:rPr lang="en-GB" smtClean="0"/>
              <a:t>29</a:t>
            </a:fld>
            <a:endParaRPr lang="en-GB"/>
          </a:p>
        </p:txBody>
      </p:sp>
    </p:spTree>
    <p:extLst>
      <p:ext uri="{BB962C8B-B14F-4D97-AF65-F5344CB8AC3E}">
        <p14:creationId xmlns:p14="http://schemas.microsoft.com/office/powerpoint/2010/main" val="288819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you’ll know now, our new theme is all about journeys, and today we will explore our first story together in our term of adventuring.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ACE1B-CACD-29C9-FF3F-1B03AB72C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3E80A-83DB-1914-C616-EE71F5D70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62C59-F672-066E-3362-3AC9CFA233DB}"/>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30: </a:t>
            </a:r>
            <a:r>
              <a:rPr lang="en-GB" sz="1800" b="0" kern="100" dirty="0">
                <a:effectLst/>
                <a:latin typeface="Calibri" panose="020F0502020204030204" pitchFamily="34" charset="0"/>
                <a:ea typeface="MS Mincho" panose="02020609040205080304" pitchFamily="49" charset="-128"/>
                <a:cs typeface="Times New Roman" panose="02020603050405020304" pitchFamily="18" charset="0"/>
              </a:rPr>
              <a:t>We’re goin</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g on a journey on a </a:t>
            </a:r>
            <a:r>
              <a:rPr lang="en-GB" sz="1800" b="0" kern="100" dirty="0" err="1">
                <a:effectLst/>
                <a:latin typeface="Aptos" panose="020B0004020202020204" pitchFamily="34" charset="0"/>
                <a:ea typeface="Aptos" panose="020B0004020202020204" pitchFamily="34" charset="0"/>
                <a:cs typeface="Times New Roman" panose="02020603050405020304" pitchFamily="18" charset="0"/>
              </a:rPr>
              <a:t>buuuuumpy</a:t>
            </a:r>
            <a:r>
              <a:rPr lang="en-GB" sz="1800" b="0" kern="100" dirty="0">
                <a:effectLst/>
                <a:latin typeface="Aptos" panose="020B0004020202020204" pitchFamily="34" charset="0"/>
                <a:ea typeface="Aptos" panose="020B0004020202020204" pitchFamily="34" charset="0"/>
                <a:cs typeface="Times New Roman" panose="02020603050405020304" pitchFamily="18" charset="0"/>
              </a:rPr>
              <a:t> Penny Farthing….</a:t>
            </a:r>
          </a:p>
          <a:p>
            <a:pPr>
              <a:lnSpc>
                <a:spcPct val="107000"/>
              </a:lnSpc>
              <a:spcAft>
                <a:spcPts val="800"/>
              </a:spcAf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It’s a long way, we’re still a bit tired!!!…..</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C044B150-731B-AE1C-0439-B60AFE618F40}"/>
              </a:ext>
            </a:extLst>
          </p:cNvPr>
          <p:cNvSpPr>
            <a:spLocks noGrp="1"/>
          </p:cNvSpPr>
          <p:nvPr>
            <p:ph type="sldNum" sz="quarter" idx="5"/>
          </p:nvPr>
        </p:nvSpPr>
        <p:spPr/>
        <p:txBody>
          <a:bodyPr/>
          <a:lstStyle/>
          <a:p>
            <a:fld id="{9452336A-640A-4383-8EB3-1E8BF0551ADC}" type="slidenum">
              <a:rPr lang="en-GB" smtClean="0"/>
              <a:t>30</a:t>
            </a:fld>
            <a:endParaRPr lang="en-GB"/>
          </a:p>
        </p:txBody>
      </p:sp>
    </p:spTree>
    <p:extLst>
      <p:ext uri="{BB962C8B-B14F-4D97-AF65-F5344CB8AC3E}">
        <p14:creationId xmlns:p14="http://schemas.microsoft.com/office/powerpoint/2010/main" val="2851472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0D09A-4C0C-02F8-2DFD-86B52C5D2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2C830-38D2-C1FD-2C8C-522209103C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7A43D-FCB9-6E68-7C57-F1AD43A5400C}"/>
              </a:ext>
            </a:extLst>
          </p:cNvPr>
          <p:cNvSpPr>
            <a:spLocks noGrp="1"/>
          </p:cNvSpPr>
          <p:nvPr>
            <p:ph type="body" idx="1"/>
          </p:nvPr>
        </p:nvSpPr>
        <p:spPr/>
        <p:txBody>
          <a:bodyPr/>
          <a:lstStyle/>
          <a:p>
            <a:r>
              <a:rPr lang="en-GB" b="1" dirty="0"/>
              <a:t>Slide 31: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finally reached Japan, with its calm, and peaceful ways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can’t go around it, we can’t go under 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We’ll have to go across it -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Pedal-</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Aaah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Pedal-</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Aaah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Pedal-</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Aaah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3E419A3C-E09B-0123-D795-958045E4DFB4}"/>
              </a:ext>
            </a:extLst>
          </p:cNvPr>
          <p:cNvSpPr>
            <a:spLocks noGrp="1"/>
          </p:cNvSpPr>
          <p:nvPr>
            <p:ph type="sldNum" sz="quarter" idx="5"/>
          </p:nvPr>
        </p:nvSpPr>
        <p:spPr/>
        <p:txBody>
          <a:bodyPr/>
          <a:lstStyle/>
          <a:p>
            <a:fld id="{9452336A-640A-4383-8EB3-1E8BF0551ADC}" type="slidenum">
              <a:rPr lang="en-GB" smtClean="0"/>
              <a:t>31</a:t>
            </a:fld>
            <a:endParaRPr lang="en-GB"/>
          </a:p>
        </p:txBody>
      </p:sp>
    </p:spTree>
    <p:extLst>
      <p:ext uri="{BB962C8B-B14F-4D97-AF65-F5344CB8AC3E}">
        <p14:creationId xmlns:p14="http://schemas.microsoft.com/office/powerpoint/2010/main" val="3124128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A00A9-4CAB-2B4C-AAF2-F7FA8EE74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93356-EF18-D5F2-614E-B9781286B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2CD28-3066-53EF-8BF5-24529D84998F}"/>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now we’ve reached the end on our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buuuuumpy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Penny Farthing….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pedalled all the way….</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over 13 thousand miles!!!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met with many challenges across deserts and through rainstorms, but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It’s time to go back home now and tell others what we’ve done!</a:t>
            </a: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(The end)</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7A57AA13-D48A-64A8-D118-A1A672EE63F6}"/>
              </a:ext>
            </a:extLst>
          </p:cNvPr>
          <p:cNvSpPr>
            <a:spLocks noGrp="1"/>
          </p:cNvSpPr>
          <p:nvPr>
            <p:ph type="sldNum" sz="quarter" idx="5"/>
          </p:nvPr>
        </p:nvSpPr>
        <p:spPr/>
        <p:txBody>
          <a:bodyPr/>
          <a:lstStyle/>
          <a:p>
            <a:fld id="{9452336A-640A-4383-8EB3-1E8BF0551ADC}" type="slidenum">
              <a:rPr lang="en-GB" smtClean="0"/>
              <a:t>32</a:t>
            </a:fld>
            <a:endParaRPr lang="en-GB"/>
          </a:p>
        </p:txBody>
      </p:sp>
    </p:spTree>
    <p:extLst>
      <p:ext uri="{BB962C8B-B14F-4D97-AF65-F5344CB8AC3E}">
        <p14:creationId xmlns:p14="http://schemas.microsoft.com/office/powerpoint/2010/main" val="940585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33: </a:t>
            </a:r>
            <a:r>
              <a:rPr lang="en-GB" b="0" dirty="0"/>
              <a:t>And this is the book that he wrote, in two parts (this is part 1), about all his adventures. His most favourite parts of the journey, it’s clear, were his visit to the Taj Mahal – and the peace that he felt in Japan (along with the excellent roads, he wrote!) What an absolutely amazing achievement at a time when travelling anywhere, let alone to other parts of the world presented all sorts of challenges – and completed in less than 2 years.</a:t>
            </a:r>
          </a:p>
          <a:p>
            <a:endParaRPr lang="en-GB" b="0" dirty="0"/>
          </a:p>
          <a:p>
            <a:r>
              <a:rPr lang="en-GB" b="0" dirty="0"/>
              <a:t>So, as we come towards the end our time together today, we’re going to hear some words from the Bible – probably to some of the first Christians in Jerusalem, who were finding life quite hard-going. Have a listen, and as you do, think about how they might connect with the story of Thomas Stevens….</a:t>
            </a:r>
          </a:p>
          <a:p>
            <a:endParaRPr lang="en-GB" b="0" dirty="0"/>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…let us keep on going with patient endurance and steady and active persistence….</a:t>
            </a:r>
          </a:p>
          <a:p>
            <a:pPr algn="ctr">
              <a:buNone/>
            </a:pPr>
            <a:r>
              <a:rPr lang="en-GB" sz="1400" b="1" i="1" dirty="0">
                <a:latin typeface="Century Gothic" panose="020B0502020202020204" pitchFamily="34" charset="0"/>
                <a:ea typeface="MS Mincho" panose="02020609040205080304" pitchFamily="49" charset="-128"/>
                <a:cs typeface="Tahoma" panose="020B0604030504040204" pitchFamily="34" charset="0"/>
              </a:rPr>
              <a:t>(Hebrews 12:1 – slightly tweaked from the Amplified Bible)</a:t>
            </a:r>
            <a:endParaRPr lang="en-GB" sz="1200" b="1" i="1" dirty="0">
              <a:latin typeface="Century Gothic" panose="020B0502020202020204" pitchFamily="34" charset="0"/>
              <a:ea typeface="MS Mincho" panose="02020609040205080304" pitchFamily="49" charset="-128"/>
              <a:cs typeface="Tahoma" panose="020B0604030504040204" pitchFamily="34" charset="0"/>
            </a:endParaRPr>
          </a:p>
          <a:p>
            <a:endParaRPr lang="en-GB" b="1" dirty="0"/>
          </a:p>
          <a:p>
            <a:r>
              <a:rPr lang="en-GB" b="0" i="1" dirty="0"/>
              <a:t>[Give pupils a few moments to share their thoughts]</a:t>
            </a:r>
          </a:p>
          <a:p>
            <a:endParaRPr lang="en-GB" b="0" i="1" dirty="0"/>
          </a:p>
        </p:txBody>
      </p:sp>
      <p:sp>
        <p:nvSpPr>
          <p:cNvPr id="4" name="Slide Number Placeholder 3"/>
          <p:cNvSpPr>
            <a:spLocks noGrp="1"/>
          </p:cNvSpPr>
          <p:nvPr>
            <p:ph type="sldNum" sz="quarter" idx="5"/>
          </p:nvPr>
        </p:nvSpPr>
        <p:spPr/>
        <p:txBody>
          <a:bodyPr/>
          <a:lstStyle/>
          <a:p>
            <a:fld id="{9452336A-640A-4383-8EB3-1E8BF0551ADC}" type="slidenum">
              <a:rPr lang="en-GB" smtClean="0"/>
              <a:t>33</a:t>
            </a:fld>
            <a:endParaRPr lang="en-GB"/>
          </a:p>
        </p:txBody>
      </p:sp>
    </p:spTree>
    <p:extLst>
      <p:ext uri="{BB962C8B-B14F-4D97-AF65-F5344CB8AC3E}">
        <p14:creationId xmlns:p14="http://schemas.microsoft.com/office/powerpoint/2010/main" val="3783135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A6B3-D351-D9C0-AE18-820ED538E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5131C-B1B8-E2F2-2138-ACFD3BA9A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667B3-14F3-97C2-866E-1E0EC8DA2869}"/>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34: Responding (and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reflect and wonder together, let’s be still and quiet….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heard about the epic adventure of Thomas Stevens….</a:t>
            </a: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….of the challenges he faced and overcame on his journey across the world…..</a:t>
            </a: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also shared words from the Bible about the need for perseverance and endurance when things get difficult – we often talk about this at school!......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 I wonder how these words might help us in our own lives, on our own journey across this term?.....</a:t>
            </a:r>
            <a:endParaRPr lang="en-GB" sz="12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….I wonder how the story of Thomas Stevens might help us </a:t>
            </a:r>
            <a:r>
              <a:rPr lang="en-GB" sz="1800" b="1">
                <a:latin typeface="Century Gothic" panose="020B0502020202020204" pitchFamily="34" charset="0"/>
                <a:ea typeface="MS Mincho" panose="02020609040205080304" pitchFamily="49" charset="-128"/>
                <a:cs typeface="Tahoma" panose="020B0604030504040204" pitchFamily="34" charset="0"/>
              </a:rPr>
              <a:t>to ‘keep </a:t>
            </a:r>
            <a:r>
              <a:rPr lang="en-GB" sz="1800" b="1" dirty="0">
                <a:latin typeface="Century Gothic" panose="020B0502020202020204" pitchFamily="34" charset="0"/>
                <a:ea typeface="MS Mincho" panose="02020609040205080304" pitchFamily="49" charset="-128"/>
                <a:cs typeface="Tahoma" panose="020B0604030504040204" pitchFamily="34" charset="0"/>
              </a:rPr>
              <a:t>on </a:t>
            </a:r>
            <a:r>
              <a:rPr lang="en-GB" sz="1800" b="1">
                <a:latin typeface="Century Gothic" panose="020B0502020202020204" pitchFamily="34" charset="0"/>
                <a:ea typeface="MS Mincho" panose="02020609040205080304" pitchFamily="49" charset="-128"/>
                <a:cs typeface="Tahoma" panose="020B0604030504040204" pitchFamily="34" charset="0"/>
              </a:rPr>
              <a:t>keeping on’?.....</a:t>
            </a: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1800" b="0" dirty="0">
                <a:latin typeface="Century Gothic" panose="020B0502020202020204" pitchFamily="34" charset="0"/>
                <a:ea typeface="MS Mincho" panose="02020609040205080304" pitchFamily="49" charset="-128"/>
                <a:cs typeface="Tahoma" panose="020B0604030504040204" pitchFamily="34" charset="0"/>
              </a:rPr>
              <a:t>Sit quietly with your own thoughts now – you might like to use the time to pray your own prayer, or you might want to join me when I pray in a moment…..</a:t>
            </a:r>
          </a:p>
          <a:p>
            <a:pPr algn="ctr">
              <a:buNone/>
            </a:pPr>
            <a:r>
              <a:rPr lang="en-GB" sz="1800" b="0" i="1" dirty="0">
                <a:latin typeface="Century Gothic" panose="020B0502020202020204" pitchFamily="34" charset="0"/>
                <a:ea typeface="MS Mincho" panose="02020609040205080304" pitchFamily="49" charset="-128"/>
                <a:cs typeface="Tahoma" panose="020B0604030504040204" pitchFamily="34" charset="0"/>
              </a:rPr>
              <a:t>[leave some time for individual reflection here]</a:t>
            </a:r>
          </a:p>
          <a:p>
            <a:endParaRPr lang="en-GB" dirty="0"/>
          </a:p>
        </p:txBody>
      </p:sp>
      <p:sp>
        <p:nvSpPr>
          <p:cNvPr id="4" name="Slide Number Placeholder 3">
            <a:extLst>
              <a:ext uri="{FF2B5EF4-FFF2-40B4-BE49-F238E27FC236}">
                <a16:creationId xmlns:a16="http://schemas.microsoft.com/office/drawing/2014/main" id="{1EF8A419-6F81-37C4-039B-0DE8B22E94B3}"/>
              </a:ext>
            </a:extLst>
          </p:cNvPr>
          <p:cNvSpPr>
            <a:spLocks noGrp="1"/>
          </p:cNvSpPr>
          <p:nvPr>
            <p:ph type="sldNum" sz="quarter" idx="5"/>
          </p:nvPr>
        </p:nvSpPr>
        <p:spPr/>
        <p:txBody>
          <a:bodyPr/>
          <a:lstStyle/>
          <a:p>
            <a:fld id="{9452336A-640A-4383-8EB3-1E8BF0551ADC}" type="slidenum">
              <a:rPr lang="en-GB" smtClean="0"/>
              <a:t>34</a:t>
            </a:fld>
            <a:endParaRPr lang="en-GB"/>
          </a:p>
        </p:txBody>
      </p:sp>
    </p:spTree>
    <p:extLst>
      <p:ext uri="{BB962C8B-B14F-4D97-AF65-F5344CB8AC3E}">
        <p14:creationId xmlns:p14="http://schemas.microsoft.com/office/powerpoint/2010/main" val="213986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D72A-BC40-EFFD-15CE-B569AE0C1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48585-FB26-FEA0-9294-99102FE23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41D94-5D39-E258-F1BB-F071FCDDF2C0}"/>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Now I’m going to use the words from the Bible and turn them into a prayer. Make this prayer yours if you would like to….</a:t>
            </a:r>
          </a:p>
          <a:p>
            <a:endParaRPr lang="en-GB" sz="1800" b="1" dirty="0">
              <a:effectLst/>
              <a:latin typeface="Calibri" panose="020F0502020204030204" pitchFamily="34" charset="0"/>
              <a:ea typeface="MS Mincho" panose="02020609040205080304" pitchFamily="49" charset="-128"/>
              <a:cs typeface="Times New Roman" panose="02020603050405020304" pitchFamily="18" charset="0"/>
            </a:endParaRPr>
          </a:p>
          <a:p>
            <a:pPr algn="l">
              <a:buNone/>
            </a:pPr>
            <a:r>
              <a:rPr lang="en-GB" sz="1800" b="1" dirty="0">
                <a:latin typeface="Century Gothic" panose="020B0502020202020204" pitchFamily="34" charset="0"/>
                <a:ea typeface="MS Mincho" panose="02020609040205080304" pitchFamily="49" charset="-128"/>
                <a:cs typeface="Tahoma" panose="020B0604030504040204" pitchFamily="34" charset="0"/>
              </a:rPr>
              <a:t>When we are faced with challenges, may we keep on going with patient endurance and steady and active persistence. </a:t>
            </a:r>
          </a:p>
          <a:p>
            <a:pPr algn="l">
              <a:buNone/>
            </a:pPr>
            <a:r>
              <a:rPr lang="en-GB" sz="1800" b="1" dirty="0">
                <a:latin typeface="Century Gothic" panose="020B0502020202020204" pitchFamily="34" charset="0"/>
                <a:ea typeface="MS Mincho" panose="02020609040205080304" pitchFamily="49" charset="-128"/>
                <a:cs typeface="Tahoma" panose="020B0604030504040204" pitchFamily="34" charset="0"/>
              </a:rPr>
              <a:t>Help us to keep on keeping on, we pray.</a:t>
            </a:r>
            <a:endParaRPr lang="en-GB" sz="1100" b="1" dirty="0">
              <a:latin typeface="Century Gothic" panose="020B0502020202020204" pitchFamily="34" charset="0"/>
              <a:ea typeface="MS Mincho" panose="02020609040205080304" pitchFamily="49" charset="-128"/>
              <a:cs typeface="Tahoma" panose="020B0604030504040204" pitchFamily="34" charset="0"/>
            </a:endParaRPr>
          </a:p>
          <a:p>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484B09-96B5-B479-5307-131AD7D0A9B2}"/>
              </a:ext>
            </a:extLst>
          </p:cNvPr>
          <p:cNvSpPr>
            <a:spLocks noGrp="1"/>
          </p:cNvSpPr>
          <p:nvPr>
            <p:ph type="sldNum" sz="quarter" idx="5"/>
          </p:nvPr>
        </p:nvSpPr>
        <p:spPr/>
        <p:txBody>
          <a:bodyPr/>
          <a:lstStyle/>
          <a:p>
            <a:fld id="{9452336A-640A-4383-8EB3-1E8BF0551ADC}" type="slidenum">
              <a:rPr lang="en-GB" smtClean="0"/>
              <a:t>35</a:t>
            </a:fld>
            <a:endParaRPr lang="en-GB"/>
          </a:p>
        </p:txBody>
      </p:sp>
    </p:spTree>
    <p:extLst>
      <p:ext uri="{BB962C8B-B14F-4D97-AF65-F5344CB8AC3E}">
        <p14:creationId xmlns:p14="http://schemas.microsoft.com/office/powerpoint/2010/main" val="2205924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37: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37</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Personal challenge cards</a:t>
            </a:r>
            <a:endParaRPr lang="en-GB" sz="1800" b="1" i="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Take a blank Penny Farthing card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dirty="0"/>
              <a:t>Think about something that you are finding difficult at the moment.</a:t>
            </a:r>
          </a:p>
          <a:p>
            <a:r>
              <a:rPr lang="en-GB" dirty="0"/>
              <a:t>This could be something at school or something outside of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Write or draw this onto the card. Keep this card somewhere safe to remind you to keep on going in the coming weeks.</a:t>
            </a:r>
          </a:p>
          <a:p>
            <a:endParaRPr lang="en-GB" dirty="0"/>
          </a:p>
          <a:p>
            <a:r>
              <a:rPr lang="en-GB" dirty="0"/>
              <a:t>Talk about how Thomas Stevens ‘kept on keeping on’ in his big Penny Farthing adventure. </a:t>
            </a:r>
          </a:p>
          <a:p>
            <a:r>
              <a:rPr lang="en-GB" dirty="0"/>
              <a:t>How might his adventures inspire you to ‘keep on keeping on’?</a:t>
            </a: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38</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Old or new? </a:t>
            </a:r>
            <a:r>
              <a:rPr lang="en-GB" b="0" dirty="0"/>
              <a:t>To get us thinking as we begin our time together today, I have some pictures to show you -  some are of old things, some are new, and all you need to decide is which are which!</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157422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Model T Ford OLD</a:t>
            </a:r>
          </a:p>
          <a:p>
            <a:r>
              <a:rPr lang="en-GB" b="0" dirty="0"/>
              <a:t>This was the first mass-produced motor car, launched in 1908 by American Henry Ford.</a:t>
            </a:r>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120984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Smartphone NEW</a:t>
            </a:r>
          </a:p>
          <a:p>
            <a:r>
              <a:rPr lang="en-GB" b="0" dirty="0"/>
              <a:t>I’m sure that we’re all quite familiar with these hand-held devices: in fact many of us use these now instead of a landline phone. And they can do </a:t>
            </a:r>
            <a:r>
              <a:rPr lang="en-GB" b="0" dirty="0" err="1"/>
              <a:t>sooo</a:t>
            </a:r>
            <a:r>
              <a:rPr lang="en-GB" b="0" dirty="0"/>
              <a:t> much more than just be a phone!!</a:t>
            </a:r>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28880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Wooden telephone OLD ….</a:t>
            </a:r>
            <a:r>
              <a:rPr lang="en-GB" b="0" dirty="0"/>
              <a:t>and here’s a much older version! This wouldn’t fit in your pocket!!!</a:t>
            </a:r>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204011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McLaren Supercar NEW </a:t>
            </a:r>
            <a:r>
              <a:rPr lang="en-GB" b="0" dirty="0"/>
              <a:t>from the company based here in Surrey, in Woking!</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283188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Mountain bike NEW</a:t>
            </a:r>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355076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3/6/2025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3/6/2025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3/6/2025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3/6/2025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3/6/2025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3/6/2025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3/6/2025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3/6/2025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3/6/2025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3/6/2025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3/6/2025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3/6/2025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Ocy0SPgc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road…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0E902943-F0B5-B1EC-9A05-ABE9043D0858}"/>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F5E49224-7DD3-E3C0-CF5D-D9ADEE509123}"/>
              </a:ext>
            </a:extLst>
          </p:cNvPr>
          <p:cNvSpPr txBox="1"/>
          <p:nvPr/>
        </p:nvSpPr>
        <p:spPr>
          <a:xfrm>
            <a:off x="179512" y="404664"/>
            <a:ext cx="2952328" cy="2215991"/>
          </a:xfrm>
          <a:prstGeom prst="rect">
            <a:avLst/>
          </a:prstGeom>
          <a:noFill/>
        </p:spPr>
        <p:txBody>
          <a:bodyPr wrap="square" rtlCol="0">
            <a:spAutoFit/>
          </a:bodyPr>
          <a:lstStyle/>
          <a:p>
            <a:pPr algn="ctr"/>
            <a:r>
              <a:rPr lang="en-GB" sz="13800" dirty="0">
                <a:solidFill>
                  <a:schemeClr val="bg1"/>
                </a:solidFill>
                <a:latin typeface="Blackadder ITC" panose="04020505051007020D02" pitchFamily="82" charset="0"/>
              </a:rPr>
              <a:t>Old</a:t>
            </a:r>
          </a:p>
        </p:txBody>
      </p:sp>
      <p:pic>
        <p:nvPicPr>
          <p:cNvPr id="8" name="Picture 7" descr="A black background with a black square&#10;&#10;AI-generated content may be incorrect.">
            <a:extLst>
              <a:ext uri="{FF2B5EF4-FFF2-40B4-BE49-F238E27FC236}">
                <a16:creationId xmlns:a16="http://schemas.microsoft.com/office/drawing/2014/main" id="{A2379EFD-A2A9-571B-58A0-9B81FFFAB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692696"/>
            <a:ext cx="6968579" cy="6021288"/>
          </a:xfrm>
          <a:prstGeom prst="rect">
            <a:avLst/>
          </a:prstGeom>
        </p:spPr>
      </p:pic>
    </p:spTree>
    <p:extLst>
      <p:ext uri="{BB962C8B-B14F-4D97-AF65-F5344CB8AC3E}">
        <p14:creationId xmlns:p14="http://schemas.microsoft.com/office/powerpoint/2010/main" val="113927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iding a unicycle on a street&#10;&#10;AI-generated content may be incorrect.">
            <a:hlinkClick r:id="rId3"/>
            <a:extLst>
              <a:ext uri="{FF2B5EF4-FFF2-40B4-BE49-F238E27FC236}">
                <a16:creationId xmlns:a16="http://schemas.microsoft.com/office/drawing/2014/main" id="{39EC7CAE-0078-A57B-8E91-E0E5B7A383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922" y="831716"/>
            <a:ext cx="7906156" cy="5194567"/>
          </a:xfrm>
          <a:prstGeom prst="rect">
            <a:avLst/>
          </a:prstGeom>
          <a:ln>
            <a:solidFill>
              <a:schemeClr val="tx1"/>
            </a:solidFill>
          </a:ln>
        </p:spPr>
      </p:pic>
    </p:spTree>
    <p:extLst>
      <p:ext uri="{BB962C8B-B14F-4D97-AF65-F5344CB8AC3E}">
        <p14:creationId xmlns:p14="http://schemas.microsoft.com/office/powerpoint/2010/main" val="12357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1098227C-6F48-933A-3D82-CBC9B4B67E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4F023FD-4B33-0C65-8E50-42F1F81B77FD}"/>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E79B66E-DFFA-87C3-492B-D1D9CB3614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8D547514-4001-E17F-9470-73BFB38238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259849">
            <a:off x="532584" y="307989"/>
            <a:ext cx="3737311" cy="6162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993CE3AB-BBFF-CFB6-6F61-3338C3506E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32664">
            <a:off x="4428335" y="349133"/>
            <a:ext cx="3926831" cy="6159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7D8C5A9-9C98-0DC7-25D4-C5C2ADE88119}"/>
              </a:ext>
            </a:extLst>
          </p:cNvPr>
          <p:cNvSpPr txBox="1">
            <a:spLocks noChangeArrowheads="1"/>
          </p:cNvSpPr>
          <p:nvPr/>
        </p:nvSpPr>
        <p:spPr bwMode="auto">
          <a:xfrm>
            <a:off x="-1431903" y="42873"/>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latin typeface="Century Gothic" panose="020B0502020202020204" pitchFamily="34" charset="0"/>
              </a:rPr>
              <a:t>Images from </a:t>
            </a:r>
            <a:r>
              <a:rPr lang="en-GB" altLang="en-US" sz="1100" i="1" dirty="0">
                <a:latin typeface="Century Gothic" panose="020B0502020202020204" pitchFamily="34" charset="0"/>
              </a:rPr>
              <a:t>Wikipedia</a:t>
            </a:r>
          </a:p>
        </p:txBody>
      </p:sp>
    </p:spTree>
    <p:extLst>
      <p:ext uri="{BB962C8B-B14F-4D97-AF65-F5344CB8AC3E}">
        <p14:creationId xmlns:p14="http://schemas.microsoft.com/office/powerpoint/2010/main" val="24075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03D9-6EDD-0BD6-62A9-5F9A0650118B}"/>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F47BA29D-0592-47EF-63ED-E05A87AD2CF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F7275B07-C448-9E14-904E-F7B952BBCE63}"/>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5A3BE0EE-1F1A-EFE0-835C-BCD869873F3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57C5813C-85BF-54D6-B3A0-D11E370F98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3726A13D-668D-E8AA-9AC9-A8CF32E11879}"/>
              </a:ext>
            </a:extLst>
          </p:cNvPr>
          <p:cNvSpPr/>
          <p:nvPr/>
        </p:nvSpPr>
        <p:spPr>
          <a:xfrm>
            <a:off x="1159668" y="1487250"/>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90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water droplets&#10;&#10;AI-generated content may be incorrect.">
            <a:extLst>
              <a:ext uri="{FF2B5EF4-FFF2-40B4-BE49-F238E27FC236}">
                <a16:creationId xmlns:a16="http://schemas.microsoft.com/office/drawing/2014/main" id="{295C1AD6-F2C1-964E-041D-5CF8DB3CAE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TextBox 3">
            <a:extLst>
              <a:ext uri="{FF2B5EF4-FFF2-40B4-BE49-F238E27FC236}">
                <a16:creationId xmlns:a16="http://schemas.microsoft.com/office/drawing/2014/main" id="{821B95F5-5AD3-07E8-D75D-03EBED9FDB73}"/>
              </a:ext>
            </a:extLst>
          </p:cNvPr>
          <p:cNvSpPr txBox="1">
            <a:spLocks noChangeArrowheads="1"/>
          </p:cNvSpPr>
          <p:nvPr/>
        </p:nvSpPr>
        <p:spPr bwMode="auto">
          <a:xfrm>
            <a:off x="323528" y="404664"/>
            <a:ext cx="8496944" cy="4093428"/>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THROUGH it!</a:t>
            </a:r>
          </a:p>
          <a:p>
            <a:pPr algn="ctr">
              <a:buNone/>
            </a:pPr>
            <a:endParaRPr lang="en-GB"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Pedal….SPLASH! Pedal….SPLASH! </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Pedal….SPLASH!  </a:t>
            </a:r>
          </a:p>
        </p:txBody>
      </p:sp>
    </p:spTree>
    <p:extLst>
      <p:ext uri="{BB962C8B-B14F-4D97-AF65-F5344CB8AC3E}">
        <p14:creationId xmlns:p14="http://schemas.microsoft.com/office/powerpoint/2010/main" val="23443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par>
                          <p:cTn id="25" fill="hold">
                            <p:stCondLst>
                              <p:cond delay="185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13318-0481-0182-096E-D70C25F59610}"/>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238EFCCD-359E-5608-A872-702B71E1EF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581A6027-E91F-DF68-CFE6-AE5F818F91BF}"/>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9BA689F0-17DB-B247-5137-41D3B49472DA}"/>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95540127-30E3-7F08-0F7B-2511B3DE8D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DAD6AE58-E4FA-5998-A66C-831AE3DEE7A1}"/>
              </a:ext>
            </a:extLst>
          </p:cNvPr>
          <p:cNvSpPr/>
          <p:nvPr/>
        </p:nvSpPr>
        <p:spPr>
          <a:xfrm>
            <a:off x="1121907" y="1436450"/>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4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2.22222E-6 L -3.33333E-6 -2.22222E-6 C 0.00035 0.00116 0.00105 0.00232 0.00139 0.00371 C 0.00157 0.00417 0.00157 0.00463 0.00174 0.00509 C 0.00226 0.00602 0.00278 0.00695 0.0033 0.00741 C 0.00469 0.00857 0.00434 0.00787 0.00504 0.00903 " pathEditMode="relative" rAng="0" ptsTypes="AAAAAA">
                                      <p:cBhvr>
                                        <p:cTn id="6" dur="2000" fill="hold"/>
                                        <p:tgtEl>
                                          <p:spTgt spid="6"/>
                                        </p:tgtEl>
                                        <p:attrNameLst>
                                          <p:attrName>ppt_x</p:attrName>
                                          <p:attrName>ppt_y</p:attrName>
                                        </p:attrNameLst>
                                      </p:cBhvr>
                                      <p:rCtr x="24300" y="44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ABDFC-71AF-B781-A133-0B66FC9557F0}"/>
            </a:ext>
          </a:extLst>
        </p:cNvPr>
        <p:cNvGrpSpPr/>
        <p:nvPr/>
      </p:nvGrpSpPr>
      <p:grpSpPr>
        <a:xfrm>
          <a:off x="0" y="0"/>
          <a:ext cx="0" cy="0"/>
          <a:chOff x="0" y="0"/>
          <a:chExt cx="0" cy="0"/>
        </a:xfrm>
      </p:grpSpPr>
      <p:pic>
        <p:nvPicPr>
          <p:cNvPr id="5" name="Picture 4" descr="Waves crashing waves on a beach&#10;&#10;AI-generated content may be incorrect.">
            <a:extLst>
              <a:ext uri="{FF2B5EF4-FFF2-40B4-BE49-F238E27FC236}">
                <a16:creationId xmlns:a16="http://schemas.microsoft.com/office/drawing/2014/main" id="{F7EED98C-CCE0-92E6-EC31-015F25C699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434"/>
            <a:ext cx="9144001" cy="6855566"/>
          </a:xfrm>
          <a:prstGeom prst="rect">
            <a:avLst/>
          </a:prstGeom>
        </p:spPr>
      </p:pic>
      <p:sp>
        <p:nvSpPr>
          <p:cNvPr id="2" name="TextBox 1">
            <a:extLst>
              <a:ext uri="{FF2B5EF4-FFF2-40B4-BE49-F238E27FC236}">
                <a16:creationId xmlns:a16="http://schemas.microsoft.com/office/drawing/2014/main" id="{07883B8B-F8AD-3662-9FAA-4D1A5D5848EC}"/>
              </a:ext>
            </a:extLst>
          </p:cNvPr>
          <p:cNvSpPr txBox="1">
            <a:spLocks noChangeArrowheads="1"/>
          </p:cNvSpPr>
          <p:nvPr/>
        </p:nvSpPr>
        <p:spPr bwMode="auto">
          <a:xfrm>
            <a:off x="323528" y="404664"/>
            <a:ext cx="8496944" cy="3994940"/>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ACROSS it!</a:t>
            </a:r>
          </a:p>
          <a:p>
            <a:pPr algn="ctr">
              <a:buNone/>
            </a:pPr>
            <a:endParaRPr lang="en-GB"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UP…..and down…. UP…..and down….. UP….and down!</a:t>
            </a:r>
          </a:p>
        </p:txBody>
      </p:sp>
    </p:spTree>
    <p:extLst>
      <p:ext uri="{BB962C8B-B14F-4D97-AF65-F5344CB8AC3E}">
        <p14:creationId xmlns:p14="http://schemas.microsoft.com/office/powerpoint/2010/main" val="403757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4C35D-9ADB-01A7-BAC4-697C3A0B8E0B}"/>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BEA31853-D15F-DA3E-E8FC-CC665C95096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1C883DD6-D416-9F6C-A042-EBCC4DFAB84D}"/>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9A37665B-6041-9DC4-1DD9-8BBA30F6B34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F486C59C-C8F3-8818-AC17-BFEF7C20B1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9" name="Oval 8">
            <a:extLst>
              <a:ext uri="{FF2B5EF4-FFF2-40B4-BE49-F238E27FC236}">
                <a16:creationId xmlns:a16="http://schemas.microsoft.com/office/drawing/2014/main" id="{6590889A-1888-CEB1-1E84-8340BB847154}"/>
              </a:ext>
            </a:extLst>
          </p:cNvPr>
          <p:cNvSpPr/>
          <p:nvPr/>
        </p:nvSpPr>
        <p:spPr>
          <a:xfrm>
            <a:off x="1259632" y="1690849"/>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99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07 -0.00208 L -0.0007 -0.00208 C 0.00365 -0.00255 0.00799 -0.00301 0.01233 -0.00371 C 0.01632 -0.0044 0.02031 -0.00718 0.02413 -0.00857 L 0.02899 -0.00996 C 0.03767 -0.00949 0.04653 -0.00926 0.05521 -0.00857 C 0.05712 -0.00833 0.0592 -0.00764 0.06111 -0.00695 C 0.06597 -0.00509 0.06962 -0.00301 0.07413 -0.00046 C 0.08003 0.00741 0.07674 0.00509 0.08368 0.00741 C 0.0875 0.01111 0.08889 0.01319 0.09323 0.01528 C 0.09479 0.0162 0.09635 0.01643 0.09809 0.0169 C 0.09913 0.01805 0.10035 0.01898 0.10156 0.02014 C 0.10694 0.02546 0.11111 0.03055 0.11701 0.03449 C 0.11823 0.03518 0.11944 0.03542 0.12066 0.03611 C 0.12326 0.03866 0.12569 0.04074 0.12778 0.04398 C 0.1316 0.05023 0.13125 0.04792 0.13125 0.05208 " pathEditMode="relative" ptsTypes="AAAA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EE1FB-AF21-EAD6-C3E2-F423F3DD98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D39242-9638-5C8C-7226-55D310A9ABCF}"/>
              </a:ext>
            </a:extLst>
          </p:cNvPr>
          <p:cNvSpPr txBox="1">
            <a:spLocks noChangeArrowheads="1"/>
          </p:cNvSpPr>
          <p:nvPr/>
        </p:nvSpPr>
        <p:spPr bwMode="auto">
          <a:xfrm>
            <a:off x="323528" y="404664"/>
            <a:ext cx="8496944" cy="3877985"/>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on with this…..</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stop and mend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‘Can we fix this?!’ ‘YES WE CAN!!!’</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‘Can we fix this?!’ ‘YES WE CAN!!!’</a:t>
            </a:r>
          </a:p>
        </p:txBody>
      </p:sp>
      <p:pic>
        <p:nvPicPr>
          <p:cNvPr id="3" name="Picture 2" descr="A close-up of a wrench&#10;&#10;AI-generated content may be incorrect.">
            <a:extLst>
              <a:ext uri="{FF2B5EF4-FFF2-40B4-BE49-F238E27FC236}">
                <a16:creationId xmlns:a16="http://schemas.microsoft.com/office/drawing/2014/main" id="{89792D61-8555-11A9-F685-1BBBB658D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6952"/>
            <a:ext cx="9144000" cy="5143500"/>
          </a:xfrm>
          <a:prstGeom prst="rect">
            <a:avLst/>
          </a:prstGeom>
        </p:spPr>
      </p:pic>
    </p:spTree>
    <p:extLst>
      <p:ext uri="{BB962C8B-B14F-4D97-AF65-F5344CB8AC3E}">
        <p14:creationId xmlns:p14="http://schemas.microsoft.com/office/powerpoint/2010/main" val="239848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16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childTnLst>
                          </p:cTn>
                        </p:par>
                        <p:par>
                          <p:cTn id="21" fill="hold">
                            <p:stCondLst>
                              <p:cond delay="19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4D396-9DD6-13BA-12E2-41146CB1206D}"/>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604A1AE8-62E3-3857-9506-5AD6FF4478F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76000C77-C892-0D10-8572-865E40739E69}"/>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DED4849E-78BC-4C0E-D9FC-D9E24D727F7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3020A8F1-6001-6E7F-6E1F-D62DB6B37C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2" name="Oval 1">
            <a:extLst>
              <a:ext uri="{FF2B5EF4-FFF2-40B4-BE49-F238E27FC236}">
                <a16:creationId xmlns:a16="http://schemas.microsoft.com/office/drawing/2014/main" id="{8C654387-5253-A535-C38E-87D9DD3673AD}"/>
              </a:ext>
            </a:extLst>
          </p:cNvPr>
          <p:cNvSpPr/>
          <p:nvPr/>
        </p:nvSpPr>
        <p:spPr>
          <a:xfrm>
            <a:off x="2483768" y="2135123"/>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8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139 -0.00486 L -0.00139 -0.00486 C 0.00173 -0.00347 0.00486 -0.00185 0.00798 -0.00023 C 0.00972 0.0007 0.01111 0.00232 0.01284 0.00301 C 0.01545 0.00394 0.0184 0.00394 0.02118 0.00463 C 0.02274 0.00486 0.0243 0.00556 0.02587 0.00625 C 0.02708 0.00672 0.0283 0.00764 0.02951 0.00764 C 0.04375 0.00973 0.05798 0.01088 0.07222 0.0125 C 0.07465 0.01297 0.07708 0.01343 0.07951 0.01412 C 0.08073 0.01436 0.08177 0.01528 0.08298 0.01574 C 0.10347 0.02061 0.08472 0.01459 0.09722 0.01898 C 0.0993 0.02107 0.10104 0.02361 0.1033 0.02523 C 0.10538 0.02686 0.10798 0.02732 0.11041 0.02848 C 0.11232 0.0294 0.11441 0.03056 0.11632 0.03148 C 0.11718 0.03264 0.11771 0.03403 0.11875 0.03473 C 0.1217 0.03727 0.12396 0.0382 0.12708 0.03959 L 0.12951 0.04283 L 0.12222 0.04121 " pathEditMode="relative" ptsTypes="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35A3D-910B-7894-4BCF-2970EB25FD0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5E4FFB-C7FE-5900-C940-C753BB4B37A9}"/>
              </a:ext>
            </a:extLst>
          </p:cNvPr>
          <p:cNvSpPr txBox="1">
            <a:spLocks noChangeArrowheads="1"/>
          </p:cNvSpPr>
          <p:nvPr/>
        </p:nvSpPr>
        <p:spPr bwMode="auto">
          <a:xfrm>
            <a:off x="323528" y="3396410"/>
            <a:ext cx="8496944" cy="3188565"/>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over it…..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take a break until Spring arrives at last…….</a:t>
            </a:r>
          </a:p>
        </p:txBody>
      </p:sp>
      <p:pic>
        <p:nvPicPr>
          <p:cNvPr id="5" name="Picture 4" descr="A sand dune with a trail&#10;&#10;AI-generated content may be incorrect.">
            <a:extLst>
              <a:ext uri="{FF2B5EF4-FFF2-40B4-BE49-F238E27FC236}">
                <a16:creationId xmlns:a16="http://schemas.microsoft.com/office/drawing/2014/main" id="{BD423486-89D4-ACB8-4530-EFA07C8CA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630" y="332657"/>
            <a:ext cx="3281266" cy="2189220"/>
          </a:xfrm>
          <a:prstGeom prst="rect">
            <a:avLst/>
          </a:prstGeom>
          <a:ln>
            <a:solidFill>
              <a:schemeClr val="tx1"/>
            </a:solidFill>
          </a:ln>
        </p:spPr>
      </p:pic>
      <p:pic>
        <p:nvPicPr>
          <p:cNvPr id="7" name="Picture 6">
            <a:extLst>
              <a:ext uri="{FF2B5EF4-FFF2-40B4-BE49-F238E27FC236}">
                <a16:creationId xmlns:a16="http://schemas.microsoft.com/office/drawing/2014/main" id="{3091F6DD-5C5D-47D4-DA17-478D359F5F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5816" y="1119538"/>
            <a:ext cx="3035829" cy="2276872"/>
          </a:xfrm>
          <a:prstGeom prst="rect">
            <a:avLst/>
          </a:prstGeom>
          <a:ln>
            <a:solidFill>
              <a:schemeClr val="tx1"/>
            </a:solidFill>
          </a:ln>
        </p:spPr>
      </p:pic>
      <p:pic>
        <p:nvPicPr>
          <p:cNvPr id="9" name="Picture 8" descr="A snowy road with trees and snow&#10;&#10;AI-generated content may be incorrect.">
            <a:extLst>
              <a:ext uri="{FF2B5EF4-FFF2-40B4-BE49-F238E27FC236}">
                <a16:creationId xmlns:a16="http://schemas.microsoft.com/office/drawing/2014/main" id="{164F08DC-D22F-B211-8629-1B41F8341D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8078" y="332657"/>
            <a:ext cx="3552394" cy="2664295"/>
          </a:xfrm>
          <a:prstGeom prst="rect">
            <a:avLst/>
          </a:prstGeom>
          <a:ln>
            <a:solidFill>
              <a:schemeClr val="tx1"/>
            </a:solidFill>
          </a:ln>
        </p:spPr>
      </p:pic>
    </p:spTree>
    <p:extLst>
      <p:ext uri="{BB962C8B-B14F-4D97-AF65-F5344CB8AC3E}">
        <p14:creationId xmlns:p14="http://schemas.microsoft.com/office/powerpoint/2010/main" val="6908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par>
                          <p:cTn id="22" fill="hold">
                            <p:stCondLst>
                              <p:cond delay="195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345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E63B7-7F2F-C763-28CF-D8BDE3E4E52B}"/>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110954B8-DB7F-7E7F-115B-A1E53B150F1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FE9EA7C5-FE5D-269C-E4BC-DA605907013F}"/>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9CBF93E7-1A92-411C-834E-9A5F3C47B2F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07462172-361C-7756-2FB6-2561F6B3C2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2" name="Oval 1">
            <a:extLst>
              <a:ext uri="{FF2B5EF4-FFF2-40B4-BE49-F238E27FC236}">
                <a16:creationId xmlns:a16="http://schemas.microsoft.com/office/drawing/2014/main" id="{2C3F29B0-5993-9EC3-227A-CED2A3BEF3AA}"/>
              </a:ext>
            </a:extLst>
          </p:cNvPr>
          <p:cNvSpPr/>
          <p:nvPr/>
        </p:nvSpPr>
        <p:spPr>
          <a:xfrm>
            <a:off x="3635896" y="2420888"/>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94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017 -0.00208 L -0.00017 -0.00208 C 0.0007 -0.00162 0.00157 -0.00069 0.00244 -0.00069 C 0.00469 -0.00046 0.00678 -0.00093 0.00903 -0.00116 C 0.00955 -0.00116 0.01007 -0.00139 0.0106 -0.00162 C 0.01129 -0.00185 0.01198 -0.00185 0.01268 -0.00208 C 0.01337 -0.00255 0.01407 -0.00301 0.01476 -0.00347 C 0.01511 -0.0037 0.01563 -0.0037 0.01615 -0.00394 C 0.01771 -0.0044 0.01928 -0.0044 0.02084 -0.00486 C 0.03021 -0.0044 0.03282 -0.00926 0.03594 -0.00255 C 0.03612 -0.00185 0.03629 -0.00139 0.03664 -0.00069 C 0.03646 0.00046 0.03646 0.00185 0.03629 0.00301 C 0.03612 0.0037 0.03594 0.0044 0.03594 0.00532 C 0.03594 0.00602 0.03681 0.00787 0.03698 0.00833 C 0.03716 0.00926 0.03733 0.01042 0.03768 0.01111 C 0.03803 0.01204 0.03855 0.01273 0.03907 0.01343 C 0.03924 0.01389 0.03941 0.01435 0.03959 0.01481 C 0.03976 0.01551 0.03976 0.01644 0.03994 0.01713 C 0.04028 0.01829 0.04132 0.02014 0.04167 0.02106 C 0.04202 0.02199 0.04237 0.02292 0.04271 0.02384 C 0.04289 0.02431 0.04323 0.02477 0.04341 0.02523 C 0.04376 0.02593 0.04376 0.02662 0.0441 0.02708 C 0.04445 0.02755 0.0448 0.02755 0.04514 0.02801 C 0.04601 0.02894 0.0474 0.03125 0.04862 0.03171 L 0.05053 0.03218 C 0.05261 0.03171 0.05452 0.03148 0.05643 0.03125 C 0.05747 0.03102 0.05869 0.03056 0.05973 0.03032 C 0.06077 0.02986 0.06198 0.0294 0.06285 0.0294 C 0.06476 0.02917 0.0665 0.02894 0.06841 0.02894 L 0.06945 0.02801 " pathEditMode="relative" ptsTypes="AAAAAAAAAAAA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FC789-23D5-BD0E-4EEE-202036730223}"/>
              </a:ext>
            </a:extLst>
          </p:cNvPr>
          <p:cNvSpPr txBox="1">
            <a:spLocks noChangeArrowheads="1"/>
          </p:cNvSpPr>
          <p:nvPr/>
        </p:nvSpPr>
        <p:spPr bwMode="auto">
          <a:xfrm>
            <a:off x="2987824" y="505122"/>
            <a:ext cx="5904656" cy="5847755"/>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past them…..</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get around them….</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back and get a steamer ship to India!!!</a:t>
            </a:r>
          </a:p>
          <a:p>
            <a:pPr algn="ctr">
              <a:buNone/>
            </a:pPr>
            <a:endParaRPr lang="en-GB"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UP…..and down…. UP…..and down….. UP….and down!</a:t>
            </a:r>
          </a:p>
        </p:txBody>
      </p:sp>
      <p:pic>
        <p:nvPicPr>
          <p:cNvPr id="4" name="Picture 3" descr="A person in a striped suit holding a stick&#10;&#10;AI-generated content may be incorrect.">
            <a:extLst>
              <a:ext uri="{FF2B5EF4-FFF2-40B4-BE49-F238E27FC236}">
                <a16:creationId xmlns:a16="http://schemas.microsoft.com/office/drawing/2014/main" id="{3E992F17-EE59-91D7-31D4-1CC9E8209D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624" y="-171400"/>
            <a:ext cx="5030986" cy="6858000"/>
          </a:xfrm>
          <a:prstGeom prst="rect">
            <a:avLst/>
          </a:prstGeom>
        </p:spPr>
      </p:pic>
    </p:spTree>
    <p:extLst>
      <p:ext uri="{BB962C8B-B14F-4D97-AF65-F5344CB8AC3E}">
        <p14:creationId xmlns:p14="http://schemas.microsoft.com/office/powerpoint/2010/main" val="340958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15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32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40C3-0FC5-9540-CE20-097DDD7D5C67}"/>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46AABD77-9685-F0FE-EF5B-3F84FF5CDD5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133049E6-A714-7C7B-4BA0-25CB7F40ADD2}"/>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DBAC1E3E-ACA7-33CA-EA7A-F6D8C7A2447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36141856-F845-59BB-762F-6A25FAE92D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810D8A5E-FFCA-B3F2-85B4-76159A1943BF}"/>
              </a:ext>
            </a:extLst>
          </p:cNvPr>
          <p:cNvSpPr/>
          <p:nvPr/>
        </p:nvSpPr>
        <p:spPr>
          <a:xfrm>
            <a:off x="4355974" y="2636912"/>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aphic 7" descr="Thermometer with solid fill">
            <a:extLst>
              <a:ext uri="{FF2B5EF4-FFF2-40B4-BE49-F238E27FC236}">
                <a16:creationId xmlns:a16="http://schemas.microsoft.com/office/drawing/2014/main" id="{ADD758F1-F3D0-D7D9-8DBE-A8C09D2921CB}"/>
              </a:ext>
            </a:extLst>
          </p:cNvPr>
          <p:cNvGrpSpPr/>
          <p:nvPr/>
        </p:nvGrpSpPr>
        <p:grpSpPr>
          <a:xfrm>
            <a:off x="5246404" y="4558381"/>
            <a:ext cx="861734" cy="1907233"/>
            <a:chOff x="5246404" y="4558381"/>
            <a:chExt cx="861734" cy="1907233"/>
          </a:xfrm>
          <a:solidFill>
            <a:srgbClr val="000000"/>
          </a:solidFill>
        </p:grpSpPr>
        <p:sp>
          <p:nvSpPr>
            <p:cNvPr id="10" name="Free-form: Shape 9">
              <a:extLst>
                <a:ext uri="{FF2B5EF4-FFF2-40B4-BE49-F238E27FC236}">
                  <a16:creationId xmlns:a16="http://schemas.microsoft.com/office/drawing/2014/main" id="{D07F1B91-1F8C-F309-0F47-57CB8DE32BAB}"/>
                </a:ext>
              </a:extLst>
            </p:cNvPr>
            <p:cNvSpPr/>
            <p:nvPr/>
          </p:nvSpPr>
          <p:spPr>
            <a:xfrm>
              <a:off x="5246404" y="4558381"/>
              <a:ext cx="861734" cy="1907233"/>
            </a:xfrm>
            <a:custGeom>
              <a:avLst/>
              <a:gdLst>
                <a:gd name="connsiteX0" fmla="*/ 430867 w 861734"/>
                <a:gd name="connsiteY0" fmla="*/ 1778075 h 1907233"/>
                <a:gd name="connsiteX1" fmla="*/ 138109 w 861734"/>
                <a:gd name="connsiteY1" fmla="*/ 1543438 h 1907233"/>
                <a:gd name="connsiteX2" fmla="*/ 301709 w 861734"/>
                <a:gd name="connsiteY2" fmla="*/ 1205475 h 1907233"/>
                <a:gd name="connsiteX3" fmla="*/ 301709 w 861734"/>
                <a:gd name="connsiteY3" fmla="*/ 258316 h 1907233"/>
                <a:gd name="connsiteX4" fmla="*/ 430867 w 861734"/>
                <a:gd name="connsiteY4" fmla="*/ 129158 h 1907233"/>
                <a:gd name="connsiteX5" fmla="*/ 560025 w 861734"/>
                <a:gd name="connsiteY5" fmla="*/ 258316 h 1907233"/>
                <a:gd name="connsiteX6" fmla="*/ 560025 w 861734"/>
                <a:gd name="connsiteY6" fmla="*/ 1205475 h 1907233"/>
                <a:gd name="connsiteX7" fmla="*/ 723626 w 861734"/>
                <a:gd name="connsiteY7" fmla="*/ 1543438 h 1907233"/>
                <a:gd name="connsiteX8" fmla="*/ 430867 w 861734"/>
                <a:gd name="connsiteY8" fmla="*/ 1778075 h 1907233"/>
                <a:gd name="connsiteX9" fmla="*/ 430867 w 861734"/>
                <a:gd name="connsiteY9" fmla="*/ 1778075 h 1907233"/>
                <a:gd name="connsiteX10" fmla="*/ 689183 w 861734"/>
                <a:gd name="connsiteY10" fmla="*/ 1132285 h 1907233"/>
                <a:gd name="connsiteX11" fmla="*/ 689183 w 861734"/>
                <a:gd name="connsiteY11" fmla="*/ 258316 h 1907233"/>
                <a:gd name="connsiteX12" fmla="*/ 430867 w 861734"/>
                <a:gd name="connsiteY12" fmla="*/ 0 h 1907233"/>
                <a:gd name="connsiteX13" fmla="*/ 172551 w 861734"/>
                <a:gd name="connsiteY13" fmla="*/ 258316 h 1907233"/>
                <a:gd name="connsiteX14" fmla="*/ 172551 w 861734"/>
                <a:gd name="connsiteY14" fmla="*/ 1132285 h 1907233"/>
                <a:gd name="connsiteX15" fmla="*/ 21867 w 861734"/>
                <a:gd name="connsiteY15" fmla="*/ 1612322 h 1907233"/>
                <a:gd name="connsiteX16" fmla="*/ 430867 w 861734"/>
                <a:gd name="connsiteY16" fmla="*/ 1907233 h 1907233"/>
                <a:gd name="connsiteX17" fmla="*/ 839868 w 861734"/>
                <a:gd name="connsiteY17" fmla="*/ 1612322 h 1907233"/>
                <a:gd name="connsiteX18" fmla="*/ 689183 w 861734"/>
                <a:gd name="connsiteY18" fmla="*/ 1132285 h 190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1734" h="1907233">
                  <a:moveTo>
                    <a:pt x="430867" y="1778075"/>
                  </a:moveTo>
                  <a:cubicBezTo>
                    <a:pt x="290946" y="1778075"/>
                    <a:pt x="168246" y="1679054"/>
                    <a:pt x="138109" y="1543438"/>
                  </a:cubicBezTo>
                  <a:cubicBezTo>
                    <a:pt x="105820" y="1405670"/>
                    <a:pt x="174704" y="1265748"/>
                    <a:pt x="301709" y="1205475"/>
                  </a:cubicBezTo>
                  <a:lnTo>
                    <a:pt x="301709" y="258316"/>
                  </a:lnTo>
                  <a:cubicBezTo>
                    <a:pt x="301709" y="187279"/>
                    <a:pt x="359831" y="129158"/>
                    <a:pt x="430867" y="129158"/>
                  </a:cubicBezTo>
                  <a:cubicBezTo>
                    <a:pt x="501904" y="129158"/>
                    <a:pt x="560025" y="187279"/>
                    <a:pt x="560025" y="258316"/>
                  </a:cubicBezTo>
                  <a:lnTo>
                    <a:pt x="560025" y="1205475"/>
                  </a:lnTo>
                  <a:cubicBezTo>
                    <a:pt x="687031" y="1265748"/>
                    <a:pt x="753762" y="1405670"/>
                    <a:pt x="723626" y="1543438"/>
                  </a:cubicBezTo>
                  <a:cubicBezTo>
                    <a:pt x="691336" y="1679054"/>
                    <a:pt x="570789" y="1775922"/>
                    <a:pt x="430867" y="1778075"/>
                  </a:cubicBezTo>
                  <a:lnTo>
                    <a:pt x="430867" y="1778075"/>
                  </a:lnTo>
                  <a:close/>
                  <a:moveTo>
                    <a:pt x="689183" y="1132285"/>
                  </a:moveTo>
                  <a:lnTo>
                    <a:pt x="689183" y="258316"/>
                  </a:lnTo>
                  <a:cubicBezTo>
                    <a:pt x="689183" y="116242"/>
                    <a:pt x="572941" y="0"/>
                    <a:pt x="430867" y="0"/>
                  </a:cubicBezTo>
                  <a:cubicBezTo>
                    <a:pt x="288794" y="0"/>
                    <a:pt x="172551" y="114090"/>
                    <a:pt x="172551" y="258316"/>
                  </a:cubicBezTo>
                  <a:lnTo>
                    <a:pt x="172551" y="1132285"/>
                  </a:lnTo>
                  <a:cubicBezTo>
                    <a:pt x="24020" y="1244222"/>
                    <a:pt x="-36254" y="1437959"/>
                    <a:pt x="21867" y="1612322"/>
                  </a:cubicBezTo>
                  <a:cubicBezTo>
                    <a:pt x="79988" y="1788838"/>
                    <a:pt x="245741" y="1907233"/>
                    <a:pt x="430867" y="1907233"/>
                  </a:cubicBezTo>
                  <a:cubicBezTo>
                    <a:pt x="615994" y="1907233"/>
                    <a:pt x="781747" y="1788838"/>
                    <a:pt x="839868" y="1612322"/>
                  </a:cubicBezTo>
                  <a:cubicBezTo>
                    <a:pt x="897989" y="1437959"/>
                    <a:pt x="837715" y="1244222"/>
                    <a:pt x="689183" y="1132285"/>
                  </a:cubicBezTo>
                  <a:close/>
                </a:path>
              </a:pathLst>
            </a:custGeom>
            <a:solidFill>
              <a:srgbClr val="000000"/>
            </a:solidFill>
            <a:ln w="214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EF9F102-B608-9757-47CB-4A2B18A389AF}"/>
                </a:ext>
              </a:extLst>
            </p:cNvPr>
            <p:cNvSpPr/>
            <p:nvPr/>
          </p:nvSpPr>
          <p:spPr>
            <a:xfrm>
              <a:off x="5462720" y="5303192"/>
              <a:ext cx="429102" cy="947158"/>
            </a:xfrm>
            <a:custGeom>
              <a:avLst/>
              <a:gdLst>
                <a:gd name="connsiteX0" fmla="*/ 257604 w 429102"/>
                <a:gd name="connsiteY0" fmla="*/ 520937 h 947158"/>
                <a:gd name="connsiteX1" fmla="*/ 257604 w 429102"/>
                <a:gd name="connsiteY1" fmla="*/ 0 h 947158"/>
                <a:gd name="connsiteX2" fmla="*/ 171498 w 429102"/>
                <a:gd name="connsiteY2" fmla="*/ 0 h 947158"/>
                <a:gd name="connsiteX3" fmla="*/ 171498 w 429102"/>
                <a:gd name="connsiteY3" fmla="*/ 520937 h 947158"/>
                <a:gd name="connsiteX4" fmla="*/ 1440 w 429102"/>
                <a:gd name="connsiteY4" fmla="*/ 753422 h 947158"/>
                <a:gd name="connsiteX5" fmla="*/ 214551 w 429102"/>
                <a:gd name="connsiteY5" fmla="*/ 947159 h 947158"/>
                <a:gd name="connsiteX6" fmla="*/ 427662 w 429102"/>
                <a:gd name="connsiteY6" fmla="*/ 753422 h 947158"/>
                <a:gd name="connsiteX7" fmla="*/ 257604 w 429102"/>
                <a:gd name="connsiteY7" fmla="*/ 520937 h 94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02" h="947158">
                  <a:moveTo>
                    <a:pt x="257604" y="520937"/>
                  </a:moveTo>
                  <a:lnTo>
                    <a:pt x="257604" y="0"/>
                  </a:lnTo>
                  <a:lnTo>
                    <a:pt x="171498" y="0"/>
                  </a:lnTo>
                  <a:lnTo>
                    <a:pt x="171498" y="520937"/>
                  </a:lnTo>
                  <a:cubicBezTo>
                    <a:pt x="63867" y="542464"/>
                    <a:pt x="-11475" y="643637"/>
                    <a:pt x="1440" y="753422"/>
                  </a:cubicBezTo>
                  <a:cubicBezTo>
                    <a:pt x="12203" y="863206"/>
                    <a:pt x="104767" y="947159"/>
                    <a:pt x="214551" y="947159"/>
                  </a:cubicBezTo>
                  <a:cubicBezTo>
                    <a:pt x="324335" y="947159"/>
                    <a:pt x="416899" y="863206"/>
                    <a:pt x="427662" y="753422"/>
                  </a:cubicBezTo>
                  <a:cubicBezTo>
                    <a:pt x="440578" y="643637"/>
                    <a:pt x="365235" y="542464"/>
                    <a:pt x="257604" y="520937"/>
                  </a:cubicBezTo>
                  <a:close/>
                </a:path>
              </a:pathLst>
            </a:custGeom>
            <a:solidFill>
              <a:srgbClr val="FF0000"/>
            </a:solidFill>
            <a:ln w="21431" cap="flat">
              <a:noFill/>
              <a:prstDash val="solid"/>
              <a:miter/>
            </a:ln>
          </p:spPr>
          <p:txBody>
            <a:bodyPr rtlCol="0" anchor="ctr"/>
            <a:lstStyle/>
            <a:p>
              <a:endParaRPr lang="en-GB"/>
            </a:p>
          </p:txBody>
        </p:sp>
      </p:grpSp>
    </p:spTree>
    <p:extLst>
      <p:ext uri="{BB962C8B-B14F-4D97-AF65-F5344CB8AC3E}">
        <p14:creationId xmlns:p14="http://schemas.microsoft.com/office/powerpoint/2010/main" val="336782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1927 -0.00347 L -0.01927 -0.00347 C -0.02239 -0.00509 -0.02569 -0.00648 -0.02881 -0.00833 C -0.03003 -0.00903 -0.03107 -0.01065 -0.03229 -0.01157 C -0.03385 -0.01273 -0.03541 -0.01366 -0.03715 -0.01458 C -0.04496 -0.025 -0.03593 -0.01435 -0.04548 -0.02268 C -0.04635 -0.02338 -0.04687 -0.025 -0.04774 -0.02569 C -0.05173 -0.02917 -0.05572 -0.03241 -0.05972 -0.03542 C -0.06354 -0.03819 -0.06788 -0.04004 -0.07152 -0.04329 C -0.07395 -0.04537 -0.07673 -0.04699 -0.07881 -0.04954 C -0.07986 -0.05116 -0.0809 -0.05301 -0.08229 -0.0544 C -0.08368 -0.05579 -0.08559 -0.05625 -0.08715 -0.05764 C -0.09479 -0.06504 -0.08663 -0.06042 -0.09427 -0.06389 C -0.10885 -0.07963 -0.09027 -0.06088 -0.1085 -0.075 C -0.11076 -0.07662 -0.11232 -0.0794 -0.11441 -0.08148 C -0.11597 -0.08264 -0.1177 -0.08333 -0.11927 -0.08449 C -0.12083 -0.08588 -0.12222 -0.08796 -0.12395 -0.08935 C -0.12864 -0.09282 -0.13628 -0.09444 -0.14062 -0.09722 C -0.14479 -0.1 -0.14479 -0.10046 -0.14895 -0.10208 C -0.15052 -0.10254 -0.15208 -0.10347 -0.15364 -0.1037 C -0.16076 -0.1044 -0.16805 -0.10463 -0.17517 -0.10509 C -0.18541 -0.10463 -0.19583 -0.10463 -0.20607 -0.1037 C -0.20729 -0.10347 -0.2085 -0.10278 -0.20972 -0.10208 C -0.21093 -0.10116 -0.21197 -0.1 -0.21319 -0.09884 C -0.21406 -0.09676 -0.2151 -0.09467 -0.21562 -0.09259 C -0.21822 -0.08194 -0.21631 -0.06921 -0.21441 -0.05903 C -0.21406 -0.05694 -0.21197 -0.05602 -0.21093 -0.0544 C -0.21041 -0.05278 -0.21041 -0.05092 -0.20972 -0.04954 C -0.20885 -0.04815 -0.20729 -0.04768 -0.20607 -0.04653 C -0.2052 -0.0456 -0.20451 -0.04421 -0.20364 -0.04329 C -0.20121 -0.03009 -0.20451 -0.04421 -0.19774 -0.02893 C -0.1967 -0.02662 -0.19635 -0.02361 -0.19531 -0.02106 C -0.19409 -0.01759 -0.19201 -0.01481 -0.19062 -0.01157 C -0.18489 0.00278 -0.19253 -0.00926 -0.1835 0.00278 C -0.18263 0.00486 -0.18211 0.00718 -0.18107 0.00926 C -0.18055 0.01042 -0.17934 0.01111 -0.17864 0.01227 C -0.1717 0.02639 -0.18038 0.01111 -0.17517 0.025 C -0.1743 0.02732 -0.17256 0.02917 -0.17152 0.03148 C -0.16284 0.05023 -0.17482 0.02593 -0.16805 0.04421 C -0.16753 0.04537 -0.16649 0.0463 -0.16562 0.04722 C -0.16475 0.04931 -0.16423 0.05162 -0.16319 0.05371 C -0.16232 0.05556 -0.16076 0.05671 -0.15972 0.05833 C -0.15833 0.06042 -0.15729 0.06273 -0.15607 0.06482 C -0.15243 0.07917 -0.15816 0.05972 -0.15138 0.07269 C -0.1493 0.07662 -0.14878 0.08171 -0.14652 0.08542 C -0.14531 0.0875 -0.14392 0.08935 -0.14305 0.09167 C -0.14201 0.09421 -0.14166 0.09722 -0.14062 0.09977 C -0.13993 0.10139 -0.13906 0.10278 -0.13819 0.1044 C -0.13368 0.11435 -0.13645 0.10996 -0.13229 0.11551 C -0.13142 0.11783 -0.13107 0.12014 -0.12986 0.12199 C -0.12899 0.12338 -0.12708 0.12361 -0.12638 0.12523 C -0.12552 0.12685 -0.12604 0.12963 -0.12517 0.13148 C -0.1243 0.1331 -0.12256 0.13333 -0.12152 0.13472 C -0.11163 0.14676 -0.11666 0.14375 -0.10729 0.15046 C -0.10416 0.15278 -0.10121 0.15533 -0.09774 0.15695 L -0.09062 0.16019 L -0.07395 0.15695 C -0.07204 0.15648 -0.06996 0.15625 -0.06805 0.15533 C -0.06666 0.15463 -0.06579 0.15301 -0.06441 0.15208 C -0.06215 0.1507 -0.05954 0.15046 -0.05729 0.14884 C -0.05572 0.14792 -0.05416 0.14676 -0.0526 0.14583 C -0.04826 0.14329 -0.04704 0.14283 -0.04305 0.14097 C -0.04184 0.14005 -0.04079 0.13866 -0.03941 0.13773 C -0.03802 0.13704 -0.03628 0.13681 -0.03472 0.13634 C -0.0335 0.13588 -0.03229 0.13519 -0.03107 0.13472 C -0.03003 0.13357 -0.02864 0.13287 -0.0276 0.13148 C -0.02656 0.13009 -0.02621 0.12801 -0.02517 0.12662 C -0.02048 0.1213 -0.01649 0.12269 -0.01336 0.11389 C -0.01006 0.10556 -0.0125 0.1088 -0.00607 0.1044 C -0.00538 0.10278 -0.00486 0.10116 -0.00381 0.09977 C 0.00313 0.09051 -0.00312 0.10208 0.00226 0.09329 C 0.00504 0.08866 0.00782 0.0838 0.01059 0.07917 C 0.01181 0.07685 0.0132 0.075 0.01407 0.07269 C 0.01494 0.0706 0.0158 0.06852 0.0165 0.06644 C 0.02136 0.04931 0.01702 0.05602 0.0224 0.04884 C 0.02275 0.04722 0.02309 0.0456 0.02362 0.04421 C 0.025 0.04028 0.02761 0.03519 0.02952 0.03148 C 0.03247 0.0125 0.02778 0.03218 0.03559 0.02037 C 0.03924 0.01435 0.03594 0.00695 0.04393 0.0044 L 0.0533 0.00116 L 0.06059 0.0044 " pathEditMode="relative" ptsTypes="AAAAAAAAAAAAAAAAAAAAAAAAAAAAAAAAAAAAAAAAAAAAAAAAAAAAAAAAAAAAAAAAAAAAAAAAAAAAAAAAA">
                                      <p:cBhvr>
                                        <p:cTn id="6" dur="5000" fill="hold"/>
                                        <p:tgtEl>
                                          <p:spTgt spid="6"/>
                                        </p:tgtEl>
                                        <p:attrNameLst>
                                          <p:attrName>ppt_x</p:attrName>
                                          <p:attrName>ppt_y</p:attrName>
                                        </p:attrNameLst>
                                      </p:cBhvr>
                                    </p:animMotion>
                                  </p:childTnLst>
                                </p:cTn>
                              </p:par>
                            </p:childTnLst>
                          </p:cTn>
                        </p:par>
                        <p:par>
                          <p:cTn id="7" fill="hold">
                            <p:stCondLst>
                              <p:cond delay="5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9A75-8BB5-2907-A3B8-DB4D82A577E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F6FBC4A-D52D-0CD6-8D2A-28A54F2338DA}"/>
              </a:ext>
            </a:extLst>
          </p:cNvPr>
          <p:cNvPicPr>
            <a:picLocks noChangeAspect="1"/>
          </p:cNvPicPr>
          <p:nvPr/>
        </p:nvPicPr>
        <p:blipFill>
          <a:blip r:embed="rId3">
            <a:extLst>
              <a:ext uri="{28A0092B-C50C-407E-A947-70E740481C1C}">
                <a14:useLocalDpi xmlns:a14="http://schemas.microsoft.com/office/drawing/2010/main" val="0"/>
              </a:ext>
            </a:extLst>
          </a:blip>
          <a:srcRect l="14293" r="11643"/>
          <a:stretch/>
        </p:blipFill>
        <p:spPr>
          <a:xfrm>
            <a:off x="0" y="0"/>
            <a:ext cx="9144000" cy="6858000"/>
          </a:xfrm>
          <a:prstGeom prst="rect">
            <a:avLst/>
          </a:prstGeom>
        </p:spPr>
      </p:pic>
      <p:sp>
        <p:nvSpPr>
          <p:cNvPr id="4" name="TextBox 3">
            <a:extLst>
              <a:ext uri="{FF2B5EF4-FFF2-40B4-BE49-F238E27FC236}">
                <a16:creationId xmlns:a16="http://schemas.microsoft.com/office/drawing/2014/main" id="{C5FCFEA2-B59A-D565-516B-73A1F66C3F5C}"/>
              </a:ext>
            </a:extLst>
          </p:cNvPr>
          <p:cNvSpPr txBox="1">
            <a:spLocks noChangeArrowheads="1"/>
          </p:cNvSpPr>
          <p:nvPr/>
        </p:nvSpPr>
        <p:spPr bwMode="auto">
          <a:xfrm>
            <a:off x="395536" y="4016326"/>
            <a:ext cx="8496944" cy="2653034"/>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won’t go around it…..</a:t>
            </a: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stay and have a look!….</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err="1">
                <a:latin typeface="Century Gothic" panose="020B0502020202020204" pitchFamily="34" charset="0"/>
                <a:ea typeface="MS Mincho" panose="02020609040205080304" pitchFamily="49" charset="-128"/>
                <a:cs typeface="Tahoma" panose="020B0604030504040204" pitchFamily="34" charset="0"/>
              </a:rPr>
              <a:t>Ooooh</a:t>
            </a:r>
            <a:r>
              <a:rPr lang="en-GB" b="1" dirty="0">
                <a:latin typeface="Century Gothic" panose="020B0502020202020204" pitchFamily="34" charset="0"/>
                <a:ea typeface="MS Mincho" panose="02020609040205080304" pitchFamily="49" charset="-128"/>
                <a:cs typeface="Tahoma" panose="020B0604030504040204" pitchFamily="34" charset="0"/>
              </a:rPr>
              <a:t>…..WOW!....</a:t>
            </a:r>
            <a:r>
              <a:rPr lang="en-GB" b="1" dirty="0" err="1">
                <a:latin typeface="Century Gothic" panose="020B0502020202020204" pitchFamily="34" charset="0"/>
                <a:ea typeface="MS Mincho" panose="02020609040205080304" pitchFamily="49" charset="-128"/>
                <a:cs typeface="Tahoma" panose="020B0604030504040204" pitchFamily="34" charset="0"/>
              </a:rPr>
              <a:t>Ooooh</a:t>
            </a:r>
            <a:r>
              <a:rPr lang="en-GB" b="1" dirty="0">
                <a:latin typeface="Century Gothic" panose="020B0502020202020204" pitchFamily="34" charset="0"/>
                <a:ea typeface="MS Mincho" panose="02020609040205080304" pitchFamily="49" charset="-128"/>
                <a:cs typeface="Tahoma" panose="020B0604030504040204" pitchFamily="34" charset="0"/>
              </a:rPr>
              <a:t>…..WOW!.... </a:t>
            </a:r>
          </a:p>
          <a:p>
            <a:pPr algn="ctr">
              <a:buNone/>
            </a:pPr>
            <a:r>
              <a:rPr lang="en-GB" b="1" dirty="0" err="1">
                <a:latin typeface="Century Gothic" panose="020B0502020202020204" pitchFamily="34" charset="0"/>
                <a:ea typeface="MS Mincho" panose="02020609040205080304" pitchFamily="49" charset="-128"/>
                <a:cs typeface="Tahoma" panose="020B0604030504040204" pitchFamily="34" charset="0"/>
              </a:rPr>
              <a:t>Ooooh</a:t>
            </a:r>
            <a:r>
              <a:rPr lang="en-GB" b="1" dirty="0">
                <a:latin typeface="Century Gothic" panose="020B0502020202020204" pitchFamily="34" charset="0"/>
                <a:ea typeface="MS Mincho" panose="02020609040205080304" pitchFamily="49" charset="-128"/>
                <a:cs typeface="Tahoma" panose="020B0604030504040204" pitchFamily="34" charset="0"/>
              </a:rPr>
              <a:t>…..WOW!....  </a:t>
            </a:r>
          </a:p>
        </p:txBody>
      </p:sp>
    </p:spTree>
    <p:extLst>
      <p:ext uri="{BB962C8B-B14F-4D97-AF65-F5344CB8AC3E}">
        <p14:creationId xmlns:p14="http://schemas.microsoft.com/office/powerpoint/2010/main" val="353160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20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D197-0CBD-801C-177A-294A637C2079}"/>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DC3C8488-9276-3DD6-E0F4-B9E226691DB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E3F32EB4-3051-1ECB-1373-616F5D836300}"/>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35744648-01A4-9052-8802-08B10080AE5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DA96C3AC-BD0E-91FF-516C-76C88ADA40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5D47C0FC-7475-21ED-3FC8-2D0BD5935682}"/>
              </a:ext>
            </a:extLst>
          </p:cNvPr>
          <p:cNvSpPr/>
          <p:nvPr/>
        </p:nvSpPr>
        <p:spPr>
          <a:xfrm>
            <a:off x="4932040" y="2708920"/>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aphic 7" descr="Thermometer with solid fill">
            <a:extLst>
              <a:ext uri="{FF2B5EF4-FFF2-40B4-BE49-F238E27FC236}">
                <a16:creationId xmlns:a16="http://schemas.microsoft.com/office/drawing/2014/main" id="{76B959E5-CCC0-6EE5-FF0F-82392431BC0D}"/>
              </a:ext>
            </a:extLst>
          </p:cNvPr>
          <p:cNvGrpSpPr/>
          <p:nvPr/>
        </p:nvGrpSpPr>
        <p:grpSpPr>
          <a:xfrm>
            <a:off x="5246404" y="4558381"/>
            <a:ext cx="861734" cy="1907233"/>
            <a:chOff x="5246404" y="4558381"/>
            <a:chExt cx="861734" cy="1907233"/>
          </a:xfrm>
          <a:solidFill>
            <a:srgbClr val="000000"/>
          </a:solidFill>
        </p:grpSpPr>
        <p:sp>
          <p:nvSpPr>
            <p:cNvPr id="8" name="Free-form: Shape 7">
              <a:extLst>
                <a:ext uri="{FF2B5EF4-FFF2-40B4-BE49-F238E27FC236}">
                  <a16:creationId xmlns:a16="http://schemas.microsoft.com/office/drawing/2014/main" id="{4EF8297D-90E5-03FE-893E-3F5B4DA6C113}"/>
                </a:ext>
              </a:extLst>
            </p:cNvPr>
            <p:cNvSpPr/>
            <p:nvPr/>
          </p:nvSpPr>
          <p:spPr>
            <a:xfrm>
              <a:off x="5246404" y="4558381"/>
              <a:ext cx="861734" cy="1907233"/>
            </a:xfrm>
            <a:custGeom>
              <a:avLst/>
              <a:gdLst>
                <a:gd name="connsiteX0" fmla="*/ 430867 w 861734"/>
                <a:gd name="connsiteY0" fmla="*/ 1778075 h 1907233"/>
                <a:gd name="connsiteX1" fmla="*/ 138109 w 861734"/>
                <a:gd name="connsiteY1" fmla="*/ 1543438 h 1907233"/>
                <a:gd name="connsiteX2" fmla="*/ 301709 w 861734"/>
                <a:gd name="connsiteY2" fmla="*/ 1205475 h 1907233"/>
                <a:gd name="connsiteX3" fmla="*/ 301709 w 861734"/>
                <a:gd name="connsiteY3" fmla="*/ 258316 h 1907233"/>
                <a:gd name="connsiteX4" fmla="*/ 430867 w 861734"/>
                <a:gd name="connsiteY4" fmla="*/ 129158 h 1907233"/>
                <a:gd name="connsiteX5" fmla="*/ 560025 w 861734"/>
                <a:gd name="connsiteY5" fmla="*/ 258316 h 1907233"/>
                <a:gd name="connsiteX6" fmla="*/ 560025 w 861734"/>
                <a:gd name="connsiteY6" fmla="*/ 1205475 h 1907233"/>
                <a:gd name="connsiteX7" fmla="*/ 723626 w 861734"/>
                <a:gd name="connsiteY7" fmla="*/ 1543438 h 1907233"/>
                <a:gd name="connsiteX8" fmla="*/ 430867 w 861734"/>
                <a:gd name="connsiteY8" fmla="*/ 1778075 h 1907233"/>
                <a:gd name="connsiteX9" fmla="*/ 430867 w 861734"/>
                <a:gd name="connsiteY9" fmla="*/ 1778075 h 1907233"/>
                <a:gd name="connsiteX10" fmla="*/ 689183 w 861734"/>
                <a:gd name="connsiteY10" fmla="*/ 1132285 h 1907233"/>
                <a:gd name="connsiteX11" fmla="*/ 689183 w 861734"/>
                <a:gd name="connsiteY11" fmla="*/ 258316 h 1907233"/>
                <a:gd name="connsiteX12" fmla="*/ 430867 w 861734"/>
                <a:gd name="connsiteY12" fmla="*/ 0 h 1907233"/>
                <a:gd name="connsiteX13" fmla="*/ 172551 w 861734"/>
                <a:gd name="connsiteY13" fmla="*/ 258316 h 1907233"/>
                <a:gd name="connsiteX14" fmla="*/ 172551 w 861734"/>
                <a:gd name="connsiteY14" fmla="*/ 1132285 h 1907233"/>
                <a:gd name="connsiteX15" fmla="*/ 21867 w 861734"/>
                <a:gd name="connsiteY15" fmla="*/ 1612322 h 1907233"/>
                <a:gd name="connsiteX16" fmla="*/ 430867 w 861734"/>
                <a:gd name="connsiteY16" fmla="*/ 1907233 h 1907233"/>
                <a:gd name="connsiteX17" fmla="*/ 839868 w 861734"/>
                <a:gd name="connsiteY17" fmla="*/ 1612322 h 1907233"/>
                <a:gd name="connsiteX18" fmla="*/ 689183 w 861734"/>
                <a:gd name="connsiteY18" fmla="*/ 1132285 h 190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1734" h="1907233">
                  <a:moveTo>
                    <a:pt x="430867" y="1778075"/>
                  </a:moveTo>
                  <a:cubicBezTo>
                    <a:pt x="290946" y="1778075"/>
                    <a:pt x="168246" y="1679054"/>
                    <a:pt x="138109" y="1543438"/>
                  </a:cubicBezTo>
                  <a:cubicBezTo>
                    <a:pt x="105820" y="1405670"/>
                    <a:pt x="174704" y="1265748"/>
                    <a:pt x="301709" y="1205475"/>
                  </a:cubicBezTo>
                  <a:lnTo>
                    <a:pt x="301709" y="258316"/>
                  </a:lnTo>
                  <a:cubicBezTo>
                    <a:pt x="301709" y="187279"/>
                    <a:pt x="359831" y="129158"/>
                    <a:pt x="430867" y="129158"/>
                  </a:cubicBezTo>
                  <a:cubicBezTo>
                    <a:pt x="501904" y="129158"/>
                    <a:pt x="560025" y="187279"/>
                    <a:pt x="560025" y="258316"/>
                  </a:cubicBezTo>
                  <a:lnTo>
                    <a:pt x="560025" y="1205475"/>
                  </a:lnTo>
                  <a:cubicBezTo>
                    <a:pt x="687031" y="1265748"/>
                    <a:pt x="753762" y="1405670"/>
                    <a:pt x="723626" y="1543438"/>
                  </a:cubicBezTo>
                  <a:cubicBezTo>
                    <a:pt x="691336" y="1679054"/>
                    <a:pt x="570789" y="1775922"/>
                    <a:pt x="430867" y="1778075"/>
                  </a:cubicBezTo>
                  <a:lnTo>
                    <a:pt x="430867" y="1778075"/>
                  </a:lnTo>
                  <a:close/>
                  <a:moveTo>
                    <a:pt x="689183" y="1132285"/>
                  </a:moveTo>
                  <a:lnTo>
                    <a:pt x="689183" y="258316"/>
                  </a:lnTo>
                  <a:cubicBezTo>
                    <a:pt x="689183" y="116242"/>
                    <a:pt x="572941" y="0"/>
                    <a:pt x="430867" y="0"/>
                  </a:cubicBezTo>
                  <a:cubicBezTo>
                    <a:pt x="288794" y="0"/>
                    <a:pt x="172551" y="114090"/>
                    <a:pt x="172551" y="258316"/>
                  </a:cubicBezTo>
                  <a:lnTo>
                    <a:pt x="172551" y="1132285"/>
                  </a:lnTo>
                  <a:cubicBezTo>
                    <a:pt x="24020" y="1244222"/>
                    <a:pt x="-36254" y="1437959"/>
                    <a:pt x="21867" y="1612322"/>
                  </a:cubicBezTo>
                  <a:cubicBezTo>
                    <a:pt x="79988" y="1788838"/>
                    <a:pt x="245741" y="1907233"/>
                    <a:pt x="430867" y="1907233"/>
                  </a:cubicBezTo>
                  <a:cubicBezTo>
                    <a:pt x="615994" y="1907233"/>
                    <a:pt x="781747" y="1788838"/>
                    <a:pt x="839868" y="1612322"/>
                  </a:cubicBezTo>
                  <a:cubicBezTo>
                    <a:pt x="897989" y="1437959"/>
                    <a:pt x="837715" y="1244222"/>
                    <a:pt x="689183" y="1132285"/>
                  </a:cubicBezTo>
                  <a:close/>
                </a:path>
              </a:pathLst>
            </a:custGeom>
            <a:solidFill>
              <a:srgbClr val="000000"/>
            </a:solidFill>
            <a:ln w="21431"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9FFBDCC-4924-1987-E9CE-4838D8D8AF7E}"/>
                </a:ext>
              </a:extLst>
            </p:cNvPr>
            <p:cNvSpPr/>
            <p:nvPr/>
          </p:nvSpPr>
          <p:spPr>
            <a:xfrm>
              <a:off x="5462720" y="5303192"/>
              <a:ext cx="429102" cy="947158"/>
            </a:xfrm>
            <a:custGeom>
              <a:avLst/>
              <a:gdLst>
                <a:gd name="connsiteX0" fmla="*/ 257604 w 429102"/>
                <a:gd name="connsiteY0" fmla="*/ 520937 h 947158"/>
                <a:gd name="connsiteX1" fmla="*/ 257604 w 429102"/>
                <a:gd name="connsiteY1" fmla="*/ 0 h 947158"/>
                <a:gd name="connsiteX2" fmla="*/ 171498 w 429102"/>
                <a:gd name="connsiteY2" fmla="*/ 0 h 947158"/>
                <a:gd name="connsiteX3" fmla="*/ 171498 w 429102"/>
                <a:gd name="connsiteY3" fmla="*/ 520937 h 947158"/>
                <a:gd name="connsiteX4" fmla="*/ 1440 w 429102"/>
                <a:gd name="connsiteY4" fmla="*/ 753422 h 947158"/>
                <a:gd name="connsiteX5" fmla="*/ 214551 w 429102"/>
                <a:gd name="connsiteY5" fmla="*/ 947159 h 947158"/>
                <a:gd name="connsiteX6" fmla="*/ 427662 w 429102"/>
                <a:gd name="connsiteY6" fmla="*/ 753422 h 947158"/>
                <a:gd name="connsiteX7" fmla="*/ 257604 w 429102"/>
                <a:gd name="connsiteY7" fmla="*/ 520937 h 94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02" h="947158">
                  <a:moveTo>
                    <a:pt x="257604" y="520937"/>
                  </a:moveTo>
                  <a:lnTo>
                    <a:pt x="257604" y="0"/>
                  </a:lnTo>
                  <a:lnTo>
                    <a:pt x="171498" y="0"/>
                  </a:lnTo>
                  <a:lnTo>
                    <a:pt x="171498" y="520937"/>
                  </a:lnTo>
                  <a:cubicBezTo>
                    <a:pt x="63867" y="542464"/>
                    <a:pt x="-11475" y="643637"/>
                    <a:pt x="1440" y="753422"/>
                  </a:cubicBezTo>
                  <a:cubicBezTo>
                    <a:pt x="12203" y="863206"/>
                    <a:pt x="104767" y="947159"/>
                    <a:pt x="214551" y="947159"/>
                  </a:cubicBezTo>
                  <a:cubicBezTo>
                    <a:pt x="324335" y="947159"/>
                    <a:pt x="416899" y="863206"/>
                    <a:pt x="427662" y="753422"/>
                  </a:cubicBezTo>
                  <a:cubicBezTo>
                    <a:pt x="440578" y="643637"/>
                    <a:pt x="365235" y="542464"/>
                    <a:pt x="257604" y="520937"/>
                  </a:cubicBezTo>
                  <a:close/>
                </a:path>
              </a:pathLst>
            </a:custGeom>
            <a:solidFill>
              <a:srgbClr val="FF0000"/>
            </a:solidFill>
            <a:ln w="21431" cap="flat">
              <a:noFill/>
              <a:prstDash val="solid"/>
              <a:miter/>
            </a:ln>
          </p:spPr>
          <p:txBody>
            <a:bodyPr rtlCol="0" anchor="ctr"/>
            <a:lstStyle/>
            <a:p>
              <a:endParaRPr lang="en-GB"/>
            </a:p>
          </p:txBody>
        </p:sp>
      </p:grpSp>
    </p:spTree>
    <p:extLst>
      <p:ext uri="{BB962C8B-B14F-4D97-AF65-F5344CB8AC3E}">
        <p14:creationId xmlns:p14="http://schemas.microsoft.com/office/powerpoint/2010/main" val="124755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52 -0.00093 L 0.0052 -0.00093 C 0.00816 0.00092 0.01128 0.00278 0.01423 0.00509 C 0.02083 0.01018 0.01059 0.00509 0.01875 0.00856 C 0.02777 0.01782 0.01649 0.00648 0.02691 0.01597 C 0.02812 0.01713 0.02934 0.01829 0.03055 0.01967 C 0.03125 0.02037 0.03159 0.02129 0.03229 0.02199 C 0.03593 0.025 0.03958 0.02801 0.04322 0.03055 C 0.04444 0.03125 0.04566 0.03194 0.04687 0.03287 C 0.04791 0.03356 0.04861 0.03472 0.04965 0.03541 C 0.05086 0.03634 0.05208 0.0368 0.05329 0.03773 C 0.05416 0.03842 0.05503 0.03958 0.0559 0.04028 C 0.05902 0.04236 0.06093 0.04329 0.06423 0.04514 C 0.06475 0.04583 0.06527 0.04676 0.06597 0.04745 C 0.06684 0.04838 0.06788 0.04884 0.06875 0.05 C 0.07066 0.05208 0.07239 0.05486 0.07413 0.05717 L 0.07691 0.06088 L 0.07968 0.06458 " pathEditMode="relative" ptsTypes="AAAAAAAAAAAAAAAA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9C9E9-E368-D9DC-92CE-09C73C3410B6}"/>
            </a:ext>
          </a:extLst>
        </p:cNvPr>
        <p:cNvGrpSpPr/>
        <p:nvPr/>
      </p:nvGrpSpPr>
      <p:grpSpPr>
        <a:xfrm>
          <a:off x="0" y="0"/>
          <a:ext cx="0" cy="0"/>
          <a:chOff x="0" y="0"/>
          <a:chExt cx="0" cy="0"/>
        </a:xfrm>
      </p:grpSpPr>
      <p:pic>
        <p:nvPicPr>
          <p:cNvPr id="5" name="Picture 4" descr="Waves crashing waves on a beach&#10;&#10;AI-generated content may be incorrect.">
            <a:extLst>
              <a:ext uri="{FF2B5EF4-FFF2-40B4-BE49-F238E27FC236}">
                <a16:creationId xmlns:a16="http://schemas.microsoft.com/office/drawing/2014/main" id="{9E24FB6D-6314-68AD-2362-95771A80F49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434"/>
            <a:ext cx="9144001" cy="6855566"/>
          </a:xfrm>
          <a:prstGeom prst="rect">
            <a:avLst/>
          </a:prstGeom>
        </p:spPr>
      </p:pic>
      <p:sp>
        <p:nvSpPr>
          <p:cNvPr id="4" name="TextBox 3">
            <a:extLst>
              <a:ext uri="{FF2B5EF4-FFF2-40B4-BE49-F238E27FC236}">
                <a16:creationId xmlns:a16="http://schemas.microsoft.com/office/drawing/2014/main" id="{F9BA08CD-BD85-4C79-FED5-8773B886D28E}"/>
              </a:ext>
            </a:extLst>
          </p:cNvPr>
          <p:cNvSpPr txBox="1">
            <a:spLocks noChangeArrowheads="1"/>
          </p:cNvSpPr>
          <p:nvPr/>
        </p:nvSpPr>
        <p:spPr bwMode="auto">
          <a:xfrm>
            <a:off x="323528" y="404664"/>
            <a:ext cx="8496944" cy="3994940"/>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ACROSS it!</a:t>
            </a:r>
          </a:p>
          <a:p>
            <a:pPr algn="ctr">
              <a:buNone/>
            </a:pPr>
            <a:endParaRPr lang="en-GB"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UP…..and down…. UP…..and down….. UP….and down!</a:t>
            </a:r>
          </a:p>
        </p:txBody>
      </p:sp>
    </p:spTree>
    <p:extLst>
      <p:ext uri="{BB962C8B-B14F-4D97-AF65-F5344CB8AC3E}">
        <p14:creationId xmlns:p14="http://schemas.microsoft.com/office/powerpoint/2010/main" val="41321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37EC4-1207-6469-44C2-89CEB8ED1E2E}"/>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221D3678-E8C8-3F92-59B5-5DF46E187F4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12F551DD-F43D-B865-58FD-A36C6FD323A1}"/>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5E9C0D31-557C-0E31-1C9B-195191A2161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95A5682E-17D0-89F6-BB65-67D254E376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ACBA85D0-A550-3E06-FAE7-D82559A47C05}"/>
              </a:ext>
            </a:extLst>
          </p:cNvPr>
          <p:cNvSpPr/>
          <p:nvPr/>
        </p:nvSpPr>
        <p:spPr>
          <a:xfrm>
            <a:off x="5652120" y="3101075"/>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36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434 0.00232 L -0.00434 0.00232 C 0.00504 0.02616 0.00122 0.01598 0.00747 0.03264 C 0.00833 0.03496 0.00938 0.0375 0.01007 0.03982 C 0.01094 0.04283 0.01181 0.04561 0.01285 0.04838 C 0.01458 0.05324 0.01684 0.05787 0.01823 0.06297 C 0.01927 0.06621 0.01997 0.06945 0.02101 0.07269 C 0.02205 0.07547 0.02361 0.07824 0.02465 0.08102 C 0.02969 0.09468 0.02396 0.08056 0.02743 0.09213 C 0.02813 0.09445 0.02899 0.09699 0.03004 0.09931 C 0.03594 0.1125 0.02934 0.09399 0.03646 0.11135 C 0.03715 0.11343 0.03733 0.11574 0.0382 0.11737 C 0.03924 0.11945 0.0408 0.12061 0.04184 0.12223 C 0.04965 0.13612 0.03629 0.11713 0.0474 0.13195 C 0.05278 0.15 0.04566 0.13102 0.05191 0.13936 C 0.05469 0.14306 0.05642 0.14769 0.0592 0.15139 C 0.06007 0.15255 0.06111 0.15371 0.06181 0.1551 C 0.0632 0.15741 0.06372 0.16065 0.06545 0.16227 C 0.06667 0.16343 0.06788 0.16482 0.0691 0.16598 C 0.07188 0.16852 0.075 0.17014 0.07726 0.17315 C 0.0783 0.17454 0.07882 0.17616 0.08004 0.17686 C 0.08229 0.17801 0.0849 0.17755 0.08733 0.17801 C 0.08906 0.17848 0.09097 0.17894 0.09271 0.1794 C 0.09983 0.17894 0.10677 0.17917 0.11372 0.17801 C 0.11458 0.17801 0.11476 0.17639 0.11545 0.1757 C 0.11719 0.17385 0.11962 0.17315 0.12101 0.17084 C 0.12986 0.15487 0.11875 0.17477 0.12552 0.16227 C 0.12639 0.16065 0.12743 0.15926 0.12813 0.15741 C 0.12952 0.15463 0.13056 0.15162 0.13177 0.14908 C 0.13524 0.14213 0.13212 0.15162 0.13542 0.14283 C 0.13663 0.14005 0.13646 0.1375 0.13733 0.13449 C 0.13785 0.13264 0.13872 0.13125 0.13906 0.12963 C 0.13993 0.12662 0.14063 0.11991 0.14097 0.11737 C 0.14063 0.09399 0.14045 0.07061 0.13993 0.04723 C 0.13993 0.04306 0.13941 0.03912 0.13906 0.03496 C 0.13854 0.02801 0.13802 0.02385 0.13733 0.0169 C 0.13698 0.0007 0.13646 -0.01551 0.13646 -0.03171 C 0.13646 -0.03935 0.13629 -0.04699 0.13733 -0.05463 C 0.1375 -0.05601 0.13924 -0.05625 0.13993 -0.05694 C 0.14236 -0.05949 0.14306 -0.06273 0.14636 -0.06435 C 0.14809 -0.06504 0.15 -0.06435 0.15191 -0.06435 " pathEditMode="relative" ptsTypes="AAAAAAAAAAAAAAAAAAAAAAAAAAAAAAAAAAAAAAAAA">
                                      <p:cBhvr>
                                        <p:cTn id="6" dur="3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150D-C970-8FA8-B611-847DF7F82AE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F962BB-43A4-AF93-279D-CC315DC5C8C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0461"/>
            <a:ext cx="9144000" cy="6878461"/>
          </a:xfrm>
          <a:prstGeom prst="rect">
            <a:avLst/>
          </a:prstGeom>
        </p:spPr>
      </p:pic>
      <p:sp>
        <p:nvSpPr>
          <p:cNvPr id="4" name="TextBox 3">
            <a:extLst>
              <a:ext uri="{FF2B5EF4-FFF2-40B4-BE49-F238E27FC236}">
                <a16:creationId xmlns:a16="http://schemas.microsoft.com/office/drawing/2014/main" id="{ADF3BA6F-DD46-22FE-3A33-FCEC09C862FD}"/>
              </a:ext>
            </a:extLst>
          </p:cNvPr>
          <p:cNvSpPr txBox="1">
            <a:spLocks noChangeArrowheads="1"/>
          </p:cNvSpPr>
          <p:nvPr/>
        </p:nvSpPr>
        <p:spPr bwMode="auto">
          <a:xfrm>
            <a:off x="323528" y="260648"/>
            <a:ext cx="8496944" cy="3145476"/>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ACROSS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Hmm-oh dear! Hmm-oh dear! Hmm-oh dear! </a:t>
            </a:r>
          </a:p>
        </p:txBody>
      </p:sp>
    </p:spTree>
    <p:extLst>
      <p:ext uri="{BB962C8B-B14F-4D97-AF65-F5344CB8AC3E}">
        <p14:creationId xmlns:p14="http://schemas.microsoft.com/office/powerpoint/2010/main" val="40978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5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10000"/>
                                  </p:iterate>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4EFC5-B0C8-B0DF-AAFA-DD27D68E222C}"/>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6C76DBE4-67FF-1DE5-425B-6EC0952E91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BFF74E6B-D482-C578-DA54-D6239ED4882B}"/>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0908D64E-969C-026D-38E5-51ABCCFC8C27}"/>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8F2D19E0-A7AD-0C0E-CAE9-9CD8EEFBF3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E85B0672-47D8-F7F9-5B74-D28400233408}"/>
              </a:ext>
            </a:extLst>
          </p:cNvPr>
          <p:cNvSpPr/>
          <p:nvPr/>
        </p:nvSpPr>
        <p:spPr>
          <a:xfrm>
            <a:off x="7164288" y="2636912"/>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939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087 0.00139 L 0.00087 0.00139 C 0.00243 -0.00324 0.004 -0.0081 0.00591 -0.0125 C 0.00747 -0.0162 0.01111 -0.02292 0.01111 -0.02292 C 0.02032 -0.02245 0.02934 -0.02222 0.03837 -0.02129 C 0.04011 -0.02106 0.04184 -0.01991 0.04358 -0.01944 C 0.04653 -0.01875 0.04966 -0.01829 0.05261 -0.01782 C 0.054 -0.02129 0.05729 -0.03379 0.06181 -0.0368 C 0.06372 -0.03819 0.06597 -0.03819 0.06823 -0.03866 C 0.07292 -0.03935 0.07778 -0.03912 0.08247 -0.04028 C 0.08316 -0.04051 0.08334 -0.04143 0.08386 -0.0419 " pathEditMode="relative" ptsTypes="AAAAAAA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2E2D-6FFD-BF76-1FAA-A46B07C57B6C}"/>
            </a:ext>
          </a:extLst>
        </p:cNvPr>
        <p:cNvGrpSpPr/>
        <p:nvPr/>
      </p:nvGrpSpPr>
      <p:grpSpPr>
        <a:xfrm>
          <a:off x="0" y="0"/>
          <a:ext cx="0" cy="0"/>
          <a:chOff x="0" y="0"/>
          <a:chExt cx="0" cy="0"/>
        </a:xfrm>
      </p:grpSpPr>
      <p:pic>
        <p:nvPicPr>
          <p:cNvPr id="5" name="Picture 4" descr="A building with a railing and trees&#10;&#10;AI-generated content may be incorrect.">
            <a:extLst>
              <a:ext uri="{FF2B5EF4-FFF2-40B4-BE49-F238E27FC236}">
                <a16:creationId xmlns:a16="http://schemas.microsoft.com/office/drawing/2014/main" id="{2EE76D69-84E5-D5AF-049D-5809545E92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3161"/>
            <a:ext cx="9144000" cy="6881161"/>
          </a:xfrm>
          <a:prstGeom prst="rect">
            <a:avLst/>
          </a:prstGeom>
        </p:spPr>
      </p:pic>
      <p:sp>
        <p:nvSpPr>
          <p:cNvPr id="4" name="TextBox 3">
            <a:extLst>
              <a:ext uri="{FF2B5EF4-FFF2-40B4-BE49-F238E27FC236}">
                <a16:creationId xmlns:a16="http://schemas.microsoft.com/office/drawing/2014/main" id="{961D5B58-1302-86CC-E252-B4E5887D641A}"/>
              </a:ext>
            </a:extLst>
          </p:cNvPr>
          <p:cNvSpPr txBox="1">
            <a:spLocks noChangeArrowheads="1"/>
          </p:cNvSpPr>
          <p:nvPr/>
        </p:nvSpPr>
        <p:spPr bwMode="auto">
          <a:xfrm>
            <a:off x="323528" y="260648"/>
            <a:ext cx="8496944" cy="3145476"/>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around it…..</a:t>
            </a:r>
            <a:endParaRPr lang="en-GB" sz="14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 can’t go under it!….</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We’ll have to go ACROSS it!!</a:t>
            </a:r>
          </a:p>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Pedal….AAAHHH!.... Pedal….AAAHHH!.... Pedal….AAAHHH!.... </a:t>
            </a:r>
          </a:p>
        </p:txBody>
      </p:sp>
    </p:spTree>
    <p:extLst>
      <p:ext uri="{BB962C8B-B14F-4D97-AF65-F5344CB8AC3E}">
        <p14:creationId xmlns:p14="http://schemas.microsoft.com/office/powerpoint/2010/main" val="83378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5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10000"/>
                                  </p:iterate>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44CF-6BFC-024C-1334-D96C3E064B6A}"/>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45CD08D6-7094-EF8A-6992-37DB75F7529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370D425B-9178-DE7C-A0FC-B4D56EDFF983}"/>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273D40C8-38FA-8B2F-433C-04AB79C7F86B}"/>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D2752044-F6B6-64AD-EE2B-7F099F6B28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4388" y="3284984"/>
            <a:ext cx="3916818" cy="3384376"/>
          </a:xfrm>
          <a:prstGeom prst="rect">
            <a:avLst/>
          </a:prstGeom>
        </p:spPr>
      </p:pic>
      <p:sp>
        <p:nvSpPr>
          <p:cNvPr id="6" name="Oval 5">
            <a:extLst>
              <a:ext uri="{FF2B5EF4-FFF2-40B4-BE49-F238E27FC236}">
                <a16:creationId xmlns:a16="http://schemas.microsoft.com/office/drawing/2014/main" id="{56DFBF6E-3536-7FC8-CEA4-1EDDF6665ACA}"/>
              </a:ext>
            </a:extLst>
          </p:cNvPr>
          <p:cNvSpPr/>
          <p:nvPr/>
        </p:nvSpPr>
        <p:spPr>
          <a:xfrm>
            <a:off x="7956376" y="2420888"/>
            <a:ext cx="216024" cy="216024"/>
          </a:xfrm>
          <a:prstGeom prst="ellips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B4AEEDF-2538-0A39-992B-0B89785FE438}"/>
              </a:ext>
            </a:extLst>
          </p:cNvPr>
          <p:cNvSpPr txBox="1"/>
          <p:nvPr/>
        </p:nvSpPr>
        <p:spPr>
          <a:xfrm>
            <a:off x="4788024" y="5336082"/>
            <a:ext cx="2520280"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13,500 miles</a:t>
            </a:r>
          </a:p>
        </p:txBody>
      </p:sp>
      <p:pic>
        <p:nvPicPr>
          <p:cNvPr id="10" name="Graphic 9" descr="Route (Two Pins With A Path) with solid fill">
            <a:extLst>
              <a:ext uri="{FF2B5EF4-FFF2-40B4-BE49-F238E27FC236}">
                <a16:creationId xmlns:a16="http://schemas.microsoft.com/office/drawing/2014/main" id="{5283B99E-B04D-B056-993F-9578C02D12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2793" y="4965352"/>
            <a:ext cx="914400" cy="914400"/>
          </a:xfrm>
          <a:prstGeom prst="rect">
            <a:avLst/>
          </a:prstGeom>
        </p:spPr>
      </p:pic>
      <p:sp>
        <p:nvSpPr>
          <p:cNvPr id="9" name="Rectangle 8">
            <a:extLst>
              <a:ext uri="{FF2B5EF4-FFF2-40B4-BE49-F238E27FC236}">
                <a16:creationId xmlns:a16="http://schemas.microsoft.com/office/drawing/2014/main" id="{F0036D58-800A-399F-5A89-E56DADA5D7A4}"/>
              </a:ext>
            </a:extLst>
          </p:cNvPr>
          <p:cNvSpPr/>
          <p:nvPr/>
        </p:nvSpPr>
        <p:spPr>
          <a:xfrm>
            <a:off x="154388" y="-372866"/>
            <a:ext cx="8648521" cy="2646878"/>
          </a:xfrm>
          <a:prstGeom prst="rect">
            <a:avLst/>
          </a:prstGeom>
          <a:noFill/>
        </p:spPr>
        <p:txBody>
          <a:bodyPr wrap="none" lIns="91440" tIns="45720" rIns="91440" bIns="45720">
            <a:spAutoFit/>
          </a:bodyPr>
          <a:lstStyle/>
          <a:p>
            <a:pPr algn="ctr"/>
            <a:r>
              <a:rPr lang="en-GB" sz="1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End!!</a:t>
            </a:r>
          </a:p>
        </p:txBody>
      </p:sp>
      <p:sp>
        <p:nvSpPr>
          <p:cNvPr id="11" name="TextBox 10">
            <a:extLst>
              <a:ext uri="{FF2B5EF4-FFF2-40B4-BE49-F238E27FC236}">
                <a16:creationId xmlns:a16="http://schemas.microsoft.com/office/drawing/2014/main" id="{25C5BF8F-8C18-2B33-E299-6E6B8B33B9C0}"/>
              </a:ext>
            </a:extLst>
          </p:cNvPr>
          <p:cNvSpPr txBox="1"/>
          <p:nvPr/>
        </p:nvSpPr>
        <p:spPr>
          <a:xfrm>
            <a:off x="5580112" y="350100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29438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122 0.00532 L 0.00122 0.00532 L 0.05816 0.00694 C 0.05955 0.00694 0.06077 0.0081 0.06216 0.00856 C 0.06563 0.00995 0.06893 0.01157 0.07257 0.01204 L 0.08299 0.01389 C 0.13056 0.01181 0.11146 0.01204 0.14011 0.01204 " pathEditMode="relative" ptsTypes="AAAAAA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cover with a picture of a person riding a bicycle&#10;&#10;AI-generated content may be incorrect.">
            <a:extLst>
              <a:ext uri="{FF2B5EF4-FFF2-40B4-BE49-F238E27FC236}">
                <a16:creationId xmlns:a16="http://schemas.microsoft.com/office/drawing/2014/main" id="{2CB010BC-B3A4-A972-8F98-9DD8BE0C2E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61846">
            <a:off x="599378" y="610236"/>
            <a:ext cx="3708724" cy="5800301"/>
          </a:xfrm>
          <a:prstGeom prst="rect">
            <a:avLst/>
          </a:prstGeom>
          <a:ln>
            <a:solidFill>
              <a:schemeClr val="tx1"/>
            </a:solidFill>
          </a:ln>
        </p:spPr>
      </p:pic>
      <p:sp>
        <p:nvSpPr>
          <p:cNvPr id="4" name="TextBox 3">
            <a:extLst>
              <a:ext uri="{FF2B5EF4-FFF2-40B4-BE49-F238E27FC236}">
                <a16:creationId xmlns:a16="http://schemas.microsoft.com/office/drawing/2014/main" id="{EBED2518-873C-E336-C674-45E76BF9A147}"/>
              </a:ext>
            </a:extLst>
          </p:cNvPr>
          <p:cNvSpPr txBox="1">
            <a:spLocks noChangeArrowheads="1"/>
          </p:cNvSpPr>
          <p:nvPr/>
        </p:nvSpPr>
        <p:spPr bwMode="auto">
          <a:xfrm>
            <a:off x="4716016" y="1779318"/>
            <a:ext cx="4104456" cy="3299365"/>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…let us keep on going with patient endurance and steady and active persistence….</a:t>
            </a:r>
          </a:p>
          <a:p>
            <a:pPr algn="ctr">
              <a:buNone/>
            </a:pPr>
            <a:r>
              <a:rPr lang="en-GB" sz="2000" b="1" i="1" dirty="0">
                <a:latin typeface="Century Gothic" panose="020B0502020202020204" pitchFamily="34" charset="0"/>
                <a:ea typeface="MS Mincho" panose="02020609040205080304" pitchFamily="49" charset="-128"/>
                <a:cs typeface="Tahoma" panose="020B0604030504040204" pitchFamily="34" charset="0"/>
              </a:rPr>
              <a:t>(Hebrews 12:1)</a:t>
            </a:r>
            <a:endParaRPr lang="en-GB" sz="1800" b="1" i="1" dirty="0">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36507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422DB-5322-B932-5C2D-950276C19E4B}"/>
            </a:ext>
          </a:extLst>
        </p:cNvPr>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F83DCA9E-4E49-A8AB-0CC7-608AD526C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TextBox 3">
            <a:extLst>
              <a:ext uri="{FF2B5EF4-FFF2-40B4-BE49-F238E27FC236}">
                <a16:creationId xmlns:a16="http://schemas.microsoft.com/office/drawing/2014/main" id="{4B477202-C1BC-70A3-AE85-0E9933C70BC3}"/>
              </a:ext>
            </a:extLst>
          </p:cNvPr>
          <p:cNvSpPr txBox="1">
            <a:spLocks noChangeArrowheads="1"/>
          </p:cNvSpPr>
          <p:nvPr/>
        </p:nvSpPr>
        <p:spPr bwMode="auto">
          <a:xfrm>
            <a:off x="241446" y="4365104"/>
            <a:ext cx="4373032" cy="1865126"/>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i="1" dirty="0">
                <a:latin typeface="Century Gothic" panose="020B0502020202020204" pitchFamily="34" charset="0"/>
                <a:ea typeface="MS Mincho" panose="02020609040205080304" pitchFamily="49" charset="-128"/>
                <a:cs typeface="Tahoma" panose="020B0604030504040204" pitchFamily="34" charset="0"/>
              </a:rPr>
              <a:t>…let us keep on going with patient endurance and steady and active persistence….</a:t>
            </a:r>
          </a:p>
          <a:p>
            <a:pPr algn="ctr">
              <a:buNone/>
            </a:pPr>
            <a:r>
              <a:rPr lang="en-GB" sz="1600" b="1" i="1" dirty="0">
                <a:latin typeface="Century Gothic" panose="020B0502020202020204" pitchFamily="34" charset="0"/>
                <a:ea typeface="MS Mincho" panose="02020609040205080304" pitchFamily="49" charset="-128"/>
                <a:cs typeface="Tahoma" panose="020B0604030504040204" pitchFamily="34" charset="0"/>
              </a:rPr>
              <a:t>(Hebrews 12:1)</a:t>
            </a:r>
            <a:endParaRPr lang="en-GB" sz="1400" b="1" i="1" dirty="0">
              <a:latin typeface="Century Gothic" panose="020B0502020202020204" pitchFamily="34" charset="0"/>
              <a:ea typeface="MS Mincho" panose="02020609040205080304" pitchFamily="49" charset="-128"/>
              <a:cs typeface="Tahoma" panose="020B0604030504040204" pitchFamily="34" charset="0"/>
            </a:endParaRPr>
          </a:p>
        </p:txBody>
      </p:sp>
      <p:sp>
        <p:nvSpPr>
          <p:cNvPr id="5" name="TextBox 4">
            <a:extLst>
              <a:ext uri="{FF2B5EF4-FFF2-40B4-BE49-F238E27FC236}">
                <a16:creationId xmlns:a16="http://schemas.microsoft.com/office/drawing/2014/main" id="{1DFF3A9A-3F14-5A95-D235-3E1E52AA35C5}"/>
              </a:ext>
            </a:extLst>
          </p:cNvPr>
          <p:cNvSpPr txBox="1">
            <a:spLocks noChangeArrowheads="1"/>
          </p:cNvSpPr>
          <p:nvPr/>
        </p:nvSpPr>
        <p:spPr bwMode="auto">
          <a:xfrm>
            <a:off x="241446" y="548680"/>
            <a:ext cx="8651034" cy="2591479"/>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 I wonder how these words might help us in our own lives, on our own journey across this term?.....</a:t>
            </a: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the story of Thomas Stevens might help us to ‘keep on keeping on’?.....</a:t>
            </a:r>
          </a:p>
        </p:txBody>
      </p:sp>
    </p:spTree>
    <p:extLst>
      <p:ext uri="{BB962C8B-B14F-4D97-AF65-F5344CB8AC3E}">
        <p14:creationId xmlns:p14="http://schemas.microsoft.com/office/powerpoint/2010/main" val="114214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1AB99-5383-5314-A155-C76C76D73663}"/>
            </a:ext>
          </a:extLst>
        </p:cNvPr>
        <p:cNvGrpSpPr/>
        <p:nvPr/>
      </p:nvGrpSpPr>
      <p:grpSpPr>
        <a:xfrm>
          <a:off x="0" y="0"/>
          <a:ext cx="0" cy="0"/>
          <a:chOff x="0" y="0"/>
          <a:chExt cx="0" cy="0"/>
        </a:xfrm>
      </p:grpSpPr>
      <p:pic>
        <p:nvPicPr>
          <p:cNvPr id="3" name="Picture 2" descr="A map of the world with red lines&#10;&#10;AI-generated content may be incorrect.">
            <a:extLst>
              <a:ext uri="{FF2B5EF4-FFF2-40B4-BE49-F238E27FC236}">
                <a16:creationId xmlns:a16="http://schemas.microsoft.com/office/drawing/2014/main" id="{89F14FD9-EA02-4AE5-A3DC-D8943A12C40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4001" cy="6890724"/>
          </a:xfrm>
          <a:prstGeom prst="rect">
            <a:avLst/>
          </a:prstGeom>
        </p:spPr>
      </p:pic>
      <p:sp>
        <p:nvSpPr>
          <p:cNvPr id="4" name="TextBox 2">
            <a:extLst>
              <a:ext uri="{FF2B5EF4-FFF2-40B4-BE49-F238E27FC236}">
                <a16:creationId xmlns:a16="http://schemas.microsoft.com/office/drawing/2014/main" id="{766A3CCB-08D2-CA45-55A9-E0866DF363AC}"/>
              </a:ext>
            </a:extLst>
          </p:cNvPr>
          <p:cNvSpPr txBox="1">
            <a:spLocks noChangeArrowheads="1"/>
          </p:cNvSpPr>
          <p:nvPr/>
        </p:nvSpPr>
        <p:spPr bwMode="auto">
          <a:xfrm>
            <a:off x="154388" y="312738"/>
            <a:ext cx="8835221" cy="861774"/>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000" b="1" dirty="0">
                <a:solidFill>
                  <a:srgbClr val="FFFFFF"/>
                </a:solidFill>
                <a:latin typeface="Century Gothic" panose="020B0502020202020204" pitchFamily="34" charset="0"/>
              </a:rPr>
              <a:t>We’re going on a journey….</a:t>
            </a:r>
            <a:endParaRPr lang="en-US" altLang="en-US" sz="50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E7BFB526-BBFA-2FCD-0E22-404CA4585D6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Map from Wikipedia</a:t>
            </a:r>
          </a:p>
        </p:txBody>
      </p:sp>
      <p:pic>
        <p:nvPicPr>
          <p:cNvPr id="7" name="Picture 6" descr="A black background with a black square&#10;&#10;AI-generated content may be incorrect.">
            <a:extLst>
              <a:ext uri="{FF2B5EF4-FFF2-40B4-BE49-F238E27FC236}">
                <a16:creationId xmlns:a16="http://schemas.microsoft.com/office/drawing/2014/main" id="{42E1C9CA-3904-189A-0F21-253E536053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29503" y="3784677"/>
            <a:ext cx="3338511" cy="2884683"/>
          </a:xfrm>
          <a:prstGeom prst="rect">
            <a:avLst/>
          </a:prstGeom>
        </p:spPr>
      </p:pic>
      <p:sp>
        <p:nvSpPr>
          <p:cNvPr id="11" name="TextBox 10">
            <a:extLst>
              <a:ext uri="{FF2B5EF4-FFF2-40B4-BE49-F238E27FC236}">
                <a16:creationId xmlns:a16="http://schemas.microsoft.com/office/drawing/2014/main" id="{D86975CA-D85C-743B-F8E6-AF85FCBD15A4}"/>
              </a:ext>
            </a:extLst>
          </p:cNvPr>
          <p:cNvSpPr txBox="1"/>
          <p:nvPr/>
        </p:nvSpPr>
        <p:spPr>
          <a:xfrm>
            <a:off x="5580112" y="3501008"/>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08A858AE-F15C-CB3D-9CD7-B8509685DDD8}"/>
              </a:ext>
            </a:extLst>
          </p:cNvPr>
          <p:cNvSpPr txBox="1">
            <a:spLocks noChangeArrowheads="1"/>
          </p:cNvSpPr>
          <p:nvPr/>
        </p:nvSpPr>
        <p:spPr bwMode="auto">
          <a:xfrm>
            <a:off x="3621434" y="4287169"/>
            <a:ext cx="5369146" cy="2382191"/>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When we are faced with challenges, may we keep on going with patient endurance and steady and active persistence. </a:t>
            </a:r>
          </a:p>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Help us to keep on keeping         on, we pray.</a:t>
            </a:r>
            <a:endParaRPr lang="en-GB" sz="1400" b="1" dirty="0">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242832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grpSp>
        <p:nvGrpSpPr>
          <p:cNvPr id="4" name="Group 3">
            <a:extLst>
              <a:ext uri="{FF2B5EF4-FFF2-40B4-BE49-F238E27FC236}">
                <a16:creationId xmlns:a16="http://schemas.microsoft.com/office/drawing/2014/main" id="{753BFAA9-6685-59ED-C26B-45BCD092FA14}"/>
              </a:ext>
            </a:extLst>
          </p:cNvPr>
          <p:cNvGrpSpPr/>
          <p:nvPr/>
        </p:nvGrpSpPr>
        <p:grpSpPr>
          <a:xfrm>
            <a:off x="1547664" y="908720"/>
            <a:ext cx="6048672" cy="5304220"/>
            <a:chOff x="899592" y="1700808"/>
            <a:chExt cx="4680520" cy="4104456"/>
          </a:xfrm>
        </p:grpSpPr>
        <p:sp>
          <p:nvSpPr>
            <p:cNvPr id="2" name="Rectangle 1">
              <a:extLst>
                <a:ext uri="{FF2B5EF4-FFF2-40B4-BE49-F238E27FC236}">
                  <a16:creationId xmlns:a16="http://schemas.microsoft.com/office/drawing/2014/main" id="{36D02BB3-76AC-B667-72BE-2EA8F8B83FC2}"/>
                </a:ext>
              </a:extLst>
            </p:cNvPr>
            <p:cNvSpPr/>
            <p:nvPr/>
          </p:nvSpPr>
          <p:spPr>
            <a:xfrm>
              <a:off x="899592" y="1700808"/>
              <a:ext cx="4680520" cy="410445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black background with a black square&#10;&#10;AI-generated content may be incorrect.">
              <a:extLst>
                <a:ext uri="{FF2B5EF4-FFF2-40B4-BE49-F238E27FC236}">
                  <a16:creationId xmlns:a16="http://schemas.microsoft.com/office/drawing/2014/main" id="{26658C46-BE80-0454-A213-5BF6611E6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187624" y="1988840"/>
              <a:ext cx="4088540" cy="353275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ypewriter with a sheet of paper&#10;&#10;AI-generated content may be incorrect.">
            <a:extLst>
              <a:ext uri="{FF2B5EF4-FFF2-40B4-BE49-F238E27FC236}">
                <a16:creationId xmlns:a16="http://schemas.microsoft.com/office/drawing/2014/main" id="{5FAA8D38-45E6-DDBA-FC3C-191C73B03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10625"/>
            <a:ext cx="4402027" cy="2933539"/>
          </a:xfrm>
          <a:prstGeom prst="rect">
            <a:avLst/>
          </a:prstGeom>
          <a:ln>
            <a:solidFill>
              <a:schemeClr val="tx1"/>
            </a:solidFill>
          </a:ln>
        </p:spPr>
      </p:pic>
      <p:sp>
        <p:nvSpPr>
          <p:cNvPr id="4" name="TextBox 3">
            <a:extLst>
              <a:ext uri="{FF2B5EF4-FFF2-40B4-BE49-F238E27FC236}">
                <a16:creationId xmlns:a16="http://schemas.microsoft.com/office/drawing/2014/main" id="{B1A75CF8-A129-A4E4-D4ED-538172C10EE6}"/>
              </a:ext>
            </a:extLst>
          </p:cNvPr>
          <p:cNvSpPr txBox="1"/>
          <p:nvPr/>
        </p:nvSpPr>
        <p:spPr>
          <a:xfrm>
            <a:off x="5364088" y="4250417"/>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pic>
        <p:nvPicPr>
          <p:cNvPr id="6" name="Picture 5" descr="A close-up of a computer&#10;&#10;AI-generated content may be incorrect.">
            <a:extLst>
              <a:ext uri="{FF2B5EF4-FFF2-40B4-BE49-F238E27FC236}">
                <a16:creationId xmlns:a16="http://schemas.microsoft.com/office/drawing/2014/main" id="{69DBC5D3-3345-E057-C2BF-8084E4CD00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3613836"/>
            <a:ext cx="4427984" cy="2933539"/>
          </a:xfrm>
          <a:prstGeom prst="rect">
            <a:avLst/>
          </a:prstGeom>
          <a:ln>
            <a:solidFill>
              <a:schemeClr val="tx1"/>
            </a:solidFill>
          </a:ln>
        </p:spPr>
      </p:pic>
      <p:sp>
        <p:nvSpPr>
          <p:cNvPr id="7" name="TextBox 6">
            <a:extLst>
              <a:ext uri="{FF2B5EF4-FFF2-40B4-BE49-F238E27FC236}">
                <a16:creationId xmlns:a16="http://schemas.microsoft.com/office/drawing/2014/main" id="{7D934C8D-A2D8-C2F2-53C5-87B1B08C14E9}"/>
              </a:ext>
            </a:extLst>
          </p:cNvPr>
          <p:cNvSpPr txBox="1"/>
          <p:nvPr/>
        </p:nvSpPr>
        <p:spPr>
          <a:xfrm>
            <a:off x="5534061" y="2564904"/>
            <a:ext cx="2952328" cy="1446550"/>
          </a:xfrm>
          <a:prstGeom prst="rect">
            <a:avLst/>
          </a:prstGeom>
          <a:noFill/>
        </p:spPr>
        <p:txBody>
          <a:bodyPr wrap="square" rtlCol="0">
            <a:spAutoFit/>
          </a:bodyPr>
          <a:lstStyle/>
          <a:p>
            <a:pPr algn="ctr"/>
            <a:r>
              <a:rPr lang="en-GB" sz="8800" b="1" dirty="0">
                <a:latin typeface="Century Gothic" panose="020B0502020202020204" pitchFamily="34" charset="0"/>
              </a:rPr>
              <a:t>or</a:t>
            </a:r>
          </a:p>
        </p:txBody>
      </p:sp>
      <p:sp>
        <p:nvSpPr>
          <p:cNvPr id="8" name="TextBox 7">
            <a:extLst>
              <a:ext uri="{FF2B5EF4-FFF2-40B4-BE49-F238E27FC236}">
                <a16:creationId xmlns:a16="http://schemas.microsoft.com/office/drawing/2014/main" id="{76054D5B-67E9-52FE-25E1-FD33A5901328}"/>
              </a:ext>
            </a:extLst>
          </p:cNvPr>
          <p:cNvSpPr txBox="1"/>
          <p:nvPr/>
        </p:nvSpPr>
        <p:spPr>
          <a:xfrm>
            <a:off x="5364088" y="756281"/>
            <a:ext cx="2952328" cy="2215991"/>
          </a:xfrm>
          <a:prstGeom prst="rect">
            <a:avLst/>
          </a:prstGeom>
          <a:noFill/>
        </p:spPr>
        <p:txBody>
          <a:bodyPr wrap="square" rtlCol="0">
            <a:spAutoFit/>
          </a:bodyPr>
          <a:lstStyle/>
          <a:p>
            <a:pPr algn="ctr"/>
            <a:r>
              <a:rPr lang="en-GB" sz="13800" dirty="0">
                <a:latin typeface="Blackadder ITC" panose="04020505051007020D02" pitchFamily="82" charset="0"/>
              </a:rPr>
              <a:t>Old</a:t>
            </a:r>
          </a:p>
        </p:txBody>
      </p:sp>
    </p:spTree>
    <p:extLst>
      <p:ext uri="{BB962C8B-B14F-4D97-AF65-F5344CB8AC3E}">
        <p14:creationId xmlns:p14="http://schemas.microsoft.com/office/powerpoint/2010/main" val="30822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blue car with a white roof&#10;&#10;AI-generated content may be incorrect.">
            <a:extLst>
              <a:ext uri="{FF2B5EF4-FFF2-40B4-BE49-F238E27FC236}">
                <a16:creationId xmlns:a16="http://schemas.microsoft.com/office/drawing/2014/main" id="{ACCFE502-DF94-DF63-56DE-66208D7D9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021" y="-243408"/>
            <a:ext cx="10843557" cy="7200800"/>
          </a:xfrm>
          <a:prstGeom prst="rect">
            <a:avLst/>
          </a:prstGeom>
        </p:spPr>
      </p:pic>
      <p:sp>
        <p:nvSpPr>
          <p:cNvPr id="4" name="TextBox 1">
            <a:extLst>
              <a:ext uri="{FF2B5EF4-FFF2-40B4-BE49-F238E27FC236}">
                <a16:creationId xmlns:a16="http://schemas.microsoft.com/office/drawing/2014/main" id="{384B5FAC-5254-E035-766B-9E54282F123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3EC22BC8-7365-2FEB-982A-FB92CD229D73}"/>
              </a:ext>
            </a:extLst>
          </p:cNvPr>
          <p:cNvSpPr txBox="1"/>
          <p:nvPr/>
        </p:nvSpPr>
        <p:spPr>
          <a:xfrm>
            <a:off x="5724128" y="4642009"/>
            <a:ext cx="2952328" cy="2215991"/>
          </a:xfrm>
          <a:prstGeom prst="rect">
            <a:avLst/>
          </a:prstGeom>
          <a:noFill/>
        </p:spPr>
        <p:txBody>
          <a:bodyPr wrap="square" rtlCol="0">
            <a:spAutoFit/>
          </a:bodyPr>
          <a:lstStyle/>
          <a:p>
            <a:pPr algn="ctr"/>
            <a:r>
              <a:rPr lang="en-GB" sz="13800" dirty="0">
                <a:solidFill>
                  <a:schemeClr val="bg1"/>
                </a:solidFill>
                <a:latin typeface="Blackadder ITC" panose="04020505051007020D02" pitchFamily="82" charset="0"/>
              </a:rPr>
              <a:t>Old</a:t>
            </a:r>
          </a:p>
        </p:txBody>
      </p:sp>
    </p:spTree>
    <p:extLst>
      <p:ext uri="{BB962C8B-B14F-4D97-AF65-F5344CB8AC3E}">
        <p14:creationId xmlns:p14="http://schemas.microsoft.com/office/powerpoint/2010/main" val="191516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4B3B3-F48B-194B-1815-E6A39F60DAEB}"/>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pic>
        <p:nvPicPr>
          <p:cNvPr id="4" name="Picture 3" descr="A hand holding a phone&#10;&#10;AI-generated content may be incorrect.">
            <a:extLst>
              <a:ext uri="{FF2B5EF4-FFF2-40B4-BE49-F238E27FC236}">
                <a16:creationId xmlns:a16="http://schemas.microsoft.com/office/drawing/2014/main" id="{7E69FFF9-A453-4610-B909-64B5932646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4" y="548680"/>
            <a:ext cx="9135679" cy="6309320"/>
          </a:xfrm>
          <a:prstGeom prst="rect">
            <a:avLst/>
          </a:prstGeom>
        </p:spPr>
      </p:pic>
      <p:sp>
        <p:nvSpPr>
          <p:cNvPr id="5" name="TextBox 4">
            <a:extLst>
              <a:ext uri="{FF2B5EF4-FFF2-40B4-BE49-F238E27FC236}">
                <a16:creationId xmlns:a16="http://schemas.microsoft.com/office/drawing/2014/main" id="{63BC99D2-7FAD-9B31-7F05-C72E0445452F}"/>
              </a:ext>
            </a:extLst>
          </p:cNvPr>
          <p:cNvSpPr txBox="1"/>
          <p:nvPr/>
        </p:nvSpPr>
        <p:spPr>
          <a:xfrm>
            <a:off x="1547664" y="2644170"/>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spTree>
    <p:extLst>
      <p:ext uri="{BB962C8B-B14F-4D97-AF65-F5344CB8AC3E}">
        <p14:creationId xmlns:p14="http://schemas.microsoft.com/office/powerpoint/2010/main" val="91315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A5FAB0-28AB-A419-6264-97EC863C4905}"/>
            </a:ext>
          </a:extLst>
        </p:cNvPr>
        <p:cNvGrpSpPr/>
        <p:nvPr/>
      </p:nvGrpSpPr>
      <p:grpSpPr>
        <a:xfrm>
          <a:off x="0" y="0"/>
          <a:ext cx="0" cy="0"/>
          <a:chOff x="0" y="0"/>
          <a:chExt cx="0" cy="0"/>
        </a:xfrm>
      </p:grpSpPr>
      <p:pic>
        <p:nvPicPr>
          <p:cNvPr id="3" name="Picture 2" descr="A wooden telephone with a cord&#10;&#10;AI-generated content may be incorrect.">
            <a:extLst>
              <a:ext uri="{FF2B5EF4-FFF2-40B4-BE49-F238E27FC236}">
                <a16:creationId xmlns:a16="http://schemas.microsoft.com/office/drawing/2014/main" id="{402084C6-4DA3-5C6B-C654-47B030DC9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3847" y="0"/>
            <a:ext cx="4736306" cy="6858000"/>
          </a:xfrm>
          <a:prstGeom prst="rect">
            <a:avLst/>
          </a:prstGeom>
        </p:spPr>
      </p:pic>
      <p:sp>
        <p:nvSpPr>
          <p:cNvPr id="4" name="TextBox 1">
            <a:extLst>
              <a:ext uri="{FF2B5EF4-FFF2-40B4-BE49-F238E27FC236}">
                <a16:creationId xmlns:a16="http://schemas.microsoft.com/office/drawing/2014/main" id="{77492B70-5C87-E65E-7BA7-5B71EEEB53B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F0D6312F-1F21-63CB-52BD-BC7D92A8AE7D}"/>
              </a:ext>
            </a:extLst>
          </p:cNvPr>
          <p:cNvSpPr txBox="1"/>
          <p:nvPr/>
        </p:nvSpPr>
        <p:spPr>
          <a:xfrm>
            <a:off x="5724128" y="4642009"/>
            <a:ext cx="2952328" cy="2215991"/>
          </a:xfrm>
          <a:prstGeom prst="rect">
            <a:avLst/>
          </a:prstGeom>
          <a:noFill/>
        </p:spPr>
        <p:txBody>
          <a:bodyPr wrap="square" rtlCol="0">
            <a:spAutoFit/>
          </a:bodyPr>
          <a:lstStyle/>
          <a:p>
            <a:pPr algn="ctr"/>
            <a:r>
              <a:rPr lang="en-GB" sz="13800" dirty="0">
                <a:solidFill>
                  <a:schemeClr val="bg1"/>
                </a:solidFill>
                <a:latin typeface="Blackadder ITC" panose="04020505051007020D02" pitchFamily="82" charset="0"/>
              </a:rPr>
              <a:t>Old</a:t>
            </a:r>
          </a:p>
        </p:txBody>
      </p:sp>
    </p:spTree>
    <p:extLst>
      <p:ext uri="{BB962C8B-B14F-4D97-AF65-F5344CB8AC3E}">
        <p14:creationId xmlns:p14="http://schemas.microsoft.com/office/powerpoint/2010/main" val="45183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a car&#10;&#10;AI-generated content may be incorrect.">
            <a:extLst>
              <a:ext uri="{FF2B5EF4-FFF2-40B4-BE49-F238E27FC236}">
                <a16:creationId xmlns:a16="http://schemas.microsoft.com/office/drawing/2014/main" id="{D6ED20BA-9281-830F-53E5-A2C509C52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39465"/>
            <a:ext cx="9144000" cy="3979069"/>
          </a:xfrm>
          <a:prstGeom prst="rect">
            <a:avLst/>
          </a:prstGeom>
        </p:spPr>
      </p:pic>
      <p:sp>
        <p:nvSpPr>
          <p:cNvPr id="4" name="TextBox 1">
            <a:extLst>
              <a:ext uri="{FF2B5EF4-FFF2-40B4-BE49-F238E27FC236}">
                <a16:creationId xmlns:a16="http://schemas.microsoft.com/office/drawing/2014/main" id="{A8B495AA-2ACE-852F-9D26-0C4A324F0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1D392447-4B62-8E28-7CD9-337AA6DFFCFD}"/>
              </a:ext>
            </a:extLst>
          </p:cNvPr>
          <p:cNvSpPr txBox="1"/>
          <p:nvPr/>
        </p:nvSpPr>
        <p:spPr>
          <a:xfrm>
            <a:off x="27654" y="3140968"/>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spTree>
    <p:extLst>
      <p:ext uri="{BB962C8B-B14F-4D97-AF65-F5344CB8AC3E}">
        <p14:creationId xmlns:p14="http://schemas.microsoft.com/office/powerpoint/2010/main" val="128105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417367-B97E-9143-DEBE-52425627B440}"/>
            </a:ext>
          </a:extLst>
        </p:cNvPr>
        <p:cNvGrpSpPr/>
        <p:nvPr/>
      </p:nvGrpSpPr>
      <p:grpSpPr>
        <a:xfrm>
          <a:off x="0" y="0"/>
          <a:ext cx="0" cy="0"/>
          <a:chOff x="0" y="0"/>
          <a:chExt cx="0" cy="0"/>
        </a:xfrm>
      </p:grpSpPr>
      <p:pic>
        <p:nvPicPr>
          <p:cNvPr id="3" name="Picture 2" descr="A bicycle on a dirt path&#10;&#10;AI-generated content may be incorrect.">
            <a:extLst>
              <a:ext uri="{FF2B5EF4-FFF2-40B4-BE49-F238E27FC236}">
                <a16:creationId xmlns:a16="http://schemas.microsoft.com/office/drawing/2014/main" id="{8740F1FC-9D38-1620-4FD3-D817B8712E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4" name="TextBox 1">
            <a:extLst>
              <a:ext uri="{FF2B5EF4-FFF2-40B4-BE49-F238E27FC236}">
                <a16:creationId xmlns:a16="http://schemas.microsoft.com/office/drawing/2014/main" id="{941248F1-30D2-922D-6E1D-12CA81A6C9D7}"/>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1D9230A6-D7DB-3114-2358-B714361A8434}"/>
              </a:ext>
            </a:extLst>
          </p:cNvPr>
          <p:cNvSpPr txBox="1"/>
          <p:nvPr/>
        </p:nvSpPr>
        <p:spPr>
          <a:xfrm>
            <a:off x="6012160" y="764704"/>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spTree>
    <p:extLst>
      <p:ext uri="{BB962C8B-B14F-4D97-AF65-F5344CB8AC3E}">
        <p14:creationId xmlns:p14="http://schemas.microsoft.com/office/powerpoint/2010/main" val="156643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3535</TotalTime>
  <Words>2954</Words>
  <Application>Microsoft Office PowerPoint</Application>
  <PresentationFormat>On-screen Show (4:3)</PresentationFormat>
  <Paragraphs>329</Paragraphs>
  <Slides>38</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Aptos</vt:lpstr>
      <vt:lpstr>Arial</vt:lpstr>
      <vt:lpstr>Bauhaus 93</vt:lpstr>
      <vt:lpstr>Blackadder ITC</vt:lpstr>
      <vt:lpstr>Calibri</vt:lpstr>
      <vt:lpstr>Cambria</vt:lpstr>
      <vt:lpstr>Century Gothic</vt:lpstr>
      <vt:lpstr>Symbol</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22</cp:revision>
  <dcterms:created xsi:type="dcterms:W3CDTF">2010-02-04T18:06:46Z</dcterms:created>
  <dcterms:modified xsi:type="dcterms:W3CDTF">2025-03-06T18:19:35Z</dcterms:modified>
</cp:coreProperties>
</file>