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4"/>
  </p:notesMasterIdLst>
  <p:sldIdLst>
    <p:sldId id="489" r:id="rId3"/>
    <p:sldId id="330" r:id="rId4"/>
    <p:sldId id="487" r:id="rId5"/>
    <p:sldId id="286" r:id="rId6"/>
    <p:sldId id="501" r:id="rId7"/>
    <p:sldId id="496" r:id="rId8"/>
    <p:sldId id="503" r:id="rId9"/>
    <p:sldId id="527" r:id="rId10"/>
    <p:sldId id="528" r:id="rId11"/>
    <p:sldId id="529" r:id="rId12"/>
    <p:sldId id="530" r:id="rId13"/>
    <p:sldId id="537" r:id="rId14"/>
    <p:sldId id="525" r:id="rId15"/>
    <p:sldId id="531" r:id="rId16"/>
    <p:sldId id="484" r:id="rId17"/>
    <p:sldId id="535" r:id="rId18"/>
    <p:sldId id="536" r:id="rId19"/>
    <p:sldId id="534" r:id="rId20"/>
    <p:sldId id="431" r:id="rId21"/>
    <p:sldId id="340" r:id="rId22"/>
    <p:sldId id="25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99FF"/>
    <a:srgbClr val="FF0000"/>
    <a:srgbClr val="CC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57A3E-B6AF-44D5-8195-012C9772B023}" v="163" dt="2025-03-10T13:43:03.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67140" autoAdjust="0"/>
  </p:normalViewPr>
  <p:slideViewPr>
    <p:cSldViewPr>
      <p:cViewPr varScale="1">
        <p:scale>
          <a:sx n="60" d="100"/>
          <a:sy n="60" d="100"/>
        </p:scale>
        <p:origin x="1968"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8DE57A3E-B6AF-44D5-8195-012C9772B023}"/>
    <pc:docChg chg="undo redo custSel addSld delSld modSld sldOrd">
      <pc:chgData name="Rachel Boxer" userId="6da37c9f42e40059" providerId="LiveId" clId="{8DE57A3E-B6AF-44D5-8195-012C9772B023}" dt="2025-03-08T17:58:38.180" v="5796" actId="20577"/>
      <pc:docMkLst>
        <pc:docMk/>
      </pc:docMkLst>
      <pc:sldChg chg="modNotesTx">
        <pc:chgData name="Rachel Boxer" userId="6da37c9f42e40059" providerId="LiveId" clId="{8DE57A3E-B6AF-44D5-8195-012C9772B023}" dt="2025-03-08T17:58:38.180" v="5796" actId="20577"/>
        <pc:sldMkLst>
          <pc:docMk/>
          <pc:sldMk cId="0" sldId="256"/>
        </pc:sldMkLst>
      </pc:sldChg>
      <pc:sldChg chg="ord modNotesTx">
        <pc:chgData name="Rachel Boxer" userId="6da37c9f42e40059" providerId="LiveId" clId="{8DE57A3E-B6AF-44D5-8195-012C9772B023}" dt="2025-03-06T17:18:42.486" v="1247" actId="5793"/>
        <pc:sldMkLst>
          <pc:docMk/>
          <pc:sldMk cId="0" sldId="286"/>
        </pc:sldMkLst>
      </pc:sldChg>
      <pc:sldChg chg="modNotesTx">
        <pc:chgData name="Rachel Boxer" userId="6da37c9f42e40059" providerId="LiveId" clId="{8DE57A3E-B6AF-44D5-8195-012C9772B023}" dt="2025-03-08T17:34:19.560" v="5317" actId="20577"/>
        <pc:sldMkLst>
          <pc:docMk/>
          <pc:sldMk cId="3890540432" sldId="340"/>
        </pc:sldMkLst>
      </pc:sldChg>
      <pc:sldChg chg="modNotesTx">
        <pc:chgData name="Rachel Boxer" userId="6da37c9f42e40059" providerId="LiveId" clId="{8DE57A3E-B6AF-44D5-8195-012C9772B023}" dt="2025-03-08T17:33:50.850" v="5308" actId="20577"/>
        <pc:sldMkLst>
          <pc:docMk/>
          <pc:sldMk cId="854780276" sldId="484"/>
        </pc:sldMkLst>
      </pc:sldChg>
      <pc:sldChg chg="modNotesTx">
        <pc:chgData name="Rachel Boxer" userId="6da37c9f42e40059" providerId="LiveId" clId="{8DE57A3E-B6AF-44D5-8195-012C9772B023}" dt="2025-03-06T17:03:36.620" v="301" actId="113"/>
        <pc:sldMkLst>
          <pc:docMk/>
          <pc:sldMk cId="3533138020" sldId="487"/>
        </pc:sldMkLst>
      </pc:sldChg>
      <pc:sldChg chg="del">
        <pc:chgData name="Rachel Boxer" userId="6da37c9f42e40059" providerId="LiveId" clId="{8DE57A3E-B6AF-44D5-8195-012C9772B023}" dt="2025-03-06T17:02:52.825" v="245" actId="47"/>
        <pc:sldMkLst>
          <pc:docMk/>
          <pc:sldMk cId="1139278158" sldId="491"/>
        </pc:sldMkLst>
      </pc:sldChg>
      <pc:sldChg chg="addSp delSp modSp mod addAnim delAnim modAnim modNotesTx">
        <pc:chgData name="Rachel Boxer" userId="6da37c9f42e40059" providerId="LiveId" clId="{8DE57A3E-B6AF-44D5-8195-012C9772B023}" dt="2025-03-06T17:26:57.528" v="1655" actId="20577"/>
        <pc:sldMkLst>
          <pc:docMk/>
          <pc:sldMk cId="1915166561" sldId="496"/>
        </pc:sldMkLst>
        <pc:spChg chg="add del mod">
          <ac:chgData name="Rachel Boxer" userId="6da37c9f42e40059" providerId="LiveId" clId="{8DE57A3E-B6AF-44D5-8195-012C9772B023}" dt="2025-03-06T17:02:05.497" v="232" actId="478"/>
          <ac:spMkLst>
            <pc:docMk/>
            <pc:sldMk cId="1915166561" sldId="496"/>
            <ac:spMk id="9" creationId="{7B911328-BE93-9B33-CBD1-6883FEC16549}"/>
          </ac:spMkLst>
        </pc:spChg>
        <pc:spChg chg="add mod">
          <ac:chgData name="Rachel Boxer" userId="6da37c9f42e40059" providerId="LiveId" clId="{8DE57A3E-B6AF-44D5-8195-012C9772B023}" dt="2025-03-06T17:02:35.444" v="239" actId="1076"/>
          <ac:spMkLst>
            <pc:docMk/>
            <pc:sldMk cId="1915166561" sldId="496"/>
            <ac:spMk id="10" creationId="{ACE5E811-4B71-71D0-8DDD-22CE6BA3879F}"/>
          </ac:spMkLst>
        </pc:spChg>
        <pc:picChg chg="add mod modCrop">
          <ac:chgData name="Rachel Boxer" userId="6da37c9f42e40059" providerId="LiveId" clId="{8DE57A3E-B6AF-44D5-8195-012C9772B023}" dt="2025-03-06T17:15:15.865" v="886" actId="1038"/>
          <ac:picMkLst>
            <pc:docMk/>
            <pc:sldMk cId="1915166561" sldId="496"/>
            <ac:picMk id="6" creationId="{B9F16B64-3EA4-A27F-E72A-BF1179B0ED4C}"/>
          </ac:picMkLst>
        </pc:picChg>
        <pc:picChg chg="add mod modCrop">
          <ac:chgData name="Rachel Boxer" userId="6da37c9f42e40059" providerId="LiveId" clId="{8DE57A3E-B6AF-44D5-8195-012C9772B023}" dt="2025-03-06T17:15:01.692" v="882" actId="1038"/>
          <ac:picMkLst>
            <pc:docMk/>
            <pc:sldMk cId="1915166561" sldId="496"/>
            <ac:picMk id="8" creationId="{8C772676-3459-50DC-57AE-0D3C13FE624A}"/>
          </ac:picMkLst>
        </pc:picChg>
        <pc:picChg chg="add mod modCrop">
          <ac:chgData name="Rachel Boxer" userId="6da37c9f42e40059" providerId="LiveId" clId="{8DE57A3E-B6AF-44D5-8195-012C9772B023}" dt="2025-03-06T17:15:21.351" v="888" actId="12788"/>
          <ac:picMkLst>
            <pc:docMk/>
            <pc:sldMk cId="1915166561" sldId="496"/>
            <ac:picMk id="13" creationId="{2F57B74A-D3AE-04E2-BB07-761C749BD35A}"/>
          </ac:picMkLst>
        </pc:picChg>
      </pc:sldChg>
      <pc:sldChg chg="del">
        <pc:chgData name="Rachel Boxer" userId="6da37c9f42e40059" providerId="LiveId" clId="{8DE57A3E-B6AF-44D5-8195-012C9772B023}" dt="2025-03-06T17:02:51.320" v="242" actId="47"/>
        <pc:sldMkLst>
          <pc:docMk/>
          <pc:sldMk cId="451833149" sldId="497"/>
        </pc:sldMkLst>
      </pc:sldChg>
      <pc:sldChg chg="del">
        <pc:chgData name="Rachel Boxer" userId="6da37c9f42e40059" providerId="LiveId" clId="{8DE57A3E-B6AF-44D5-8195-012C9772B023}" dt="2025-03-06T17:02:52.306" v="244" actId="47"/>
        <pc:sldMkLst>
          <pc:docMk/>
          <pc:sldMk cId="1566431793" sldId="498"/>
        </pc:sldMkLst>
      </pc:sldChg>
      <pc:sldChg chg="del">
        <pc:chgData name="Rachel Boxer" userId="6da37c9f42e40059" providerId="LiveId" clId="{8DE57A3E-B6AF-44D5-8195-012C9772B023}" dt="2025-03-06T17:02:51.741" v="243" actId="47"/>
        <pc:sldMkLst>
          <pc:docMk/>
          <pc:sldMk cId="1281052222" sldId="500"/>
        </pc:sldMkLst>
      </pc:sldChg>
      <pc:sldChg chg="modNotesTx">
        <pc:chgData name="Rachel Boxer" userId="6da37c9f42e40059" providerId="LiveId" clId="{8DE57A3E-B6AF-44D5-8195-012C9772B023}" dt="2025-03-06T17:19:16.883" v="1249" actId="20577"/>
        <pc:sldMkLst>
          <pc:docMk/>
          <pc:sldMk cId="3082221986" sldId="501"/>
        </pc:sldMkLst>
      </pc:sldChg>
      <pc:sldChg chg="del">
        <pc:chgData name="Rachel Boxer" userId="6da37c9f42e40059" providerId="LiveId" clId="{8DE57A3E-B6AF-44D5-8195-012C9772B023}" dt="2025-03-06T17:02:50.994" v="241" actId="47"/>
        <pc:sldMkLst>
          <pc:docMk/>
          <pc:sldMk cId="913152057" sldId="502"/>
        </pc:sldMkLst>
      </pc:sldChg>
      <pc:sldChg chg="addSp delSp modSp mod modAnim modNotesTx">
        <pc:chgData name="Rachel Boxer" userId="6da37c9f42e40059" providerId="LiveId" clId="{8DE57A3E-B6AF-44D5-8195-012C9772B023}" dt="2025-03-06T18:28:26.100" v="2861" actId="20577"/>
        <pc:sldMkLst>
          <pc:docMk/>
          <pc:sldMk cId="2407567602" sldId="503"/>
        </pc:sldMkLst>
        <pc:spChg chg="mod">
          <ac:chgData name="Rachel Boxer" userId="6da37c9f42e40059" providerId="LiveId" clId="{8DE57A3E-B6AF-44D5-8195-012C9772B023}" dt="2025-03-06T17:29:30.607" v="1704" actId="20577"/>
          <ac:spMkLst>
            <pc:docMk/>
            <pc:sldMk cId="2407567602" sldId="503"/>
            <ac:spMk id="2" creationId="{17D8C5A9-9C98-0DC7-25D4-C5C2ADE88119}"/>
          </ac:spMkLst>
        </pc:spChg>
      </pc:sldChg>
      <pc:sldChg chg="del">
        <pc:chgData name="Rachel Boxer" userId="6da37c9f42e40059" providerId="LiveId" clId="{8DE57A3E-B6AF-44D5-8195-012C9772B023}" dt="2025-03-06T17:02:53.473" v="246" actId="47"/>
        <pc:sldMkLst>
          <pc:docMk/>
          <pc:sldMk cId="1235739913" sldId="504"/>
        </pc:sldMkLst>
      </pc:sldChg>
      <pc:sldChg chg="del">
        <pc:chgData name="Rachel Boxer" userId="6da37c9f42e40059" providerId="LiveId" clId="{8DE57A3E-B6AF-44D5-8195-012C9772B023}" dt="2025-03-06T17:29:53.089" v="1707" actId="47"/>
        <pc:sldMkLst>
          <pc:docMk/>
          <pc:sldMk cId="2344371832" sldId="505"/>
        </pc:sldMkLst>
      </pc:sldChg>
      <pc:sldChg chg="del">
        <pc:chgData name="Rachel Boxer" userId="6da37c9f42e40059" providerId="LiveId" clId="{8DE57A3E-B6AF-44D5-8195-012C9772B023}" dt="2025-03-06T17:29:53.534" v="1709" actId="47"/>
        <pc:sldMkLst>
          <pc:docMk/>
          <pc:sldMk cId="4037574020" sldId="507"/>
        </pc:sldMkLst>
      </pc:sldChg>
      <pc:sldChg chg="del">
        <pc:chgData name="Rachel Boxer" userId="6da37c9f42e40059" providerId="LiveId" clId="{8DE57A3E-B6AF-44D5-8195-012C9772B023}" dt="2025-03-06T17:29:53.666" v="1710" actId="47"/>
        <pc:sldMkLst>
          <pc:docMk/>
          <pc:sldMk cId="439975818" sldId="508"/>
        </pc:sldMkLst>
      </pc:sldChg>
      <pc:sldChg chg="del">
        <pc:chgData name="Rachel Boxer" userId="6da37c9f42e40059" providerId="LiveId" clId="{8DE57A3E-B6AF-44D5-8195-012C9772B023}" dt="2025-03-06T17:29:53.831" v="1711" actId="47"/>
        <pc:sldMkLst>
          <pc:docMk/>
          <pc:sldMk cId="2398488042" sldId="509"/>
        </pc:sldMkLst>
      </pc:sldChg>
      <pc:sldChg chg="del">
        <pc:chgData name="Rachel Boxer" userId="6da37c9f42e40059" providerId="LiveId" clId="{8DE57A3E-B6AF-44D5-8195-012C9772B023}" dt="2025-03-06T17:29:54.451" v="1715" actId="47"/>
        <pc:sldMkLst>
          <pc:docMk/>
          <pc:sldMk cId="3409582756" sldId="510"/>
        </pc:sldMkLst>
      </pc:sldChg>
      <pc:sldChg chg="del">
        <pc:chgData name="Rachel Boxer" userId="6da37c9f42e40059" providerId="LiveId" clId="{8DE57A3E-B6AF-44D5-8195-012C9772B023}" dt="2025-03-06T17:29:52.820" v="1706" actId="47"/>
        <pc:sldMkLst>
          <pc:docMk/>
          <pc:sldMk cId="2159054440" sldId="511"/>
        </pc:sldMkLst>
      </pc:sldChg>
      <pc:sldChg chg="del">
        <pc:chgData name="Rachel Boxer" userId="6da37c9f42e40059" providerId="LiveId" clId="{8DE57A3E-B6AF-44D5-8195-012C9772B023}" dt="2025-03-06T17:29:53.317" v="1708" actId="47"/>
        <pc:sldMkLst>
          <pc:docMk/>
          <pc:sldMk cId="420450942" sldId="512"/>
        </pc:sldMkLst>
      </pc:sldChg>
      <pc:sldChg chg="del">
        <pc:chgData name="Rachel Boxer" userId="6da37c9f42e40059" providerId="LiveId" clId="{8DE57A3E-B6AF-44D5-8195-012C9772B023}" dt="2025-03-06T17:29:53.955" v="1712" actId="47"/>
        <pc:sldMkLst>
          <pc:docMk/>
          <pc:sldMk cId="9988612" sldId="513"/>
        </pc:sldMkLst>
      </pc:sldChg>
      <pc:sldChg chg="del">
        <pc:chgData name="Rachel Boxer" userId="6da37c9f42e40059" providerId="LiveId" clId="{8DE57A3E-B6AF-44D5-8195-012C9772B023}" dt="2025-03-06T17:29:54.156" v="1713" actId="47"/>
        <pc:sldMkLst>
          <pc:docMk/>
          <pc:sldMk cId="690849326" sldId="514"/>
        </pc:sldMkLst>
      </pc:sldChg>
      <pc:sldChg chg="del">
        <pc:chgData name="Rachel Boxer" userId="6da37c9f42e40059" providerId="LiveId" clId="{8DE57A3E-B6AF-44D5-8195-012C9772B023}" dt="2025-03-06T17:29:54.284" v="1714" actId="47"/>
        <pc:sldMkLst>
          <pc:docMk/>
          <pc:sldMk cId="4199410896" sldId="515"/>
        </pc:sldMkLst>
      </pc:sldChg>
      <pc:sldChg chg="del">
        <pc:chgData name="Rachel Boxer" userId="6da37c9f42e40059" providerId="LiveId" clId="{8DE57A3E-B6AF-44D5-8195-012C9772B023}" dt="2025-03-06T17:29:54.650" v="1716" actId="47"/>
        <pc:sldMkLst>
          <pc:docMk/>
          <pc:sldMk cId="3367824220" sldId="516"/>
        </pc:sldMkLst>
      </pc:sldChg>
      <pc:sldChg chg="del">
        <pc:chgData name="Rachel Boxer" userId="6da37c9f42e40059" providerId="LiveId" clId="{8DE57A3E-B6AF-44D5-8195-012C9772B023}" dt="2025-03-06T17:29:54.830" v="1717" actId="47"/>
        <pc:sldMkLst>
          <pc:docMk/>
          <pc:sldMk cId="3531601215" sldId="517"/>
        </pc:sldMkLst>
      </pc:sldChg>
      <pc:sldChg chg="del">
        <pc:chgData name="Rachel Boxer" userId="6da37c9f42e40059" providerId="LiveId" clId="{8DE57A3E-B6AF-44D5-8195-012C9772B023}" dt="2025-03-06T17:29:55.034" v="1718" actId="47"/>
        <pc:sldMkLst>
          <pc:docMk/>
          <pc:sldMk cId="1247552877" sldId="518"/>
        </pc:sldMkLst>
      </pc:sldChg>
      <pc:sldChg chg="del">
        <pc:chgData name="Rachel Boxer" userId="6da37c9f42e40059" providerId="LiveId" clId="{8DE57A3E-B6AF-44D5-8195-012C9772B023}" dt="2025-03-06T17:29:55.968" v="1721" actId="47"/>
        <pc:sldMkLst>
          <pc:docMk/>
          <pc:sldMk cId="4097864099" sldId="519"/>
        </pc:sldMkLst>
      </pc:sldChg>
      <pc:sldChg chg="del">
        <pc:chgData name="Rachel Boxer" userId="6da37c9f42e40059" providerId="LiveId" clId="{8DE57A3E-B6AF-44D5-8195-012C9772B023}" dt="2025-03-06T17:29:55.321" v="1719" actId="47"/>
        <pc:sldMkLst>
          <pc:docMk/>
          <pc:sldMk cId="4132104200" sldId="520"/>
        </pc:sldMkLst>
      </pc:sldChg>
      <pc:sldChg chg="del">
        <pc:chgData name="Rachel Boxer" userId="6da37c9f42e40059" providerId="LiveId" clId="{8DE57A3E-B6AF-44D5-8195-012C9772B023}" dt="2025-03-06T17:29:55.620" v="1720" actId="47"/>
        <pc:sldMkLst>
          <pc:docMk/>
          <pc:sldMk cId="3323696403" sldId="521"/>
        </pc:sldMkLst>
      </pc:sldChg>
      <pc:sldChg chg="del">
        <pc:chgData name="Rachel Boxer" userId="6da37c9f42e40059" providerId="LiveId" clId="{8DE57A3E-B6AF-44D5-8195-012C9772B023}" dt="2025-03-06T17:29:56.597" v="1722" actId="47"/>
        <pc:sldMkLst>
          <pc:docMk/>
          <pc:sldMk cId="1639398710" sldId="522"/>
        </pc:sldMkLst>
      </pc:sldChg>
      <pc:sldChg chg="del">
        <pc:chgData name="Rachel Boxer" userId="6da37c9f42e40059" providerId="LiveId" clId="{8DE57A3E-B6AF-44D5-8195-012C9772B023}" dt="2025-03-06T17:29:57.165" v="1723" actId="47"/>
        <pc:sldMkLst>
          <pc:docMk/>
          <pc:sldMk cId="833788375" sldId="523"/>
        </pc:sldMkLst>
      </pc:sldChg>
      <pc:sldChg chg="del">
        <pc:chgData name="Rachel Boxer" userId="6da37c9f42e40059" providerId="LiveId" clId="{8DE57A3E-B6AF-44D5-8195-012C9772B023}" dt="2025-03-06T17:29:57.849" v="1724" actId="47"/>
        <pc:sldMkLst>
          <pc:docMk/>
          <pc:sldMk cId="3294389390" sldId="524"/>
        </pc:sldMkLst>
      </pc:sldChg>
      <pc:sldChg chg="modNotesTx">
        <pc:chgData name="Rachel Boxer" userId="6da37c9f42e40059" providerId="LiveId" clId="{8DE57A3E-B6AF-44D5-8195-012C9772B023}" dt="2025-03-08T17:51:06.895" v="5755" actId="20577"/>
        <pc:sldMkLst>
          <pc:docMk/>
          <pc:sldMk cId="3650721151" sldId="525"/>
        </pc:sldMkLst>
      </pc:sldChg>
      <pc:sldChg chg="addSp modSp new mod modAnim modNotesTx">
        <pc:chgData name="Rachel Boxer" userId="6da37c9f42e40059" providerId="LiveId" clId="{8DE57A3E-B6AF-44D5-8195-012C9772B023}" dt="2025-03-06T23:37:14.833" v="4636" actId="20577"/>
        <pc:sldMkLst>
          <pc:docMk/>
          <pc:sldMk cId="47907775" sldId="527"/>
        </pc:sldMkLst>
        <pc:spChg chg="add mod">
          <ac:chgData name="Rachel Boxer" userId="6da37c9f42e40059" providerId="LiveId" clId="{8DE57A3E-B6AF-44D5-8195-012C9772B023}" dt="2025-03-06T19:30:43.584" v="3707" actId="688"/>
          <ac:spMkLst>
            <pc:docMk/>
            <pc:sldMk cId="47907775" sldId="527"/>
            <ac:spMk id="9" creationId="{31D6F863-24C2-3F10-7531-766ED4888007}"/>
          </ac:spMkLst>
        </pc:spChg>
        <pc:grpChg chg="add mod">
          <ac:chgData name="Rachel Boxer" userId="6da37c9f42e40059" providerId="LiveId" clId="{8DE57A3E-B6AF-44D5-8195-012C9772B023}" dt="2025-03-06T19:30:43.584" v="3707" actId="688"/>
          <ac:grpSpMkLst>
            <pc:docMk/>
            <pc:sldMk cId="47907775" sldId="527"/>
            <ac:grpSpMk id="10" creationId="{56ACBD28-A52E-D3EA-0AA4-334C737CFD96}"/>
          </ac:grpSpMkLst>
        </pc:grpChg>
        <pc:picChg chg="add mod">
          <ac:chgData name="Rachel Boxer" userId="6da37c9f42e40059" providerId="LiveId" clId="{8DE57A3E-B6AF-44D5-8195-012C9772B023}" dt="2025-03-06T19:30:57.149" v="3708" actId="1076"/>
          <ac:picMkLst>
            <pc:docMk/>
            <pc:sldMk cId="47907775" sldId="527"/>
            <ac:picMk id="5" creationId="{C5B797F6-CF37-347B-09B1-BF310B33E723}"/>
          </ac:picMkLst>
        </pc:picChg>
        <pc:picChg chg="add mod">
          <ac:chgData name="Rachel Boxer" userId="6da37c9f42e40059" providerId="LiveId" clId="{8DE57A3E-B6AF-44D5-8195-012C9772B023}" dt="2025-03-06T19:29:58.085" v="3703" actId="1076"/>
          <ac:picMkLst>
            <pc:docMk/>
            <pc:sldMk cId="47907775" sldId="527"/>
            <ac:picMk id="6" creationId="{E0D784F1-7642-F576-8993-633D0A99C795}"/>
          </ac:picMkLst>
        </pc:picChg>
        <pc:picChg chg="add mod">
          <ac:chgData name="Rachel Boxer" userId="6da37c9f42e40059" providerId="LiveId" clId="{8DE57A3E-B6AF-44D5-8195-012C9772B023}" dt="2025-03-06T19:30:43.584" v="3707" actId="688"/>
          <ac:picMkLst>
            <pc:docMk/>
            <pc:sldMk cId="47907775" sldId="527"/>
            <ac:picMk id="8" creationId="{BAAA760A-0581-FF74-BEAF-9BC03EEEF383}"/>
          </ac:picMkLst>
        </pc:picChg>
      </pc:sldChg>
      <pc:sldChg chg="addSp delSp modSp new add del mod delAnim modAnim modNotesTx">
        <pc:chgData name="Rachel Boxer" userId="6da37c9f42e40059" providerId="LiveId" clId="{8DE57A3E-B6AF-44D5-8195-012C9772B023}" dt="2025-03-08T17:47:29.394" v="5644" actId="20577"/>
        <pc:sldMkLst>
          <pc:docMk/>
          <pc:sldMk cId="2869836705" sldId="528"/>
        </pc:sldMkLst>
        <pc:spChg chg="add mod">
          <ac:chgData name="Rachel Boxer" userId="6da37c9f42e40059" providerId="LiveId" clId="{8DE57A3E-B6AF-44D5-8195-012C9772B023}" dt="2025-03-06T19:35:36.400" v="3746" actId="692"/>
          <ac:spMkLst>
            <pc:docMk/>
            <pc:sldMk cId="2869836705" sldId="528"/>
            <ac:spMk id="12" creationId="{D1BEE0C9-5CB3-1A6D-0CA4-85AB96C4C908}"/>
          </ac:spMkLst>
        </pc:spChg>
        <pc:picChg chg="add mod">
          <ac:chgData name="Rachel Boxer" userId="6da37c9f42e40059" providerId="LiveId" clId="{8DE57A3E-B6AF-44D5-8195-012C9772B023}" dt="2025-03-06T19:28:52.778" v="3693" actId="1076"/>
          <ac:picMkLst>
            <pc:docMk/>
            <pc:sldMk cId="2869836705" sldId="528"/>
            <ac:picMk id="5" creationId="{702A5199-0C4F-1606-7A42-37328BA1B8EF}"/>
          </ac:picMkLst>
        </pc:picChg>
        <pc:picChg chg="add mod ord">
          <ac:chgData name="Rachel Boxer" userId="6da37c9f42e40059" providerId="LiveId" clId="{8DE57A3E-B6AF-44D5-8195-012C9772B023}" dt="2025-03-06T19:28:46.797" v="3692" actId="14100"/>
          <ac:picMkLst>
            <pc:docMk/>
            <pc:sldMk cId="2869836705" sldId="528"/>
            <ac:picMk id="9" creationId="{B2F93A2C-44D3-3E01-BB24-4433903E33D6}"/>
          </ac:picMkLst>
        </pc:picChg>
        <pc:picChg chg="add mod">
          <ac:chgData name="Rachel Boxer" userId="6da37c9f42e40059" providerId="LiveId" clId="{8DE57A3E-B6AF-44D5-8195-012C9772B023}" dt="2025-03-06T19:34:09.064" v="3729" actId="1076"/>
          <ac:picMkLst>
            <pc:docMk/>
            <pc:sldMk cId="2869836705" sldId="528"/>
            <ac:picMk id="10" creationId="{DEA712D1-64D5-D557-1D8E-B65750422132}"/>
          </ac:picMkLst>
        </pc:picChg>
        <pc:picChg chg="add mod">
          <ac:chgData name="Rachel Boxer" userId="6da37c9f42e40059" providerId="LiveId" clId="{8DE57A3E-B6AF-44D5-8195-012C9772B023}" dt="2025-03-08T17:47:07.899" v="5637" actId="1076"/>
          <ac:picMkLst>
            <pc:docMk/>
            <pc:sldMk cId="2869836705" sldId="528"/>
            <ac:picMk id="1026" creationId="{D425DBDA-7F00-E5B3-980A-14D4555FCB99}"/>
          </ac:picMkLst>
        </pc:picChg>
      </pc:sldChg>
      <pc:sldChg chg="addSp delSp modSp new mod setBg modNotesTx">
        <pc:chgData name="Rachel Boxer" userId="6da37c9f42e40059" providerId="LiveId" clId="{8DE57A3E-B6AF-44D5-8195-012C9772B023}" dt="2025-03-08T17:31:46.654" v="5263" actId="6549"/>
        <pc:sldMkLst>
          <pc:docMk/>
          <pc:sldMk cId="1316455781" sldId="529"/>
        </pc:sldMkLst>
        <pc:picChg chg="add">
          <ac:chgData name="Rachel Boxer" userId="6da37c9f42e40059" providerId="LiveId" clId="{8DE57A3E-B6AF-44D5-8195-012C9772B023}" dt="2025-03-06T23:42:52.143" v="4638"/>
          <ac:picMkLst>
            <pc:docMk/>
            <pc:sldMk cId="1316455781" sldId="529"/>
            <ac:picMk id="2050" creationId="{847784BF-0DEB-0D04-4BE4-709D1886DABA}"/>
          </ac:picMkLst>
        </pc:picChg>
      </pc:sldChg>
      <pc:sldChg chg="modNotesTx">
        <pc:chgData name="Rachel Boxer" userId="6da37c9f42e40059" providerId="LiveId" clId="{8DE57A3E-B6AF-44D5-8195-012C9772B023}" dt="2025-03-08T17:32:10.688" v="5281" actId="20577"/>
        <pc:sldMkLst>
          <pc:docMk/>
          <pc:sldMk cId="286922664" sldId="530"/>
        </pc:sldMkLst>
      </pc:sldChg>
      <pc:sldChg chg="modNotesTx">
        <pc:chgData name="Rachel Boxer" userId="6da37c9f42e40059" providerId="LiveId" clId="{8DE57A3E-B6AF-44D5-8195-012C9772B023}" dt="2025-03-08T17:33:44.808" v="5306" actId="20577"/>
        <pc:sldMkLst>
          <pc:docMk/>
          <pc:sldMk cId="4183080351" sldId="531"/>
        </pc:sldMkLst>
      </pc:sldChg>
      <pc:sldChg chg="modNotesTx">
        <pc:chgData name="Rachel Boxer" userId="6da37c9f42e40059" providerId="LiveId" clId="{8DE57A3E-B6AF-44D5-8195-012C9772B023}" dt="2025-03-08T17:54:30.890" v="5760" actId="20577"/>
        <pc:sldMkLst>
          <pc:docMk/>
          <pc:sldMk cId="937891063" sldId="534"/>
        </pc:sldMkLst>
      </pc:sldChg>
      <pc:sldChg chg="modNotesTx">
        <pc:chgData name="Rachel Boxer" userId="6da37c9f42e40059" providerId="LiveId" clId="{8DE57A3E-B6AF-44D5-8195-012C9772B023}" dt="2025-03-08T17:53:52.682" v="5756" actId="6549"/>
        <pc:sldMkLst>
          <pc:docMk/>
          <pc:sldMk cId="468416671" sldId="535"/>
        </pc:sldMkLst>
      </pc:sldChg>
      <pc:sldChg chg="modNotesTx">
        <pc:chgData name="Rachel Boxer" userId="6da37c9f42e40059" providerId="LiveId" clId="{8DE57A3E-B6AF-44D5-8195-012C9772B023}" dt="2025-03-08T17:54:08.548" v="5757" actId="6549"/>
        <pc:sldMkLst>
          <pc:docMk/>
          <pc:sldMk cId="3500922465" sldId="536"/>
        </pc:sldMkLst>
      </pc:sldChg>
      <pc:sldChg chg="addSp delSp modSp add mod delAnim modAnim modNotesTx">
        <pc:chgData name="Rachel Boxer" userId="6da37c9f42e40059" providerId="LiveId" clId="{8DE57A3E-B6AF-44D5-8195-012C9772B023}" dt="2025-03-08T17:50:40.470" v="5751" actId="20577"/>
        <pc:sldMkLst>
          <pc:docMk/>
          <pc:sldMk cId="4065063788" sldId="537"/>
        </pc:sldMkLst>
        <pc:spChg chg="add mod">
          <ac:chgData name="Rachel Boxer" userId="6da37c9f42e40059" providerId="LiveId" clId="{8DE57A3E-B6AF-44D5-8195-012C9772B023}" dt="2025-03-08T17:27:20.082" v="5041" actId="20577"/>
          <ac:spMkLst>
            <pc:docMk/>
            <pc:sldMk cId="4065063788" sldId="537"/>
            <ac:spMk id="2" creationId="{0666000A-A878-1B29-A8B1-74D7877B5049}"/>
          </ac:spMkLst>
        </pc:spChg>
        <pc:spChg chg="mod">
          <ac:chgData name="Rachel Boxer" userId="6da37c9f42e40059" providerId="LiveId" clId="{8DE57A3E-B6AF-44D5-8195-012C9772B023}" dt="2025-03-08T17:23:50.028" v="4703" actId="12788"/>
          <ac:spMkLst>
            <pc:docMk/>
            <pc:sldMk cId="4065063788" sldId="537"/>
            <ac:spMk id="6" creationId="{B05220A4-5678-3FF1-E2B5-71D96B7F7518}"/>
          </ac:spMkLst>
        </pc:spChg>
        <pc:spChg chg="add mod">
          <ac:chgData name="Rachel Boxer" userId="6da37c9f42e40059" providerId="LiveId" clId="{8DE57A3E-B6AF-44D5-8195-012C9772B023}" dt="2025-03-08T17:27:30.687" v="5058" actId="14100"/>
          <ac:spMkLst>
            <pc:docMk/>
            <pc:sldMk cId="4065063788" sldId="537"/>
            <ac:spMk id="8" creationId="{09417A4B-3593-9B18-C55F-6284AA029F37}"/>
          </ac:spMkLst>
        </pc:spChg>
        <pc:spChg chg="add mod">
          <ac:chgData name="Rachel Boxer" userId="6da37c9f42e40059" providerId="LiveId" clId="{8DE57A3E-B6AF-44D5-8195-012C9772B023}" dt="2025-03-08T17:27:56.894" v="5073" actId="1076"/>
          <ac:spMkLst>
            <pc:docMk/>
            <pc:sldMk cId="4065063788" sldId="537"/>
            <ac:spMk id="9" creationId="{D5D163F7-E855-0B7A-E4F3-5D93C13BBB8F}"/>
          </ac:spMkLst>
        </pc:spChg>
        <pc:spChg chg="add mod">
          <ac:chgData name="Rachel Boxer" userId="6da37c9f42e40059" providerId="LiveId" clId="{8DE57A3E-B6AF-44D5-8195-012C9772B023}" dt="2025-03-08T17:32:42.495" v="5298" actId="20577"/>
          <ac:spMkLst>
            <pc:docMk/>
            <pc:sldMk cId="4065063788" sldId="537"/>
            <ac:spMk id="10" creationId="{A69BD033-FC3B-9CF0-DCA0-3A100E5B8E2C}"/>
          </ac:spMkLst>
        </pc:spChg>
        <pc:spChg chg="add mod">
          <ac:chgData name="Rachel Boxer" userId="6da37c9f42e40059" providerId="LiveId" clId="{8DE57A3E-B6AF-44D5-8195-012C9772B023}" dt="2025-03-08T17:50:25.493" v="5727" actId="1076"/>
          <ac:spMkLst>
            <pc:docMk/>
            <pc:sldMk cId="4065063788" sldId="537"/>
            <ac:spMk id="11" creationId="{D775E9D0-AAD5-D4A0-9CF2-6C440EC25707}"/>
          </ac:spMkLst>
        </pc:spChg>
        <pc:spChg chg="add mod">
          <ac:chgData name="Rachel Boxer" userId="6da37c9f42e40059" providerId="LiveId" clId="{8DE57A3E-B6AF-44D5-8195-012C9772B023}" dt="2025-03-08T17:50:32.691" v="5730" actId="1076"/>
          <ac:spMkLst>
            <pc:docMk/>
            <pc:sldMk cId="4065063788" sldId="537"/>
            <ac:spMk id="12" creationId="{5C3906B0-14C6-ECE3-500F-51B0CAE6CD61}"/>
          </ac:spMkLst>
        </pc:spChg>
        <pc:picChg chg="mod">
          <ac:chgData name="Rachel Boxer" userId="6da37c9f42e40059" providerId="LiveId" clId="{8DE57A3E-B6AF-44D5-8195-012C9772B023}" dt="2025-03-08T17:23:43.987" v="4702" actId="12788"/>
          <ac:picMkLst>
            <pc:docMk/>
            <pc:sldMk cId="4065063788" sldId="537"/>
            <ac:picMk id="1026" creationId="{D2747ECE-127C-BE9B-433D-42B011DDA4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10/03/2025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Around the world </a:t>
            </a:r>
          </a:p>
          <a:p>
            <a:r>
              <a:rPr lang="en-GB" b="0" dirty="0"/>
              <a:t>In 1937, Amelia and her navigator Fred Noonan set out from Miami, Florida to fly East for a round-the-world trip by air that would see them travel along the coasts of North and South America, across Africa and India and out towards Papua New Guinea, refuelling as they went along. They left Lae, on Papua New Guinea on July 2</a:t>
            </a:r>
            <a:r>
              <a:rPr lang="en-GB" b="0" baseline="30000" dirty="0"/>
              <a:t>nd</a:t>
            </a:r>
            <a:r>
              <a:rPr lang="en-GB" b="0" dirty="0"/>
              <a:t>, for almost the last leg of their journey to Honolulu before reaching America again, when their plane disappeared. It has never been found which remains one of the world’s greatest mysteries. </a:t>
            </a:r>
            <a:r>
              <a:rPr lang="en-GB" b="0" i="1" dirty="0"/>
              <a:t>[If you click on the link in the Resources section, you can see a Pathe newsreel featuring the news of her disappearance]</a:t>
            </a:r>
          </a:p>
          <a:p>
            <a:r>
              <a:rPr lang="en-GB" b="0" i="0" dirty="0"/>
              <a:t>We’re going to leave Amelia’s adventure there for now, and think for ourselves about how the story of her life might be an encouragement to us…..</a:t>
            </a:r>
          </a:p>
        </p:txBody>
      </p:sp>
      <p:sp>
        <p:nvSpPr>
          <p:cNvPr id="4" name="Slide Number Placeholder 3"/>
          <p:cNvSpPr>
            <a:spLocks noGrp="1"/>
          </p:cNvSpPr>
          <p:nvPr>
            <p:ph type="sldNum" sz="quarter" idx="5"/>
          </p:nvPr>
        </p:nvSpPr>
        <p:spPr/>
        <p:txBody>
          <a:bodyPr/>
          <a:lstStyle/>
          <a:p>
            <a:fld id="{9452336A-640A-4383-8EB3-1E8BF0551ADC}" type="slidenum">
              <a:rPr lang="en-GB" smtClean="0"/>
              <a:t>10</a:t>
            </a:fld>
            <a:endParaRPr lang="en-GB"/>
          </a:p>
        </p:txBody>
      </p:sp>
    </p:spTree>
    <p:extLst>
      <p:ext uri="{BB962C8B-B14F-4D97-AF65-F5344CB8AC3E}">
        <p14:creationId xmlns:p14="http://schemas.microsoft.com/office/powerpoint/2010/main" val="155680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CHOOSE FROM SLIDE 11 OR SLIDE 12</a:t>
            </a:r>
          </a:p>
          <a:p>
            <a:endParaRPr lang="en-GB" b="1" dirty="0"/>
          </a:p>
          <a:p>
            <a:r>
              <a:rPr lang="en-GB" b="1" dirty="0"/>
              <a:t>Slide 11: Encouraging words </a:t>
            </a:r>
            <a:r>
              <a:rPr lang="en-GB" b="0" i="1" dirty="0"/>
              <a:t>You might want to select one or two of these to talk through with children.</a:t>
            </a:r>
          </a:p>
          <a:p>
            <a:r>
              <a:rPr lang="en-GB" b="0" dirty="0"/>
              <a:t>Here are some words that Amelia Earhart spoke in her lifetime. I wonder which you think might have inspired or encouraged others? Or how they might encourage or inspire you? </a:t>
            </a:r>
            <a:r>
              <a:rPr lang="en-GB" sz="1100" b="0" i="1" dirty="0"/>
              <a:t>[talk through each / the quote you have selected, using the suggestions highlighted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Century Gothic" panose="020B0502020202020204" pitchFamily="34" charset="0"/>
              <a:ea typeface="MS Mincho" panose="02020609040205080304" pitchFamily="49" charset="-128"/>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ea typeface="MS Mincho" panose="02020609040205080304" pitchFamily="49" charset="-128"/>
                <a:cs typeface="Tahoma" panose="020B0604030504040204" pitchFamily="34" charset="0"/>
              </a:rPr>
              <a:t>Everyone has oceans to fly, if they have the heart to do it. Is it reckless? Maybe. But what do dreams know of boundaries?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Century Gothic" panose="020B0502020202020204" pitchFamily="34" charset="0"/>
                <a:ea typeface="MS Mincho" panose="02020609040205080304" pitchFamily="49" charset="-128"/>
                <a:cs typeface="Tahoma" panose="020B0604030504040204" pitchFamily="34" charset="0"/>
              </a:rPr>
              <a:t>In these words, Amelia is saying that everyone has a dream to do or be something, and that believing in your dream takes great courage. Making your dream happen can sometimes be challenging – you have to sometimes take risks, or do things (like she did) that no-one has tried before.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Century Gothic" panose="020B0502020202020204" pitchFamily="34" charset="0"/>
              <a:ea typeface="MS Mincho" panose="02020609040205080304" pitchFamily="49" charset="-128"/>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ea typeface="MS Mincho" panose="02020609040205080304" pitchFamily="49" charset="-128"/>
                <a:cs typeface="Tahoma" panose="020B0604030504040204" pitchFamily="34" charset="0"/>
              </a:rPr>
              <a:t>If enough of us keep trying, we should get someplace!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Century Gothic" panose="020B0502020202020204" pitchFamily="34" charset="0"/>
                <a:ea typeface="MS Mincho" panose="02020609040205080304" pitchFamily="49" charset="-128"/>
                <a:cs typeface="Tahoma" panose="020B0604030504040204" pitchFamily="34" charset="0"/>
              </a:rPr>
              <a:t>Some situations seem impossible (for Amelia, like women being treated the same as men). But the more people there are who try to change the situation, the more likely it is that change will 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Century Gothic" panose="020B0502020202020204" pitchFamily="34" charset="0"/>
              <a:ea typeface="MS Mincho" panose="02020609040205080304" pitchFamily="49" charset="-128"/>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ea typeface="MS Mincho" panose="02020609040205080304" pitchFamily="49" charset="-128"/>
                <a:cs typeface="Tahoma" panose="020B0604030504040204" pitchFamily="34" charset="0"/>
              </a:rPr>
              <a:t>Women, like men, should try to do the impossible. And when they fail, their failure should be a challenge to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Century Gothic" panose="020B0502020202020204" pitchFamily="34" charset="0"/>
                <a:ea typeface="MS Mincho" panose="02020609040205080304" pitchFamily="49" charset="-128"/>
                <a:cs typeface="Tahoma" panose="020B0604030504040204" pitchFamily="34" charset="0"/>
              </a:rPr>
              <a:t>Being a women shouldn’t make a difference to trying to make your dream happen – if you fail, the fact that you tried should inspire and challenge others.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Century Gothic" panose="020B0502020202020204" pitchFamily="34" charset="0"/>
              <a:ea typeface="MS Mincho" panose="02020609040205080304" pitchFamily="49" charset="-128"/>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ea typeface="MS Mincho" panose="02020609040205080304" pitchFamily="49" charset="-128"/>
                <a:cs typeface="Tahoma" panose="020B0604030504040204" pitchFamily="34" charset="0"/>
              </a:rPr>
              <a:t>No kind action ever stops with itself….</a:t>
            </a:r>
            <a:r>
              <a:rPr lang="en-GB" b="1" dirty="0">
                <a:latin typeface="Century Gothic" panose="020B0502020202020204" pitchFamily="34" charset="0"/>
                <a:ea typeface="MS Mincho" panose="02020609040205080304" pitchFamily="49" charset="-128"/>
                <a:cs typeface="Tahoma" panose="020B0604030504040204" pitchFamily="34" charset="0"/>
              </a:rPr>
              <a:t>A single act of kindness throws out roots in all directions, and the roots spring up and make new trees.</a:t>
            </a:r>
            <a:endParaRPr lang="en-GB" sz="1200" b="0" dirty="0">
              <a:latin typeface="Century Gothic" panose="020B0502020202020204" pitchFamily="34" charset="0"/>
              <a:ea typeface="MS Mincho" panose="02020609040205080304" pitchFamily="49" charset="-128"/>
              <a:cs typeface="Tahoma" panose="020B0604030504040204" pitchFamily="34" charset="0"/>
            </a:endParaRPr>
          </a:p>
          <a:p>
            <a:pPr marL="171450" indent="-171450">
              <a:buFont typeface="Arial" panose="020B0604020202020204" pitchFamily="34" charset="0"/>
              <a:buChar char="•"/>
            </a:pPr>
            <a:r>
              <a:rPr lang="en-GB" b="0" dirty="0"/>
              <a:t>Kindness grows kindness. </a:t>
            </a:r>
            <a:r>
              <a:rPr lang="en-GB" b="0" i="1" dirty="0"/>
              <a:t>[this may be the easiest quote for younger children]</a:t>
            </a:r>
            <a:endParaRPr lang="en-GB" b="0" dirty="0"/>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7306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64598-6830-B315-6BE6-ACF0B563E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CAA8C-5750-88B5-852B-EFE36FBDA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19AC4-1B3A-9844-3C10-66D49C21D145}"/>
              </a:ext>
            </a:extLst>
          </p:cNvPr>
          <p:cNvSpPr>
            <a:spLocks noGrp="1"/>
          </p:cNvSpPr>
          <p:nvPr>
            <p:ph type="body" idx="1"/>
          </p:nvPr>
        </p:nvSpPr>
        <p:spPr/>
        <p:txBody>
          <a:bodyPr/>
          <a:lstStyle/>
          <a:p>
            <a:r>
              <a:rPr lang="en-GB" b="1" dirty="0"/>
              <a:t>CHOOSE FROM SLIDE 11 OR SLIDE 12</a:t>
            </a:r>
          </a:p>
          <a:p>
            <a:endParaRPr lang="en-GB" b="1" dirty="0"/>
          </a:p>
          <a:p>
            <a:r>
              <a:rPr lang="en-GB" b="1" dirty="0"/>
              <a:t>Slide 12: What inspires us about Amelia Earhart? </a:t>
            </a:r>
            <a:r>
              <a:rPr lang="en-GB" b="0" i="1" dirty="0"/>
              <a:t>There are some ideas on the slide for you to talk about with pupils, including a blank one at the end for you to add your own ideas. Allow pupils to suggest examples from the story of her life that show these qualities</a:t>
            </a:r>
            <a:endParaRPr lang="en-GB" b="1" dirty="0"/>
          </a:p>
          <a:p>
            <a:pPr marL="171450" indent="-171450">
              <a:buFont typeface="Arial" panose="020B0604020202020204" pitchFamily="34" charset="0"/>
              <a:buChar char="•"/>
            </a:pPr>
            <a:r>
              <a:rPr lang="en-GB" b="1" dirty="0"/>
              <a:t>Courage</a:t>
            </a:r>
          </a:p>
          <a:p>
            <a:pPr marL="171450" indent="-171450">
              <a:buFont typeface="Arial" panose="020B0604020202020204" pitchFamily="34" charset="0"/>
              <a:buChar char="•"/>
            </a:pPr>
            <a:r>
              <a:rPr lang="en-GB" b="1" dirty="0"/>
              <a:t>Perseverance</a:t>
            </a:r>
          </a:p>
          <a:p>
            <a:pPr marL="171450" indent="-171450">
              <a:buFont typeface="Arial" panose="020B0604020202020204" pitchFamily="34" charset="0"/>
              <a:buChar char="•"/>
            </a:pPr>
            <a:r>
              <a:rPr lang="en-GB" b="1" dirty="0"/>
              <a:t>Encouragement</a:t>
            </a:r>
          </a:p>
          <a:p>
            <a:pPr marL="171450" indent="-171450">
              <a:buFont typeface="Arial" panose="020B0604020202020204" pitchFamily="34" charset="0"/>
              <a:buChar char="•"/>
            </a:pPr>
            <a:r>
              <a:rPr lang="en-GB" b="1" dirty="0"/>
              <a:t>Commitment</a:t>
            </a:r>
          </a:p>
          <a:p>
            <a:pPr marL="171450" indent="-171450">
              <a:buFont typeface="Arial" panose="020B0604020202020204" pitchFamily="34" charset="0"/>
              <a:buChar char="•"/>
            </a:pPr>
            <a:r>
              <a:rPr lang="en-GB" b="1" dirty="0"/>
              <a:t>Sense of adventure</a:t>
            </a:r>
          </a:p>
          <a:p>
            <a:pPr marL="171450" indent="-171450">
              <a:buFont typeface="Arial" panose="020B0604020202020204" pitchFamily="34" charset="0"/>
              <a:buChar char="•"/>
            </a:pPr>
            <a:r>
              <a:rPr lang="en-GB" b="1" dirty="0"/>
              <a:t>?</a:t>
            </a:r>
          </a:p>
          <a:p>
            <a:pPr marL="171450" indent="-171450">
              <a:buFont typeface="Arial" panose="020B0604020202020204" pitchFamily="34" charset="0"/>
              <a:buChar char="•"/>
            </a:pPr>
            <a:endParaRPr lang="en-GB" b="0" dirty="0"/>
          </a:p>
        </p:txBody>
      </p:sp>
      <p:sp>
        <p:nvSpPr>
          <p:cNvPr id="4" name="Slide Number Placeholder 3">
            <a:extLst>
              <a:ext uri="{FF2B5EF4-FFF2-40B4-BE49-F238E27FC236}">
                <a16:creationId xmlns:a16="http://schemas.microsoft.com/office/drawing/2014/main" id="{9F968365-918F-8B79-4E5D-3D0C2294812B}"/>
              </a:ext>
            </a:extLst>
          </p:cNvPr>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374928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a:t>
            </a:r>
            <a:r>
              <a:rPr lang="en-GB" sz="1800" b="1" dirty="0">
                <a:effectLst/>
                <a:latin typeface="Calibri" panose="020F0502020204030204" pitchFamily="34" charset="0"/>
                <a:ea typeface="MS Mincho" panose="02020609040205080304" pitchFamily="49" charset="-128"/>
              </a:rPr>
              <a:t>Responding (and words for worship): </a:t>
            </a:r>
          </a:p>
          <a:p>
            <a:r>
              <a:rPr lang="en-GB" b="0" dirty="0"/>
              <a:t>About 1900 years before Amelia Earhart was born, another great adventurer, the Apostle Paul (whose story we will share in a few weeks!) wrote these words about the importance of encouragement: </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….encourage one another and build each other up….</a:t>
            </a:r>
          </a:p>
          <a:p>
            <a:pPr algn="ctr">
              <a:buNone/>
            </a:pPr>
            <a:r>
              <a:rPr lang="en-GB" sz="1400" b="1" i="1" dirty="0">
                <a:latin typeface="Century Gothic" panose="020B0502020202020204" pitchFamily="34" charset="0"/>
                <a:ea typeface="MS Mincho" panose="02020609040205080304" pitchFamily="49" charset="-128"/>
                <a:cs typeface="Tahoma" panose="020B0604030504040204" pitchFamily="34" charset="0"/>
              </a:rPr>
              <a:t>(1 Thessalonians 5:11)</a:t>
            </a:r>
          </a:p>
          <a:p>
            <a:pPr algn="l">
              <a:buNone/>
            </a:pPr>
            <a:r>
              <a:rPr lang="en-GB" sz="1400" b="0" i="0" dirty="0">
                <a:latin typeface="Century Gothic" panose="020B0502020202020204" pitchFamily="34" charset="0"/>
                <a:ea typeface="MS Mincho" panose="02020609040205080304" pitchFamily="49" charset="-128"/>
                <a:cs typeface="Tahoma" panose="020B0604030504040204" pitchFamily="34" charset="0"/>
              </a:rPr>
              <a:t>Paul wrote these words to one of the very first churches, who were also living in challenging times. He wanted to remind them of the power of encouragement in helping their community to grow.</a:t>
            </a:r>
          </a:p>
          <a:p>
            <a:pPr algn="l">
              <a:buNone/>
            </a:pPr>
            <a:r>
              <a:rPr lang="en-GB" sz="1400" b="0" i="0" dirty="0">
                <a:latin typeface="Century Gothic" panose="020B0502020202020204" pitchFamily="34" charset="0"/>
                <a:ea typeface="MS Mincho" panose="02020609040205080304" pitchFamily="49" charset="-128"/>
                <a:cs typeface="Tahoma" panose="020B0604030504040204" pitchFamily="34" charset="0"/>
              </a:rPr>
              <a:t>Encouragement is important to our community too. I wonder what encouraging words you could think of right now? </a:t>
            </a:r>
            <a:r>
              <a:rPr lang="en-GB" sz="1400" b="0" i="1" dirty="0">
                <a:latin typeface="Century Gothic" panose="020B0502020202020204" pitchFamily="34" charset="0"/>
                <a:ea typeface="MS Mincho" panose="02020609040205080304" pitchFamily="49" charset="-128"/>
                <a:cs typeface="Tahoma" panose="020B0604030504040204" pitchFamily="34" charset="0"/>
              </a:rPr>
              <a:t>[if time allows, you might ask pupils to share ideas: you may need to give a few examples to get them going!]</a:t>
            </a:r>
            <a:endParaRPr lang="en-GB" sz="1200" b="0" i="0" dirty="0">
              <a:latin typeface="Century Gothic" panose="020B0502020202020204" pitchFamily="34" charset="0"/>
              <a:ea typeface="MS Mincho" panose="02020609040205080304" pitchFamily="49" charset="-128"/>
              <a:cs typeface="Tahoma" panose="020B0604030504040204" pitchFamily="34" charset="0"/>
            </a:endParaRPr>
          </a:p>
          <a:p>
            <a:endParaRPr lang="en-GB" b="0" i="1" dirty="0"/>
          </a:p>
          <a:p>
            <a:endParaRPr lang="en-GB" b="0" i="0" dirty="0"/>
          </a:p>
        </p:txBody>
      </p:sp>
      <p:sp>
        <p:nvSpPr>
          <p:cNvPr id="4" name="Slide Number Placeholder 3"/>
          <p:cNvSpPr>
            <a:spLocks noGrp="1"/>
          </p:cNvSpPr>
          <p:nvPr>
            <p:ph type="sldNum" sz="quarter" idx="5"/>
          </p:nvPr>
        </p:nvSpPr>
        <p:spPr/>
        <p:txBody>
          <a:bodyPr/>
          <a:lstStyle/>
          <a:p>
            <a:fld id="{9452336A-640A-4383-8EB3-1E8BF0551ADC}" type="slidenum">
              <a:rPr lang="en-GB" smtClean="0"/>
              <a:t>13</a:t>
            </a:fld>
            <a:endParaRPr lang="en-GB"/>
          </a:p>
        </p:txBody>
      </p:sp>
    </p:spTree>
    <p:extLst>
      <p:ext uri="{BB962C8B-B14F-4D97-AF65-F5344CB8AC3E}">
        <p14:creationId xmlns:p14="http://schemas.microsoft.com/office/powerpoint/2010/main" val="3783135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84D95-4C3F-14E9-C6B2-0F79D28CB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33F3B-CD00-E66C-6006-E1BEDF2AB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A86A6-EA17-BB13-1912-6673DAD79D7D}"/>
              </a:ext>
            </a:extLst>
          </p:cNvPr>
          <p:cNvSpPr>
            <a:spLocks noGrp="1"/>
          </p:cNvSpPr>
          <p:nvPr>
            <p:ph type="body" idx="1"/>
          </p:nvPr>
        </p:nvSpPr>
        <p:spPr/>
        <p:txBody>
          <a:bodyPr/>
          <a:lstStyle/>
          <a:p>
            <a:r>
              <a:rPr lang="en-GB" b="1" dirty="0"/>
              <a:t>Slide 14: </a:t>
            </a:r>
            <a:r>
              <a:rPr lang="en-GB" b="0" dirty="0"/>
              <a:t>Let’s be quiet and still now as we bring our time together to a close. We’ve been thinking today about the life and adventures of Amelia Earhart and how they inspired and encouraged others to reach for their dreams.</a:t>
            </a:r>
          </a:p>
          <a:p>
            <a:pPr algn="ctr"/>
            <a:r>
              <a:rPr lang="en-GB" b="1" dirty="0"/>
              <a:t>….I wonder how her story might have encouraged you today?....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…..I wonder how we might encourage one another in our words and in our actions?.....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….I wonder how our encouragement might help others to achieve their dreams?.....</a:t>
            </a:r>
          </a:p>
          <a:p>
            <a:endParaRPr lang="en-GB" b="0" dirty="0"/>
          </a:p>
        </p:txBody>
      </p:sp>
      <p:sp>
        <p:nvSpPr>
          <p:cNvPr id="4" name="Slide Number Placeholder 3">
            <a:extLst>
              <a:ext uri="{FF2B5EF4-FFF2-40B4-BE49-F238E27FC236}">
                <a16:creationId xmlns:a16="http://schemas.microsoft.com/office/drawing/2014/main" id="{63001CC9-9D8A-94CF-8B09-7FEF075C0B9D}"/>
              </a:ext>
            </a:extLst>
          </p:cNvPr>
          <p:cNvSpPr>
            <a:spLocks noGrp="1"/>
          </p:cNvSpPr>
          <p:nvPr>
            <p:ph type="sldNum" sz="quarter" idx="5"/>
          </p:nvPr>
        </p:nvSpPr>
        <p:spPr/>
        <p:txBody>
          <a:bodyPr/>
          <a:lstStyle/>
          <a:p>
            <a:fld id="{9452336A-640A-4383-8EB3-1E8BF0551ADC}" type="slidenum">
              <a:rPr lang="en-GB" smtClean="0"/>
              <a:t>14</a:t>
            </a:fld>
            <a:endParaRPr lang="en-GB"/>
          </a:p>
        </p:txBody>
      </p:sp>
    </p:spTree>
    <p:extLst>
      <p:ext uri="{BB962C8B-B14F-4D97-AF65-F5344CB8AC3E}">
        <p14:creationId xmlns:p14="http://schemas.microsoft.com/office/powerpoint/2010/main" val="136253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Slide 15: Prayer [based on Paul’s words to the Thessalonians]</a:t>
            </a:r>
          </a:p>
          <a:p>
            <a:r>
              <a:rPr lang="en-GB" sz="1800" b="0" dirty="0"/>
              <a:t>I am going to use the Apostle Paul’s words now in a prayer. There is a part that you can join in with if you would like to.</a:t>
            </a:r>
          </a:p>
          <a:p>
            <a:r>
              <a:rPr lang="en-GB" sz="1800" b="1" dirty="0"/>
              <a:t>May we encourage and build each other up.</a:t>
            </a: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15</a:t>
            </a:fld>
            <a:endParaRPr lang="en-GB"/>
          </a:p>
        </p:txBody>
      </p:sp>
    </p:spTree>
    <p:extLst>
      <p:ext uri="{BB962C8B-B14F-4D97-AF65-F5344CB8AC3E}">
        <p14:creationId xmlns:p14="http://schemas.microsoft.com/office/powerpoint/2010/main" val="348893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CED67-B4CB-E5C7-55D9-78EB6A957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86508-5379-8775-A81A-24FACF240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E4652-34CD-52EE-A021-6AE72ACC4F2F}"/>
              </a:ext>
            </a:extLst>
          </p:cNvPr>
          <p:cNvSpPr>
            <a:spLocks noGrp="1"/>
          </p:cNvSpPr>
          <p:nvPr>
            <p:ph type="body" idx="1"/>
          </p:nvPr>
        </p:nvSpPr>
        <p:spPr/>
        <p:txBody>
          <a:bodyPr/>
          <a:lstStyle/>
          <a:p>
            <a:r>
              <a:rPr lang="en-GB" sz="1800" b="1" dirty="0"/>
              <a:t>Slide 16: </a:t>
            </a:r>
            <a:r>
              <a:rPr lang="en-GB" sz="1800" b="0" dirty="0"/>
              <a:t>In the words that we speak</a:t>
            </a:r>
          </a:p>
          <a:p>
            <a:r>
              <a:rPr lang="en-GB" sz="1800" b="1" dirty="0"/>
              <a:t>May we encourage and build each other up.</a:t>
            </a:r>
          </a:p>
          <a:p>
            <a:endParaRPr lang="en-GB" dirty="0"/>
          </a:p>
        </p:txBody>
      </p:sp>
      <p:sp>
        <p:nvSpPr>
          <p:cNvPr id="4" name="Slide Number Placeholder 3">
            <a:extLst>
              <a:ext uri="{FF2B5EF4-FFF2-40B4-BE49-F238E27FC236}">
                <a16:creationId xmlns:a16="http://schemas.microsoft.com/office/drawing/2014/main" id="{B926AF99-22AC-F7DE-E1BE-B1DBF31C45F4}"/>
              </a:ext>
            </a:extLst>
          </p:cNvPr>
          <p:cNvSpPr>
            <a:spLocks noGrp="1"/>
          </p:cNvSpPr>
          <p:nvPr>
            <p:ph type="sldNum" sz="quarter" idx="5"/>
          </p:nvPr>
        </p:nvSpPr>
        <p:spPr/>
        <p:txBody>
          <a:bodyPr/>
          <a:lstStyle/>
          <a:p>
            <a:fld id="{9452336A-640A-4383-8EB3-1E8BF0551ADC}" type="slidenum">
              <a:rPr lang="en-GB" smtClean="0"/>
              <a:t>16</a:t>
            </a:fld>
            <a:endParaRPr lang="en-GB"/>
          </a:p>
        </p:txBody>
      </p:sp>
    </p:spTree>
    <p:extLst>
      <p:ext uri="{BB962C8B-B14F-4D97-AF65-F5344CB8AC3E}">
        <p14:creationId xmlns:p14="http://schemas.microsoft.com/office/powerpoint/2010/main" val="40154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E0D06-9D60-7252-9A4A-EB0264AF2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0E3FC-59DF-B462-1694-5F2BF72C6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4EC16-5301-EC9B-B856-1C54FB8A2609}"/>
              </a:ext>
            </a:extLst>
          </p:cNvPr>
          <p:cNvSpPr>
            <a:spLocks noGrp="1"/>
          </p:cNvSpPr>
          <p:nvPr>
            <p:ph type="body" idx="1"/>
          </p:nvPr>
        </p:nvSpPr>
        <p:spPr/>
        <p:txBody>
          <a:bodyPr/>
          <a:lstStyle/>
          <a:p>
            <a:r>
              <a:rPr lang="en-GB" sz="1800" b="1" dirty="0"/>
              <a:t>Slide 17: </a:t>
            </a:r>
            <a:r>
              <a:rPr lang="en-GB" sz="1800" b="0" dirty="0"/>
              <a:t>In the actions that we take</a:t>
            </a:r>
          </a:p>
          <a:p>
            <a:r>
              <a:rPr lang="en-GB" sz="1800" b="1" dirty="0"/>
              <a:t>May we encourage and build each other up.</a:t>
            </a:r>
          </a:p>
          <a:p>
            <a:endParaRPr lang="en-GB" dirty="0"/>
          </a:p>
        </p:txBody>
      </p:sp>
      <p:sp>
        <p:nvSpPr>
          <p:cNvPr id="4" name="Slide Number Placeholder 3">
            <a:extLst>
              <a:ext uri="{FF2B5EF4-FFF2-40B4-BE49-F238E27FC236}">
                <a16:creationId xmlns:a16="http://schemas.microsoft.com/office/drawing/2014/main" id="{EF5968A6-4C33-F547-22D6-BBD1379735C3}"/>
              </a:ext>
            </a:extLst>
          </p:cNvPr>
          <p:cNvSpPr>
            <a:spLocks noGrp="1"/>
          </p:cNvSpPr>
          <p:nvPr>
            <p:ph type="sldNum" sz="quarter" idx="5"/>
          </p:nvPr>
        </p:nvSpPr>
        <p:spPr/>
        <p:txBody>
          <a:bodyPr/>
          <a:lstStyle/>
          <a:p>
            <a:fld id="{9452336A-640A-4383-8EB3-1E8BF0551ADC}" type="slidenum">
              <a:rPr lang="en-GB" smtClean="0"/>
              <a:t>17</a:t>
            </a:fld>
            <a:endParaRPr lang="en-GB"/>
          </a:p>
        </p:txBody>
      </p:sp>
    </p:spTree>
    <p:extLst>
      <p:ext uri="{BB962C8B-B14F-4D97-AF65-F5344CB8AC3E}">
        <p14:creationId xmlns:p14="http://schemas.microsoft.com/office/powerpoint/2010/main" val="322423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E4BD4-63F4-FD42-2AF5-2EA460603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B57E9-5627-6EC6-D42C-7FA169FF4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CB953-6C54-09B7-6414-083D017C690A}"/>
              </a:ext>
            </a:extLst>
          </p:cNvPr>
          <p:cNvSpPr>
            <a:spLocks noGrp="1"/>
          </p:cNvSpPr>
          <p:nvPr>
            <p:ph type="body" idx="1"/>
          </p:nvPr>
        </p:nvSpPr>
        <p:spPr/>
        <p:txBody>
          <a:bodyPr/>
          <a:lstStyle/>
          <a:p>
            <a:r>
              <a:rPr lang="en-GB" sz="1200" b="1" dirty="0"/>
              <a:t>Slide 18: </a:t>
            </a:r>
            <a:r>
              <a:rPr lang="en-GB" sz="1200" b="0" dirty="0"/>
              <a:t>On all of life’s journey,</a:t>
            </a:r>
          </a:p>
          <a:p>
            <a:r>
              <a:rPr lang="en-GB" sz="1200" b="1" dirty="0"/>
              <a:t>May we encourage and build each other up.</a:t>
            </a:r>
          </a:p>
        </p:txBody>
      </p:sp>
      <p:sp>
        <p:nvSpPr>
          <p:cNvPr id="4" name="Slide Number Placeholder 3">
            <a:extLst>
              <a:ext uri="{FF2B5EF4-FFF2-40B4-BE49-F238E27FC236}">
                <a16:creationId xmlns:a16="http://schemas.microsoft.com/office/drawing/2014/main" id="{9B5BF4F5-A090-4F5D-69A4-E94AF06FEED4}"/>
              </a:ext>
            </a:extLst>
          </p:cNvPr>
          <p:cNvSpPr>
            <a:spLocks noGrp="1"/>
          </p:cNvSpPr>
          <p:nvPr>
            <p:ph type="sldNum" sz="quarter" idx="5"/>
          </p:nvPr>
        </p:nvSpPr>
        <p:spPr/>
        <p:txBody>
          <a:bodyPr/>
          <a:lstStyle/>
          <a:p>
            <a:fld id="{9452336A-640A-4383-8EB3-1E8BF0551ADC}" type="slidenum">
              <a:rPr lang="en-GB" smtClean="0"/>
              <a:t>18</a:t>
            </a:fld>
            <a:endParaRPr lang="en-GB"/>
          </a:p>
        </p:txBody>
      </p:sp>
    </p:spTree>
    <p:extLst>
      <p:ext uri="{BB962C8B-B14F-4D97-AF65-F5344CB8AC3E}">
        <p14:creationId xmlns:p14="http://schemas.microsoft.com/office/powerpoint/2010/main" val="413535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20: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20</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Encouragement cards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Take a blank encouragement card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Talk together about the things you find encouraging about Amelia Earhart’s life and her example. How did she encourage others?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Think about someone who might need encouraging this week. </a:t>
            </a:r>
            <a:r>
              <a:rPr lang="en-GB" sz="1800" b="0" dirty="0">
                <a:effectLst/>
                <a:latin typeface="Century Gothic" panose="020B0502020202020204" pitchFamily="34" charset="0"/>
                <a:ea typeface="MS Mincho" panose="02020609040205080304" pitchFamily="49" charset="-128"/>
                <a:cs typeface="Times New Roman" panose="02020603050405020304" pitchFamily="18" charset="0"/>
              </a:rPr>
              <a:t>This could be someone in school, or someone at home.</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Write them a card with some helpful, encouraging words. Don’t forget to give it to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21</a:t>
            </a:fld>
            <a:endParaRPr lang="en-GB"/>
          </a:p>
        </p:txBody>
      </p:sp>
    </p:spTree>
    <p:extLst>
      <p:ext uri="{BB962C8B-B14F-4D97-AF65-F5344CB8AC3E}">
        <p14:creationId xmlns:p14="http://schemas.microsoft.com/office/powerpoint/2010/main" val="292243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To boldly go…..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Recap on last week’s adventure</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What’s in the rucksack?</a:t>
            </a: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Let’s begin today with our trusty rucksack and find out what we have as our object for today….</a:t>
            </a: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This is a compass – I wonder if anyone has ever used one of these? Or knows what it’s for?</a:t>
            </a: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It’s a very useful object to help someone to navigate – find their way – and like last week’s macintosh, was very much an essential item for today’s adventurer. More of that in a few moments…..</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82476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Old or new? </a:t>
            </a:r>
            <a:r>
              <a:rPr lang="en-GB" b="0" dirty="0"/>
              <a:t>Last week, we played a game called ‘Old or new?’</a:t>
            </a:r>
          </a:p>
          <a:p>
            <a:r>
              <a:rPr lang="en-GB" b="0" dirty="0"/>
              <a:t>I have one more picture to show you….</a:t>
            </a:r>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157422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Spot the differences </a:t>
            </a:r>
            <a:r>
              <a:rPr lang="en-GB" b="0" dirty="0"/>
              <a:t>– as you look at the old and the new side by side, I wonder how may differences you can spot between them?</a:t>
            </a:r>
            <a:endParaRPr lang="en-GB" b="1" dirty="0"/>
          </a:p>
          <a:p>
            <a:r>
              <a:rPr lang="en-GB" b="0" i="1" dirty="0"/>
              <a:t>Allow children to talk about some of the major differences between the planes – depending on the age of your pupils, you may need to ask some leading questions!</a:t>
            </a:r>
          </a:p>
          <a:p>
            <a:r>
              <a:rPr lang="en-GB" b="0" dirty="0"/>
              <a:t>The top picture is of a bi-plane – so-called because it has two wings. I wonder what might have been difficult about flying like this? Mind you, if you think this would be a bit tricky to fly in, the first planes were even more terrifying! </a:t>
            </a:r>
          </a:p>
          <a:p>
            <a:r>
              <a:rPr lang="en-GB" b="0" dirty="0"/>
              <a:t>The </a:t>
            </a:r>
            <a:r>
              <a:rPr lang="en-GB" b="1" dirty="0"/>
              <a:t>very first plane </a:t>
            </a:r>
            <a:r>
              <a:rPr lang="en-GB" b="0" dirty="0"/>
              <a:t>to become airborne was designed and flown by Orville and Wilbur Wright, in 1903. It managed to fly all of 36.5 metres before hitting the ground!</a:t>
            </a:r>
          </a:p>
          <a:p>
            <a:r>
              <a:rPr lang="en-GB" b="0" dirty="0"/>
              <a:t>Our adventurer for today was also famous for flying planes – but planes that were a little better at staying up in the air than the Wright Brothers’ plane!</a:t>
            </a:r>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120984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This is Amelia Mary Earhart </a:t>
            </a:r>
            <a:r>
              <a:rPr lang="en-GB" b="0" dirty="0"/>
              <a:t>who was born in in Kansas, USA in 1897, just 9 years after Thomas Stevens completed his Penny Farthing adventure.</a:t>
            </a:r>
          </a:p>
          <a:p>
            <a:r>
              <a:rPr lang="en-GB" b="0" dirty="0"/>
              <a:t>In 1920, when she was 23 years old, she went on her first aeroplane flight and from that point on, she knew what she wanted to do in life – to fly planes. </a:t>
            </a:r>
          </a:p>
          <a:p>
            <a:r>
              <a:rPr lang="en-GB" b="0" dirty="0"/>
              <a:t>It might seem a little strange to us, but Amelia’s world was very different to ours: it was a common thought that there were some things that women couldn’t or shouldn’t do, and throughout her life, Amelia was determined to challenge this idea, as we’ll hear. </a:t>
            </a:r>
          </a:p>
          <a:p>
            <a:r>
              <a:rPr lang="en-GB" b="0" dirty="0"/>
              <a:t>And so, she </a:t>
            </a:r>
            <a:r>
              <a:rPr lang="en-GB" b="1" dirty="0"/>
              <a:t>took flying lessons:</a:t>
            </a:r>
            <a:r>
              <a:rPr lang="en-GB" b="0" dirty="0"/>
              <a:t> she was determined that nothing would stop her from achieving her dream! In 1928, she travelled with fellow pilots Wilmer Stultz and Louis Gordon….</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313640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a:t>
            </a:r>
            <a:r>
              <a:rPr lang="en-GB" b="0" dirty="0"/>
              <a:t>….from </a:t>
            </a:r>
            <a:r>
              <a:rPr lang="en-GB" b="1" dirty="0"/>
              <a:t>Newfoundland </a:t>
            </a:r>
            <a:r>
              <a:rPr lang="en-GB" b="0" dirty="0"/>
              <a:t>to </a:t>
            </a:r>
            <a:r>
              <a:rPr lang="en-GB" b="1" dirty="0"/>
              <a:t>Wales</a:t>
            </a:r>
            <a:r>
              <a:rPr lang="en-GB" b="0" dirty="0"/>
              <a:t>, in an aeroplane called ‘The Friendship’. It was the first time that any woman had ever flown that far. She took every chance she could to talk to people about it and even published </a:t>
            </a:r>
            <a:r>
              <a:rPr lang="en-GB" b="1" dirty="0"/>
              <a:t>a book </a:t>
            </a:r>
            <a:r>
              <a:rPr lang="en-GB" b="0" dirty="0"/>
              <a:t>about her adventure. By now she had become an international celebrity, and she was more determined than ever to champion the cause of women. In 1931, Amelia Earhart became the first president of an all-female flying club called the Ninety-Nines and then finally, in 1932, became the first woman to fly solo, on her own, across the Atlantic Ocean, following almost the same route that she had travelled 4 years earlier. </a:t>
            </a:r>
          </a:p>
          <a:p>
            <a:r>
              <a:rPr lang="en-GB" b="0" dirty="0"/>
              <a:t>She was awarded the </a:t>
            </a:r>
            <a:r>
              <a:rPr lang="en-GB" b="1" dirty="0"/>
              <a:t>Distinguished Flying Cross </a:t>
            </a:r>
            <a:r>
              <a:rPr lang="en-GB" b="0" dirty="0"/>
              <a:t>medal in honour of her achievements, but what was even more important to her was the knowledge that never again would people assume that only men could fly!  </a:t>
            </a: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145336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Across the Pacific Ocean</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1932, she published a second book, capturing one of her most famous sayings, ‘</a:t>
            </a:r>
            <a:r>
              <a:rPr lang="en-GB" b="1" dirty="0"/>
              <a:t>For the fun of it’</a:t>
            </a:r>
            <a:r>
              <a:rPr lang="en-GB" b="0" dirty="0"/>
              <a:t>, which told stories from her life and helped people to understand her attitude to life, her taste for adventure and her refusal to let people’s attitudes squash her dreams. Just 3 years after, in 1935, she became the first woman to fly across the Pacific Ocean from </a:t>
            </a:r>
            <a:r>
              <a:rPr lang="en-GB" b="1" dirty="0"/>
              <a:t>Hawaii </a:t>
            </a:r>
            <a:r>
              <a:rPr lang="en-GB" b="0" dirty="0"/>
              <a:t>to </a:t>
            </a:r>
            <a:r>
              <a:rPr lang="en-GB" b="1" dirty="0"/>
              <a:t>California. </a:t>
            </a:r>
            <a:r>
              <a:rPr lang="en-GB" b="0" dirty="0"/>
              <a:t>She was also the first person (man or woman!) ever to fly this route solo. But her biggest adventure yet – and one of the world’s still unsolved mysteries – was still to come…..</a:t>
            </a:r>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108167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3/10/2025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3/10/2025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3/10/2025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3/10/2025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3/10/2025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3/10/2025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3/10/2025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3/10/2025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3/10/2025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3/10/2025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3/10/2025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3/10/2025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Amelia_Earhart#/media/File:Amelia_Earhart_-_GPN-2002-000211.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Amelia_Earhart#/media/File:Amelia_Earhart,_8c_airmail,_1963_issue.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Amelia_Earhart#/media/File:Amelia_Earhart,_8c_airmail,_1963_issue.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Amelia_Earhart#/media/File:Amelia_Earhart_-_GPN-2002-000211.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Amelia_Earhart#/media/File:Amelia_Earhart_standing_under_nose_of_her_Lockheed_Model_10-E_Electra,_small_(cropped).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en.wikipedia.org/wiki/Amelia_Earhart#/media/File:Amelia_Earhart_in_her_first_training_plane,_1920.jpg"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en.wikipedia.org/wiki/20_Hrs._40_Min.#/media/File:20_Hrs.,_40_Min._book_cover.jpg" TargetMode="External"/><Relationship Id="rId5" Type="http://schemas.openxmlformats.org/officeDocument/2006/relationships/image" Target="../media/image14.svg"/><Relationship Id="rId10"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road…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hlinkClick r:id="rId3"/>
            <a:extLst>
              <a:ext uri="{FF2B5EF4-FFF2-40B4-BE49-F238E27FC236}">
                <a16:creationId xmlns:a16="http://schemas.microsoft.com/office/drawing/2014/main" id="{847784BF-0DEB-0D04-4BE4-709D1886DAB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125" y="0"/>
            <a:ext cx="8666163"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E451C4-CF45-C7C7-CC5D-5C3F827311EC}"/>
              </a:ext>
            </a:extLst>
          </p:cNvPr>
          <p:cNvSpPr txBox="1">
            <a:spLocks noChangeArrowheads="1"/>
          </p:cNvSpPr>
          <p:nvPr/>
        </p:nvSpPr>
        <p:spPr bwMode="auto">
          <a:xfrm>
            <a:off x="238125" y="44624"/>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100" i="1" dirty="0">
                <a:solidFill>
                  <a:schemeClr val="bg1"/>
                </a:solidFill>
                <a:latin typeface="Century Gothic" panose="020B0502020202020204" pitchFamily="34" charset="0"/>
              </a:rPr>
              <a:t>Image copyright-free from Wikipedia</a:t>
            </a:r>
          </a:p>
        </p:txBody>
      </p:sp>
    </p:spTree>
    <p:extLst>
      <p:ext uri="{BB962C8B-B14F-4D97-AF65-F5344CB8AC3E}">
        <p14:creationId xmlns:p14="http://schemas.microsoft.com/office/powerpoint/2010/main" val="131645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hlinkClick r:id="rId3"/>
            <a:extLst>
              <a:ext uri="{FF2B5EF4-FFF2-40B4-BE49-F238E27FC236}">
                <a16:creationId xmlns:a16="http://schemas.microsoft.com/office/drawing/2014/main" id="{287FBDCF-785B-B1B1-A3ED-868DECCA1BE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98" y="116632"/>
            <a:ext cx="4279236" cy="6525344"/>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039DBCDF-05EA-197E-B9CE-A2D1459EB2B1}"/>
              </a:ext>
            </a:extLst>
          </p:cNvPr>
          <p:cNvSpPr/>
          <p:nvPr/>
        </p:nvSpPr>
        <p:spPr>
          <a:xfrm>
            <a:off x="4616472" y="3212976"/>
            <a:ext cx="4248472" cy="1251549"/>
          </a:xfrm>
          <a:prstGeom prst="wedgeRoundRectCallout">
            <a:avLst>
              <a:gd name="adj1" fmla="val -48207"/>
              <a:gd name="adj2" fmla="val 86597"/>
              <a:gd name="adj3" fmla="val 16667"/>
            </a:avLst>
          </a:prstGeom>
          <a:solidFill>
            <a:srgbClr val="CC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latin typeface="Century Gothic" panose="020B0502020202020204" pitchFamily="34" charset="0"/>
                <a:ea typeface="MS Mincho" panose="02020609040205080304" pitchFamily="49" charset="-128"/>
                <a:cs typeface="Tahoma" panose="020B0604030504040204" pitchFamily="34" charset="0"/>
              </a:rPr>
              <a:t>Women, like men, should try to do the impossible. And when they fail, their failure should be a challenge to others.</a:t>
            </a:r>
          </a:p>
        </p:txBody>
      </p:sp>
      <p:sp>
        <p:nvSpPr>
          <p:cNvPr id="4" name="Speech Bubble: Rectangle with Corners Rounded 3">
            <a:extLst>
              <a:ext uri="{FF2B5EF4-FFF2-40B4-BE49-F238E27FC236}">
                <a16:creationId xmlns:a16="http://schemas.microsoft.com/office/drawing/2014/main" id="{37C877EC-EFD9-B740-F7DA-34E4FA2CFE54}"/>
              </a:ext>
            </a:extLst>
          </p:cNvPr>
          <p:cNvSpPr/>
          <p:nvPr/>
        </p:nvSpPr>
        <p:spPr>
          <a:xfrm>
            <a:off x="4654872" y="5102744"/>
            <a:ext cx="4248472" cy="1429546"/>
          </a:xfrm>
          <a:prstGeom prst="wedgeRoundRectCallout">
            <a:avLst>
              <a:gd name="adj1" fmla="val 690"/>
              <a:gd name="adj2" fmla="val -70594"/>
              <a:gd name="adj3" fmla="val 16667"/>
            </a:avLst>
          </a:prstGeom>
          <a:solidFill>
            <a:srgbClr val="CC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latin typeface="Century Gothic" panose="020B0502020202020204" pitchFamily="34" charset="0"/>
                <a:ea typeface="MS Mincho" panose="02020609040205080304" pitchFamily="49" charset="-128"/>
                <a:cs typeface="Tahoma" panose="020B0604030504040204" pitchFamily="34" charset="0"/>
              </a:rPr>
              <a:t>No kind action ever stops with itself….</a:t>
            </a:r>
            <a:r>
              <a:rPr lang="en-GB" b="1" dirty="0">
                <a:latin typeface="Century Gothic" panose="020B0502020202020204" pitchFamily="34" charset="0"/>
                <a:ea typeface="MS Mincho" panose="02020609040205080304" pitchFamily="49" charset="-128"/>
                <a:cs typeface="Tahoma" panose="020B0604030504040204" pitchFamily="34" charset="0"/>
              </a:rPr>
              <a:t>A single act of kindness throws out roots in all directions, and the roots spring up and    make new trees.</a:t>
            </a:r>
            <a:endParaRPr lang="en-GB" sz="1800" b="1" dirty="0">
              <a:latin typeface="Century Gothic" panose="020B0502020202020204" pitchFamily="34" charset="0"/>
              <a:ea typeface="MS Mincho" panose="02020609040205080304" pitchFamily="49" charset="-128"/>
              <a:cs typeface="Tahoma" panose="020B0604030504040204" pitchFamily="34" charset="0"/>
            </a:endParaRPr>
          </a:p>
        </p:txBody>
      </p:sp>
      <p:sp>
        <p:nvSpPr>
          <p:cNvPr id="5" name="Speech Bubble: Rectangle with Corners Rounded 4">
            <a:extLst>
              <a:ext uri="{FF2B5EF4-FFF2-40B4-BE49-F238E27FC236}">
                <a16:creationId xmlns:a16="http://schemas.microsoft.com/office/drawing/2014/main" id="{A1601208-BD33-AC8D-C352-4AC4E2945E1B}"/>
              </a:ext>
            </a:extLst>
          </p:cNvPr>
          <p:cNvSpPr/>
          <p:nvPr/>
        </p:nvSpPr>
        <p:spPr>
          <a:xfrm>
            <a:off x="4650940" y="260648"/>
            <a:ext cx="4248472" cy="1440160"/>
          </a:xfrm>
          <a:prstGeom prst="wedgeRoundRectCallout">
            <a:avLst>
              <a:gd name="adj1" fmla="val -64715"/>
              <a:gd name="adj2" fmla="val -937"/>
              <a:gd name="adj3" fmla="val 16667"/>
            </a:avLst>
          </a:prstGeom>
          <a:solidFill>
            <a:srgbClr val="CC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latin typeface="Century Gothic" panose="020B0502020202020204" pitchFamily="34" charset="0"/>
                <a:ea typeface="MS Mincho" panose="02020609040205080304" pitchFamily="49" charset="-128"/>
                <a:cs typeface="Tahoma" panose="020B0604030504040204" pitchFamily="34" charset="0"/>
              </a:rPr>
              <a:t>Everyone has oceans to fly, if they have the heart to do it. Is it reckless? Maybe. But what do dreams know of boundaries?</a:t>
            </a:r>
          </a:p>
        </p:txBody>
      </p:sp>
      <p:sp>
        <p:nvSpPr>
          <p:cNvPr id="6" name="TextBox 5">
            <a:extLst>
              <a:ext uri="{FF2B5EF4-FFF2-40B4-BE49-F238E27FC236}">
                <a16:creationId xmlns:a16="http://schemas.microsoft.com/office/drawing/2014/main" id="{250963C7-BDAC-0150-DAE0-5112F81212D4}"/>
              </a:ext>
            </a:extLst>
          </p:cNvPr>
          <p:cNvSpPr txBox="1">
            <a:spLocks noChangeArrowheads="1"/>
          </p:cNvSpPr>
          <p:nvPr/>
        </p:nvSpPr>
        <p:spPr bwMode="auto">
          <a:xfrm>
            <a:off x="-36512" y="6551766"/>
            <a:ext cx="47957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100" i="1" dirty="0">
                <a:latin typeface="Century Gothic" panose="020B0502020202020204" pitchFamily="34" charset="0"/>
              </a:rPr>
              <a:t>Amelia was the first woman to feature on a US airmail stamp, 1963</a:t>
            </a:r>
          </a:p>
        </p:txBody>
      </p:sp>
      <p:sp>
        <p:nvSpPr>
          <p:cNvPr id="7" name="Speech Bubble: Rectangle with Corners Rounded 6">
            <a:extLst>
              <a:ext uri="{FF2B5EF4-FFF2-40B4-BE49-F238E27FC236}">
                <a16:creationId xmlns:a16="http://schemas.microsoft.com/office/drawing/2014/main" id="{A12CF42D-7F33-A886-22EA-64426FCDE498}"/>
              </a:ext>
            </a:extLst>
          </p:cNvPr>
          <p:cNvSpPr/>
          <p:nvPr/>
        </p:nvSpPr>
        <p:spPr>
          <a:xfrm>
            <a:off x="4626289" y="1971281"/>
            <a:ext cx="4248472" cy="809647"/>
          </a:xfrm>
          <a:prstGeom prst="wedgeRoundRectCallout">
            <a:avLst>
              <a:gd name="adj1" fmla="val -355"/>
              <a:gd name="adj2" fmla="val 72528"/>
              <a:gd name="adj3" fmla="val 16667"/>
            </a:avLst>
          </a:prstGeom>
          <a:solidFill>
            <a:srgbClr val="CC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latin typeface="Century Gothic" panose="020B0502020202020204" pitchFamily="34" charset="0"/>
                <a:ea typeface="MS Mincho" panose="02020609040205080304" pitchFamily="49" charset="-128"/>
                <a:cs typeface="Tahoma" panose="020B0604030504040204" pitchFamily="34" charset="0"/>
              </a:rPr>
              <a:t>If enough of us keep trying, we should get someplace!</a:t>
            </a:r>
          </a:p>
        </p:txBody>
      </p:sp>
    </p:spTree>
    <p:extLst>
      <p:ext uri="{BB962C8B-B14F-4D97-AF65-F5344CB8AC3E}">
        <p14:creationId xmlns:p14="http://schemas.microsoft.com/office/powerpoint/2010/main" val="28692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A6639-E32C-8147-49D7-BA7084086ACF}"/>
            </a:ext>
          </a:extLst>
        </p:cNvPr>
        <p:cNvGrpSpPr/>
        <p:nvPr/>
      </p:nvGrpSpPr>
      <p:grpSpPr>
        <a:xfrm>
          <a:off x="0" y="0"/>
          <a:ext cx="0" cy="0"/>
          <a:chOff x="0" y="0"/>
          <a:chExt cx="0" cy="0"/>
        </a:xfrm>
      </p:grpSpPr>
      <p:pic>
        <p:nvPicPr>
          <p:cNvPr id="1026" name="Picture 2" descr="undefined">
            <a:hlinkClick r:id="rId3"/>
            <a:extLst>
              <a:ext uri="{FF2B5EF4-FFF2-40B4-BE49-F238E27FC236}">
                <a16:creationId xmlns:a16="http://schemas.microsoft.com/office/drawing/2014/main" id="{D2747ECE-127C-BE9B-433D-42B011DDA4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2382" y="116632"/>
            <a:ext cx="4279236" cy="65253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5220A4-5678-3FF1-E2B5-71D96B7F7518}"/>
              </a:ext>
            </a:extLst>
          </p:cNvPr>
          <p:cNvSpPr txBox="1">
            <a:spLocks noChangeArrowheads="1"/>
          </p:cNvSpPr>
          <p:nvPr/>
        </p:nvSpPr>
        <p:spPr bwMode="auto">
          <a:xfrm>
            <a:off x="2174133" y="6551766"/>
            <a:ext cx="47957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100" i="1" dirty="0">
                <a:latin typeface="Century Gothic" panose="020B0502020202020204" pitchFamily="34" charset="0"/>
              </a:rPr>
              <a:t>Amelia was the first woman to feature on a US airmail stamp, 1963</a:t>
            </a:r>
          </a:p>
        </p:txBody>
      </p:sp>
      <p:sp>
        <p:nvSpPr>
          <p:cNvPr id="2" name="Rectangle: Rounded Corners 1">
            <a:extLst>
              <a:ext uri="{FF2B5EF4-FFF2-40B4-BE49-F238E27FC236}">
                <a16:creationId xmlns:a16="http://schemas.microsoft.com/office/drawing/2014/main" id="{0666000A-A878-1B29-A8B1-74D7877B5049}"/>
              </a:ext>
            </a:extLst>
          </p:cNvPr>
          <p:cNvSpPr/>
          <p:nvPr/>
        </p:nvSpPr>
        <p:spPr>
          <a:xfrm rot="20875890">
            <a:off x="427110" y="1245361"/>
            <a:ext cx="2592288" cy="576064"/>
          </a:xfrm>
          <a:custGeom>
            <a:avLst/>
            <a:gdLst>
              <a:gd name="connsiteX0" fmla="*/ 0 w 2592288"/>
              <a:gd name="connsiteY0" fmla="*/ 96013 h 576064"/>
              <a:gd name="connsiteX1" fmla="*/ 96013 w 2592288"/>
              <a:gd name="connsiteY1" fmla="*/ 0 h 576064"/>
              <a:gd name="connsiteX2" fmla="*/ 672076 w 2592288"/>
              <a:gd name="connsiteY2" fmla="*/ 0 h 576064"/>
              <a:gd name="connsiteX3" fmla="*/ 1224136 w 2592288"/>
              <a:gd name="connsiteY3" fmla="*/ 0 h 576064"/>
              <a:gd name="connsiteX4" fmla="*/ 1800199 w 2592288"/>
              <a:gd name="connsiteY4" fmla="*/ 0 h 576064"/>
              <a:gd name="connsiteX5" fmla="*/ 2496275 w 2592288"/>
              <a:gd name="connsiteY5" fmla="*/ 0 h 576064"/>
              <a:gd name="connsiteX6" fmla="*/ 2592288 w 2592288"/>
              <a:gd name="connsiteY6" fmla="*/ 96013 h 576064"/>
              <a:gd name="connsiteX7" fmla="*/ 2592288 w 2592288"/>
              <a:gd name="connsiteY7" fmla="*/ 480051 h 576064"/>
              <a:gd name="connsiteX8" fmla="*/ 2496275 w 2592288"/>
              <a:gd name="connsiteY8" fmla="*/ 576064 h 576064"/>
              <a:gd name="connsiteX9" fmla="*/ 1848204 w 2592288"/>
              <a:gd name="connsiteY9" fmla="*/ 576064 h 576064"/>
              <a:gd name="connsiteX10" fmla="*/ 1320147 w 2592288"/>
              <a:gd name="connsiteY10" fmla="*/ 576064 h 576064"/>
              <a:gd name="connsiteX11" fmla="*/ 720081 w 2592288"/>
              <a:gd name="connsiteY11" fmla="*/ 576064 h 576064"/>
              <a:gd name="connsiteX12" fmla="*/ 96013 w 2592288"/>
              <a:gd name="connsiteY12" fmla="*/ 576064 h 576064"/>
              <a:gd name="connsiteX13" fmla="*/ 0 w 2592288"/>
              <a:gd name="connsiteY13" fmla="*/ 480051 h 576064"/>
              <a:gd name="connsiteX14" fmla="*/ 0 w 2592288"/>
              <a:gd name="connsiteY14"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2288" h="576064" fill="none" extrusionOk="0">
                <a:moveTo>
                  <a:pt x="0" y="96013"/>
                </a:moveTo>
                <a:cubicBezTo>
                  <a:pt x="2510" y="40467"/>
                  <a:pt x="46164" y="8616"/>
                  <a:pt x="96013" y="0"/>
                </a:cubicBezTo>
                <a:cubicBezTo>
                  <a:pt x="373934" y="-4038"/>
                  <a:pt x="410291" y="-25594"/>
                  <a:pt x="672076" y="0"/>
                </a:cubicBezTo>
                <a:cubicBezTo>
                  <a:pt x="933861" y="25594"/>
                  <a:pt x="1065589" y="12242"/>
                  <a:pt x="1224136" y="0"/>
                </a:cubicBezTo>
                <a:cubicBezTo>
                  <a:pt x="1382683" y="-12242"/>
                  <a:pt x="1605512" y="10668"/>
                  <a:pt x="1800199" y="0"/>
                </a:cubicBezTo>
                <a:cubicBezTo>
                  <a:pt x="1994886" y="-10668"/>
                  <a:pt x="2321267" y="17922"/>
                  <a:pt x="2496275" y="0"/>
                </a:cubicBezTo>
                <a:cubicBezTo>
                  <a:pt x="2549549" y="-6572"/>
                  <a:pt x="2591335" y="48268"/>
                  <a:pt x="2592288" y="96013"/>
                </a:cubicBezTo>
                <a:cubicBezTo>
                  <a:pt x="2593063" y="260823"/>
                  <a:pt x="2581854" y="289148"/>
                  <a:pt x="2592288" y="480051"/>
                </a:cubicBezTo>
                <a:cubicBezTo>
                  <a:pt x="2587559" y="525048"/>
                  <a:pt x="2552901" y="564619"/>
                  <a:pt x="2496275" y="576064"/>
                </a:cubicBezTo>
                <a:cubicBezTo>
                  <a:pt x="2187125" y="569435"/>
                  <a:pt x="2026161" y="586900"/>
                  <a:pt x="1848204" y="576064"/>
                </a:cubicBezTo>
                <a:cubicBezTo>
                  <a:pt x="1670247" y="565228"/>
                  <a:pt x="1524217" y="583627"/>
                  <a:pt x="1320147" y="576064"/>
                </a:cubicBezTo>
                <a:cubicBezTo>
                  <a:pt x="1116077" y="568501"/>
                  <a:pt x="997024" y="592322"/>
                  <a:pt x="720081" y="576064"/>
                </a:cubicBezTo>
                <a:cubicBezTo>
                  <a:pt x="443138" y="559806"/>
                  <a:pt x="303748" y="560313"/>
                  <a:pt x="96013" y="576064"/>
                </a:cubicBezTo>
                <a:cubicBezTo>
                  <a:pt x="53183" y="574197"/>
                  <a:pt x="-2349" y="529062"/>
                  <a:pt x="0" y="480051"/>
                </a:cubicBezTo>
                <a:cubicBezTo>
                  <a:pt x="11038" y="319634"/>
                  <a:pt x="-12972" y="234494"/>
                  <a:pt x="0" y="96013"/>
                </a:cubicBezTo>
                <a:close/>
              </a:path>
              <a:path w="2592288" h="576064" stroke="0" extrusionOk="0">
                <a:moveTo>
                  <a:pt x="0" y="96013"/>
                </a:moveTo>
                <a:cubicBezTo>
                  <a:pt x="9526" y="42690"/>
                  <a:pt x="41695" y="-1675"/>
                  <a:pt x="96013" y="0"/>
                </a:cubicBezTo>
                <a:cubicBezTo>
                  <a:pt x="274250" y="-2630"/>
                  <a:pt x="430865" y="23981"/>
                  <a:pt x="744084" y="0"/>
                </a:cubicBezTo>
                <a:cubicBezTo>
                  <a:pt x="1057303" y="-23981"/>
                  <a:pt x="1057686" y="17094"/>
                  <a:pt x="1344149" y="0"/>
                </a:cubicBezTo>
                <a:cubicBezTo>
                  <a:pt x="1630613" y="-17094"/>
                  <a:pt x="1799849" y="-18636"/>
                  <a:pt x="1920212" y="0"/>
                </a:cubicBezTo>
                <a:cubicBezTo>
                  <a:pt x="2040575" y="18636"/>
                  <a:pt x="2320295" y="-4210"/>
                  <a:pt x="2496275" y="0"/>
                </a:cubicBezTo>
                <a:cubicBezTo>
                  <a:pt x="2548365" y="8295"/>
                  <a:pt x="2603386" y="36404"/>
                  <a:pt x="2592288" y="96013"/>
                </a:cubicBezTo>
                <a:cubicBezTo>
                  <a:pt x="2605806" y="183118"/>
                  <a:pt x="2596825" y="335299"/>
                  <a:pt x="2592288" y="480051"/>
                </a:cubicBezTo>
                <a:cubicBezTo>
                  <a:pt x="2592836" y="530906"/>
                  <a:pt x="2547604" y="574567"/>
                  <a:pt x="2496275" y="576064"/>
                </a:cubicBezTo>
                <a:cubicBezTo>
                  <a:pt x="2291102" y="600012"/>
                  <a:pt x="2175761" y="594015"/>
                  <a:pt x="1872207" y="576064"/>
                </a:cubicBezTo>
                <a:cubicBezTo>
                  <a:pt x="1568653" y="558113"/>
                  <a:pt x="1543666" y="559087"/>
                  <a:pt x="1320147" y="576064"/>
                </a:cubicBezTo>
                <a:cubicBezTo>
                  <a:pt x="1096628" y="593041"/>
                  <a:pt x="864847" y="564244"/>
                  <a:pt x="696079" y="576064"/>
                </a:cubicBezTo>
                <a:cubicBezTo>
                  <a:pt x="527311" y="587884"/>
                  <a:pt x="365394" y="584050"/>
                  <a:pt x="96013" y="576064"/>
                </a:cubicBezTo>
                <a:cubicBezTo>
                  <a:pt x="41328" y="576821"/>
                  <a:pt x="-2016" y="533242"/>
                  <a:pt x="0" y="480051"/>
                </a:cubicBezTo>
                <a:cubicBezTo>
                  <a:pt x="793" y="369369"/>
                  <a:pt x="-10665" y="255173"/>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courage</a:t>
            </a:r>
          </a:p>
        </p:txBody>
      </p:sp>
      <p:sp>
        <p:nvSpPr>
          <p:cNvPr id="8" name="Rectangle: Rounded Corners 7">
            <a:extLst>
              <a:ext uri="{FF2B5EF4-FFF2-40B4-BE49-F238E27FC236}">
                <a16:creationId xmlns:a16="http://schemas.microsoft.com/office/drawing/2014/main" id="{09417A4B-3593-9B18-C55F-6284AA029F37}"/>
              </a:ext>
            </a:extLst>
          </p:cNvPr>
          <p:cNvSpPr/>
          <p:nvPr/>
        </p:nvSpPr>
        <p:spPr>
          <a:xfrm rot="497206">
            <a:off x="5895849" y="1888405"/>
            <a:ext cx="2644953" cy="576064"/>
          </a:xfrm>
          <a:custGeom>
            <a:avLst/>
            <a:gdLst>
              <a:gd name="connsiteX0" fmla="*/ 0 w 2644953"/>
              <a:gd name="connsiteY0" fmla="*/ 96013 h 576064"/>
              <a:gd name="connsiteX1" fmla="*/ 96013 w 2644953"/>
              <a:gd name="connsiteY1" fmla="*/ 0 h 576064"/>
              <a:gd name="connsiteX2" fmla="*/ 684715 w 2644953"/>
              <a:gd name="connsiteY2" fmla="*/ 0 h 576064"/>
              <a:gd name="connsiteX3" fmla="*/ 1248889 w 2644953"/>
              <a:gd name="connsiteY3" fmla="*/ 0 h 576064"/>
              <a:gd name="connsiteX4" fmla="*/ 1837591 w 2644953"/>
              <a:gd name="connsiteY4" fmla="*/ 0 h 576064"/>
              <a:gd name="connsiteX5" fmla="*/ 2548940 w 2644953"/>
              <a:gd name="connsiteY5" fmla="*/ 0 h 576064"/>
              <a:gd name="connsiteX6" fmla="*/ 2644953 w 2644953"/>
              <a:gd name="connsiteY6" fmla="*/ 96013 h 576064"/>
              <a:gd name="connsiteX7" fmla="*/ 2644953 w 2644953"/>
              <a:gd name="connsiteY7" fmla="*/ 480051 h 576064"/>
              <a:gd name="connsiteX8" fmla="*/ 2548940 w 2644953"/>
              <a:gd name="connsiteY8" fmla="*/ 576064 h 576064"/>
              <a:gd name="connsiteX9" fmla="*/ 1886650 w 2644953"/>
              <a:gd name="connsiteY9" fmla="*/ 576064 h 576064"/>
              <a:gd name="connsiteX10" fmla="*/ 1347006 w 2644953"/>
              <a:gd name="connsiteY10" fmla="*/ 576064 h 576064"/>
              <a:gd name="connsiteX11" fmla="*/ 733774 w 2644953"/>
              <a:gd name="connsiteY11" fmla="*/ 576064 h 576064"/>
              <a:gd name="connsiteX12" fmla="*/ 96013 w 2644953"/>
              <a:gd name="connsiteY12" fmla="*/ 576064 h 576064"/>
              <a:gd name="connsiteX13" fmla="*/ 0 w 2644953"/>
              <a:gd name="connsiteY13" fmla="*/ 480051 h 576064"/>
              <a:gd name="connsiteX14" fmla="*/ 0 w 2644953"/>
              <a:gd name="connsiteY14"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4953" h="576064" fill="none" extrusionOk="0">
                <a:moveTo>
                  <a:pt x="0" y="96013"/>
                </a:moveTo>
                <a:cubicBezTo>
                  <a:pt x="2510" y="40467"/>
                  <a:pt x="46164" y="8616"/>
                  <a:pt x="96013" y="0"/>
                </a:cubicBezTo>
                <a:cubicBezTo>
                  <a:pt x="375407" y="11383"/>
                  <a:pt x="548723" y="15037"/>
                  <a:pt x="684715" y="0"/>
                </a:cubicBezTo>
                <a:cubicBezTo>
                  <a:pt x="820707" y="-15037"/>
                  <a:pt x="1075942" y="-11978"/>
                  <a:pt x="1248889" y="0"/>
                </a:cubicBezTo>
                <a:cubicBezTo>
                  <a:pt x="1421836" y="11978"/>
                  <a:pt x="1698085" y="2571"/>
                  <a:pt x="1837591" y="0"/>
                </a:cubicBezTo>
                <a:cubicBezTo>
                  <a:pt x="1977097" y="-2571"/>
                  <a:pt x="2330264" y="15650"/>
                  <a:pt x="2548940" y="0"/>
                </a:cubicBezTo>
                <a:cubicBezTo>
                  <a:pt x="2602214" y="-6572"/>
                  <a:pt x="2644000" y="48268"/>
                  <a:pt x="2644953" y="96013"/>
                </a:cubicBezTo>
                <a:cubicBezTo>
                  <a:pt x="2645728" y="260823"/>
                  <a:pt x="2634519" y="289148"/>
                  <a:pt x="2644953" y="480051"/>
                </a:cubicBezTo>
                <a:cubicBezTo>
                  <a:pt x="2640224" y="525048"/>
                  <a:pt x="2605566" y="564619"/>
                  <a:pt x="2548940" y="576064"/>
                </a:cubicBezTo>
                <a:cubicBezTo>
                  <a:pt x="2280691" y="602799"/>
                  <a:pt x="2103528" y="601771"/>
                  <a:pt x="1886650" y="576064"/>
                </a:cubicBezTo>
                <a:cubicBezTo>
                  <a:pt x="1669772" y="550358"/>
                  <a:pt x="1581881" y="599662"/>
                  <a:pt x="1347006" y="576064"/>
                </a:cubicBezTo>
                <a:cubicBezTo>
                  <a:pt x="1112131" y="552466"/>
                  <a:pt x="888966" y="552089"/>
                  <a:pt x="733774" y="576064"/>
                </a:cubicBezTo>
                <a:cubicBezTo>
                  <a:pt x="578582" y="600039"/>
                  <a:pt x="379156" y="576158"/>
                  <a:pt x="96013" y="576064"/>
                </a:cubicBezTo>
                <a:cubicBezTo>
                  <a:pt x="53183" y="574197"/>
                  <a:pt x="-2349" y="529062"/>
                  <a:pt x="0" y="480051"/>
                </a:cubicBezTo>
                <a:cubicBezTo>
                  <a:pt x="11038" y="319634"/>
                  <a:pt x="-12972" y="234494"/>
                  <a:pt x="0" y="96013"/>
                </a:cubicBezTo>
                <a:close/>
              </a:path>
              <a:path w="2644953" h="576064" stroke="0" extrusionOk="0">
                <a:moveTo>
                  <a:pt x="0" y="96013"/>
                </a:moveTo>
                <a:cubicBezTo>
                  <a:pt x="9526" y="42690"/>
                  <a:pt x="41695" y="-1675"/>
                  <a:pt x="96013" y="0"/>
                </a:cubicBezTo>
                <a:cubicBezTo>
                  <a:pt x="424086" y="9831"/>
                  <a:pt x="538980" y="-29909"/>
                  <a:pt x="758303" y="0"/>
                </a:cubicBezTo>
                <a:cubicBezTo>
                  <a:pt x="977626" y="29909"/>
                  <a:pt x="1156962" y="8698"/>
                  <a:pt x="1371535" y="0"/>
                </a:cubicBezTo>
                <a:cubicBezTo>
                  <a:pt x="1586108" y="-8698"/>
                  <a:pt x="1764712" y="-6574"/>
                  <a:pt x="1960238" y="0"/>
                </a:cubicBezTo>
                <a:cubicBezTo>
                  <a:pt x="2155764" y="6574"/>
                  <a:pt x="2428717" y="22292"/>
                  <a:pt x="2548940" y="0"/>
                </a:cubicBezTo>
                <a:cubicBezTo>
                  <a:pt x="2601030" y="8295"/>
                  <a:pt x="2656051" y="36404"/>
                  <a:pt x="2644953" y="96013"/>
                </a:cubicBezTo>
                <a:cubicBezTo>
                  <a:pt x="2658471" y="183118"/>
                  <a:pt x="2649490" y="335299"/>
                  <a:pt x="2644953" y="480051"/>
                </a:cubicBezTo>
                <a:cubicBezTo>
                  <a:pt x="2645501" y="530906"/>
                  <a:pt x="2600269" y="574567"/>
                  <a:pt x="2548940" y="576064"/>
                </a:cubicBezTo>
                <a:cubicBezTo>
                  <a:pt x="2369709" y="564384"/>
                  <a:pt x="2057221" y="546454"/>
                  <a:pt x="1911179" y="576064"/>
                </a:cubicBezTo>
                <a:cubicBezTo>
                  <a:pt x="1765137" y="605674"/>
                  <a:pt x="1469373" y="589913"/>
                  <a:pt x="1347006" y="576064"/>
                </a:cubicBezTo>
                <a:cubicBezTo>
                  <a:pt x="1224639" y="562215"/>
                  <a:pt x="893804" y="566882"/>
                  <a:pt x="709245" y="576064"/>
                </a:cubicBezTo>
                <a:cubicBezTo>
                  <a:pt x="524686" y="585246"/>
                  <a:pt x="337960" y="557694"/>
                  <a:pt x="96013" y="576064"/>
                </a:cubicBezTo>
                <a:cubicBezTo>
                  <a:pt x="41328" y="576821"/>
                  <a:pt x="-2016" y="533242"/>
                  <a:pt x="0" y="480051"/>
                </a:cubicBezTo>
                <a:cubicBezTo>
                  <a:pt x="793" y="369369"/>
                  <a:pt x="-10665" y="255173"/>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perseverance</a:t>
            </a:r>
          </a:p>
        </p:txBody>
      </p:sp>
      <p:sp>
        <p:nvSpPr>
          <p:cNvPr id="9" name="Rectangle: Rounded Corners 8">
            <a:extLst>
              <a:ext uri="{FF2B5EF4-FFF2-40B4-BE49-F238E27FC236}">
                <a16:creationId xmlns:a16="http://schemas.microsoft.com/office/drawing/2014/main" id="{D5D163F7-E855-0B7A-E4F3-5D93C13BBB8F}"/>
              </a:ext>
            </a:extLst>
          </p:cNvPr>
          <p:cNvSpPr/>
          <p:nvPr/>
        </p:nvSpPr>
        <p:spPr>
          <a:xfrm rot="331687">
            <a:off x="415918" y="3186659"/>
            <a:ext cx="3166392" cy="576064"/>
          </a:xfrm>
          <a:custGeom>
            <a:avLst/>
            <a:gdLst>
              <a:gd name="connsiteX0" fmla="*/ 0 w 3166392"/>
              <a:gd name="connsiteY0" fmla="*/ 96013 h 576064"/>
              <a:gd name="connsiteX1" fmla="*/ 96013 w 3166392"/>
              <a:gd name="connsiteY1" fmla="*/ 0 h 576064"/>
              <a:gd name="connsiteX2" fmla="*/ 720630 w 3166392"/>
              <a:gd name="connsiteY2" fmla="*/ 0 h 576064"/>
              <a:gd name="connsiteX3" fmla="*/ 1345247 w 3166392"/>
              <a:gd name="connsiteY3" fmla="*/ 0 h 576064"/>
              <a:gd name="connsiteX4" fmla="*/ 1969864 w 3166392"/>
              <a:gd name="connsiteY4" fmla="*/ 0 h 576064"/>
              <a:gd name="connsiteX5" fmla="*/ 3070379 w 3166392"/>
              <a:gd name="connsiteY5" fmla="*/ 0 h 576064"/>
              <a:gd name="connsiteX6" fmla="*/ 3166392 w 3166392"/>
              <a:gd name="connsiteY6" fmla="*/ 96013 h 576064"/>
              <a:gd name="connsiteX7" fmla="*/ 3166392 w 3166392"/>
              <a:gd name="connsiteY7" fmla="*/ 480051 h 576064"/>
              <a:gd name="connsiteX8" fmla="*/ 3070379 w 3166392"/>
              <a:gd name="connsiteY8" fmla="*/ 576064 h 576064"/>
              <a:gd name="connsiteX9" fmla="*/ 2505249 w 3166392"/>
              <a:gd name="connsiteY9" fmla="*/ 576064 h 576064"/>
              <a:gd name="connsiteX10" fmla="*/ 1969864 w 3166392"/>
              <a:gd name="connsiteY10" fmla="*/ 576064 h 576064"/>
              <a:gd name="connsiteX11" fmla="*/ 1345247 w 3166392"/>
              <a:gd name="connsiteY11" fmla="*/ 576064 h 576064"/>
              <a:gd name="connsiteX12" fmla="*/ 720630 w 3166392"/>
              <a:gd name="connsiteY12" fmla="*/ 576064 h 576064"/>
              <a:gd name="connsiteX13" fmla="*/ 96013 w 3166392"/>
              <a:gd name="connsiteY13" fmla="*/ 576064 h 576064"/>
              <a:gd name="connsiteX14" fmla="*/ 0 w 3166392"/>
              <a:gd name="connsiteY14" fmla="*/ 480051 h 576064"/>
              <a:gd name="connsiteX15" fmla="*/ 0 w 3166392"/>
              <a:gd name="connsiteY15"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6392" h="576064" fill="none" extrusionOk="0">
                <a:moveTo>
                  <a:pt x="0" y="96013"/>
                </a:moveTo>
                <a:cubicBezTo>
                  <a:pt x="-7222" y="38960"/>
                  <a:pt x="44813" y="-11860"/>
                  <a:pt x="96013" y="0"/>
                </a:cubicBezTo>
                <a:cubicBezTo>
                  <a:pt x="222733" y="-4726"/>
                  <a:pt x="530744" y="-27929"/>
                  <a:pt x="720630" y="0"/>
                </a:cubicBezTo>
                <a:cubicBezTo>
                  <a:pt x="910516" y="27929"/>
                  <a:pt x="1170032" y="-25182"/>
                  <a:pt x="1345247" y="0"/>
                </a:cubicBezTo>
                <a:cubicBezTo>
                  <a:pt x="1520462" y="25182"/>
                  <a:pt x="1750629" y="-4510"/>
                  <a:pt x="1969864" y="0"/>
                </a:cubicBezTo>
                <a:cubicBezTo>
                  <a:pt x="2189099" y="4510"/>
                  <a:pt x="2536127" y="-52705"/>
                  <a:pt x="3070379" y="0"/>
                </a:cubicBezTo>
                <a:cubicBezTo>
                  <a:pt x="3124482" y="12842"/>
                  <a:pt x="3163618" y="44220"/>
                  <a:pt x="3166392" y="96013"/>
                </a:cubicBezTo>
                <a:cubicBezTo>
                  <a:pt x="3147375" y="190987"/>
                  <a:pt x="3183795" y="328361"/>
                  <a:pt x="3166392" y="480051"/>
                </a:cubicBezTo>
                <a:cubicBezTo>
                  <a:pt x="3166436" y="539348"/>
                  <a:pt x="3120610" y="571268"/>
                  <a:pt x="3070379" y="576064"/>
                </a:cubicBezTo>
                <a:cubicBezTo>
                  <a:pt x="2862224" y="574474"/>
                  <a:pt x="2642531" y="570312"/>
                  <a:pt x="2505249" y="576064"/>
                </a:cubicBezTo>
                <a:cubicBezTo>
                  <a:pt x="2367967" y="581817"/>
                  <a:pt x="2098284" y="576780"/>
                  <a:pt x="1969864" y="576064"/>
                </a:cubicBezTo>
                <a:cubicBezTo>
                  <a:pt x="1841445" y="575348"/>
                  <a:pt x="1606944" y="605617"/>
                  <a:pt x="1345247" y="576064"/>
                </a:cubicBezTo>
                <a:cubicBezTo>
                  <a:pt x="1083550" y="546511"/>
                  <a:pt x="899955" y="570916"/>
                  <a:pt x="720630" y="576064"/>
                </a:cubicBezTo>
                <a:cubicBezTo>
                  <a:pt x="541305" y="581212"/>
                  <a:pt x="322410" y="581673"/>
                  <a:pt x="96013" y="576064"/>
                </a:cubicBezTo>
                <a:cubicBezTo>
                  <a:pt x="33206" y="579218"/>
                  <a:pt x="-5728" y="536130"/>
                  <a:pt x="0" y="480051"/>
                </a:cubicBezTo>
                <a:cubicBezTo>
                  <a:pt x="-17362" y="301179"/>
                  <a:pt x="-3129" y="215952"/>
                  <a:pt x="0" y="96013"/>
                </a:cubicBezTo>
                <a:close/>
              </a:path>
              <a:path w="3166392" h="576064" stroke="0" extrusionOk="0">
                <a:moveTo>
                  <a:pt x="0" y="96013"/>
                </a:moveTo>
                <a:cubicBezTo>
                  <a:pt x="9526" y="42690"/>
                  <a:pt x="41695" y="-1675"/>
                  <a:pt x="96013" y="0"/>
                </a:cubicBezTo>
                <a:cubicBezTo>
                  <a:pt x="341457" y="26416"/>
                  <a:pt x="573307" y="-32489"/>
                  <a:pt x="750374" y="0"/>
                </a:cubicBezTo>
                <a:cubicBezTo>
                  <a:pt x="927441" y="32489"/>
                  <a:pt x="1055299" y="3040"/>
                  <a:pt x="1345247" y="0"/>
                </a:cubicBezTo>
                <a:cubicBezTo>
                  <a:pt x="1635195" y="-3040"/>
                  <a:pt x="1726588" y="22904"/>
                  <a:pt x="1910376" y="0"/>
                </a:cubicBezTo>
                <a:cubicBezTo>
                  <a:pt x="2094164" y="-22904"/>
                  <a:pt x="2409718" y="-23529"/>
                  <a:pt x="2534993" y="0"/>
                </a:cubicBezTo>
                <a:cubicBezTo>
                  <a:pt x="2660268" y="23529"/>
                  <a:pt x="2899211" y="19162"/>
                  <a:pt x="3070379" y="0"/>
                </a:cubicBezTo>
                <a:cubicBezTo>
                  <a:pt x="3115605" y="-6113"/>
                  <a:pt x="3158973" y="51280"/>
                  <a:pt x="3166392" y="96013"/>
                </a:cubicBezTo>
                <a:cubicBezTo>
                  <a:pt x="3159608" y="224810"/>
                  <a:pt x="3153551" y="394264"/>
                  <a:pt x="3166392" y="480051"/>
                </a:cubicBezTo>
                <a:cubicBezTo>
                  <a:pt x="3173353" y="524824"/>
                  <a:pt x="3123224" y="572568"/>
                  <a:pt x="3070379" y="576064"/>
                </a:cubicBezTo>
                <a:cubicBezTo>
                  <a:pt x="2891211" y="566923"/>
                  <a:pt x="2743593" y="606678"/>
                  <a:pt x="2445762" y="576064"/>
                </a:cubicBezTo>
                <a:cubicBezTo>
                  <a:pt x="2147931" y="545450"/>
                  <a:pt x="1987265" y="588827"/>
                  <a:pt x="1821145" y="576064"/>
                </a:cubicBezTo>
                <a:cubicBezTo>
                  <a:pt x="1655025" y="563301"/>
                  <a:pt x="1508193" y="596244"/>
                  <a:pt x="1285759" y="576064"/>
                </a:cubicBezTo>
                <a:cubicBezTo>
                  <a:pt x="1063325" y="555884"/>
                  <a:pt x="899923" y="586773"/>
                  <a:pt x="720630" y="576064"/>
                </a:cubicBezTo>
                <a:cubicBezTo>
                  <a:pt x="541337" y="565355"/>
                  <a:pt x="308651" y="576387"/>
                  <a:pt x="96013" y="576064"/>
                </a:cubicBezTo>
                <a:cubicBezTo>
                  <a:pt x="47119" y="570790"/>
                  <a:pt x="148" y="540126"/>
                  <a:pt x="0" y="480051"/>
                </a:cubicBezTo>
                <a:cubicBezTo>
                  <a:pt x="3802" y="367305"/>
                  <a:pt x="-10660" y="277871"/>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encouragement</a:t>
            </a:r>
          </a:p>
        </p:txBody>
      </p:sp>
      <p:sp>
        <p:nvSpPr>
          <p:cNvPr id="10" name="Rectangle: Rounded Corners 9">
            <a:extLst>
              <a:ext uri="{FF2B5EF4-FFF2-40B4-BE49-F238E27FC236}">
                <a16:creationId xmlns:a16="http://schemas.microsoft.com/office/drawing/2014/main" id="{A69BD033-FC3B-9CF0-DCA0-3A100E5B8E2C}"/>
              </a:ext>
            </a:extLst>
          </p:cNvPr>
          <p:cNvSpPr/>
          <p:nvPr/>
        </p:nvSpPr>
        <p:spPr>
          <a:xfrm rot="21362278">
            <a:off x="5922182" y="4003835"/>
            <a:ext cx="2592288" cy="576064"/>
          </a:xfrm>
          <a:custGeom>
            <a:avLst/>
            <a:gdLst>
              <a:gd name="connsiteX0" fmla="*/ 0 w 2592288"/>
              <a:gd name="connsiteY0" fmla="*/ 96013 h 576064"/>
              <a:gd name="connsiteX1" fmla="*/ 96013 w 2592288"/>
              <a:gd name="connsiteY1" fmla="*/ 0 h 576064"/>
              <a:gd name="connsiteX2" fmla="*/ 672076 w 2592288"/>
              <a:gd name="connsiteY2" fmla="*/ 0 h 576064"/>
              <a:gd name="connsiteX3" fmla="*/ 1224136 w 2592288"/>
              <a:gd name="connsiteY3" fmla="*/ 0 h 576064"/>
              <a:gd name="connsiteX4" fmla="*/ 1800199 w 2592288"/>
              <a:gd name="connsiteY4" fmla="*/ 0 h 576064"/>
              <a:gd name="connsiteX5" fmla="*/ 2496275 w 2592288"/>
              <a:gd name="connsiteY5" fmla="*/ 0 h 576064"/>
              <a:gd name="connsiteX6" fmla="*/ 2592288 w 2592288"/>
              <a:gd name="connsiteY6" fmla="*/ 96013 h 576064"/>
              <a:gd name="connsiteX7" fmla="*/ 2592288 w 2592288"/>
              <a:gd name="connsiteY7" fmla="*/ 480051 h 576064"/>
              <a:gd name="connsiteX8" fmla="*/ 2496275 w 2592288"/>
              <a:gd name="connsiteY8" fmla="*/ 576064 h 576064"/>
              <a:gd name="connsiteX9" fmla="*/ 1848204 w 2592288"/>
              <a:gd name="connsiteY9" fmla="*/ 576064 h 576064"/>
              <a:gd name="connsiteX10" fmla="*/ 1320147 w 2592288"/>
              <a:gd name="connsiteY10" fmla="*/ 576064 h 576064"/>
              <a:gd name="connsiteX11" fmla="*/ 720081 w 2592288"/>
              <a:gd name="connsiteY11" fmla="*/ 576064 h 576064"/>
              <a:gd name="connsiteX12" fmla="*/ 96013 w 2592288"/>
              <a:gd name="connsiteY12" fmla="*/ 576064 h 576064"/>
              <a:gd name="connsiteX13" fmla="*/ 0 w 2592288"/>
              <a:gd name="connsiteY13" fmla="*/ 480051 h 576064"/>
              <a:gd name="connsiteX14" fmla="*/ 0 w 2592288"/>
              <a:gd name="connsiteY14"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2288" h="576064" fill="none" extrusionOk="0">
                <a:moveTo>
                  <a:pt x="0" y="96013"/>
                </a:moveTo>
                <a:cubicBezTo>
                  <a:pt x="2510" y="40467"/>
                  <a:pt x="46164" y="8616"/>
                  <a:pt x="96013" y="0"/>
                </a:cubicBezTo>
                <a:cubicBezTo>
                  <a:pt x="373934" y="-4038"/>
                  <a:pt x="410291" y="-25594"/>
                  <a:pt x="672076" y="0"/>
                </a:cubicBezTo>
                <a:cubicBezTo>
                  <a:pt x="933861" y="25594"/>
                  <a:pt x="1065589" y="12242"/>
                  <a:pt x="1224136" y="0"/>
                </a:cubicBezTo>
                <a:cubicBezTo>
                  <a:pt x="1382683" y="-12242"/>
                  <a:pt x="1605512" y="10668"/>
                  <a:pt x="1800199" y="0"/>
                </a:cubicBezTo>
                <a:cubicBezTo>
                  <a:pt x="1994886" y="-10668"/>
                  <a:pt x="2321267" y="17922"/>
                  <a:pt x="2496275" y="0"/>
                </a:cubicBezTo>
                <a:cubicBezTo>
                  <a:pt x="2549549" y="-6572"/>
                  <a:pt x="2591335" y="48268"/>
                  <a:pt x="2592288" y="96013"/>
                </a:cubicBezTo>
                <a:cubicBezTo>
                  <a:pt x="2593063" y="260823"/>
                  <a:pt x="2581854" y="289148"/>
                  <a:pt x="2592288" y="480051"/>
                </a:cubicBezTo>
                <a:cubicBezTo>
                  <a:pt x="2587559" y="525048"/>
                  <a:pt x="2552901" y="564619"/>
                  <a:pt x="2496275" y="576064"/>
                </a:cubicBezTo>
                <a:cubicBezTo>
                  <a:pt x="2187125" y="569435"/>
                  <a:pt x="2026161" y="586900"/>
                  <a:pt x="1848204" y="576064"/>
                </a:cubicBezTo>
                <a:cubicBezTo>
                  <a:pt x="1670247" y="565228"/>
                  <a:pt x="1524217" y="583627"/>
                  <a:pt x="1320147" y="576064"/>
                </a:cubicBezTo>
                <a:cubicBezTo>
                  <a:pt x="1116077" y="568501"/>
                  <a:pt x="997024" y="592322"/>
                  <a:pt x="720081" y="576064"/>
                </a:cubicBezTo>
                <a:cubicBezTo>
                  <a:pt x="443138" y="559806"/>
                  <a:pt x="303748" y="560313"/>
                  <a:pt x="96013" y="576064"/>
                </a:cubicBezTo>
                <a:cubicBezTo>
                  <a:pt x="53183" y="574197"/>
                  <a:pt x="-2349" y="529062"/>
                  <a:pt x="0" y="480051"/>
                </a:cubicBezTo>
                <a:cubicBezTo>
                  <a:pt x="11038" y="319634"/>
                  <a:pt x="-12972" y="234494"/>
                  <a:pt x="0" y="96013"/>
                </a:cubicBezTo>
                <a:close/>
              </a:path>
              <a:path w="2592288" h="576064" stroke="0" extrusionOk="0">
                <a:moveTo>
                  <a:pt x="0" y="96013"/>
                </a:moveTo>
                <a:cubicBezTo>
                  <a:pt x="9526" y="42690"/>
                  <a:pt x="41695" y="-1675"/>
                  <a:pt x="96013" y="0"/>
                </a:cubicBezTo>
                <a:cubicBezTo>
                  <a:pt x="274250" y="-2630"/>
                  <a:pt x="430865" y="23981"/>
                  <a:pt x="744084" y="0"/>
                </a:cubicBezTo>
                <a:cubicBezTo>
                  <a:pt x="1057303" y="-23981"/>
                  <a:pt x="1057686" y="17094"/>
                  <a:pt x="1344149" y="0"/>
                </a:cubicBezTo>
                <a:cubicBezTo>
                  <a:pt x="1630613" y="-17094"/>
                  <a:pt x="1799849" y="-18636"/>
                  <a:pt x="1920212" y="0"/>
                </a:cubicBezTo>
                <a:cubicBezTo>
                  <a:pt x="2040575" y="18636"/>
                  <a:pt x="2320295" y="-4210"/>
                  <a:pt x="2496275" y="0"/>
                </a:cubicBezTo>
                <a:cubicBezTo>
                  <a:pt x="2548365" y="8295"/>
                  <a:pt x="2603386" y="36404"/>
                  <a:pt x="2592288" y="96013"/>
                </a:cubicBezTo>
                <a:cubicBezTo>
                  <a:pt x="2605806" y="183118"/>
                  <a:pt x="2596825" y="335299"/>
                  <a:pt x="2592288" y="480051"/>
                </a:cubicBezTo>
                <a:cubicBezTo>
                  <a:pt x="2592836" y="530906"/>
                  <a:pt x="2547604" y="574567"/>
                  <a:pt x="2496275" y="576064"/>
                </a:cubicBezTo>
                <a:cubicBezTo>
                  <a:pt x="2291102" y="600012"/>
                  <a:pt x="2175761" y="594015"/>
                  <a:pt x="1872207" y="576064"/>
                </a:cubicBezTo>
                <a:cubicBezTo>
                  <a:pt x="1568653" y="558113"/>
                  <a:pt x="1543666" y="559087"/>
                  <a:pt x="1320147" y="576064"/>
                </a:cubicBezTo>
                <a:cubicBezTo>
                  <a:pt x="1096628" y="593041"/>
                  <a:pt x="864847" y="564244"/>
                  <a:pt x="696079" y="576064"/>
                </a:cubicBezTo>
                <a:cubicBezTo>
                  <a:pt x="527311" y="587884"/>
                  <a:pt x="365394" y="584050"/>
                  <a:pt x="96013" y="576064"/>
                </a:cubicBezTo>
                <a:cubicBezTo>
                  <a:pt x="41328" y="576821"/>
                  <a:pt x="-2016" y="533242"/>
                  <a:pt x="0" y="480051"/>
                </a:cubicBezTo>
                <a:cubicBezTo>
                  <a:pt x="793" y="369369"/>
                  <a:pt x="-10665" y="255173"/>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commitment</a:t>
            </a:r>
          </a:p>
        </p:txBody>
      </p:sp>
      <p:sp>
        <p:nvSpPr>
          <p:cNvPr id="11" name="Rectangle: Rounded Corners 10">
            <a:extLst>
              <a:ext uri="{FF2B5EF4-FFF2-40B4-BE49-F238E27FC236}">
                <a16:creationId xmlns:a16="http://schemas.microsoft.com/office/drawing/2014/main" id="{D775E9D0-AAD5-D4A0-9CF2-6C440EC25707}"/>
              </a:ext>
            </a:extLst>
          </p:cNvPr>
          <p:cNvSpPr/>
          <p:nvPr/>
        </p:nvSpPr>
        <p:spPr>
          <a:xfrm rot="21224513">
            <a:off x="283579" y="5454843"/>
            <a:ext cx="3781107" cy="576064"/>
          </a:xfrm>
          <a:custGeom>
            <a:avLst/>
            <a:gdLst>
              <a:gd name="connsiteX0" fmla="*/ 0 w 3781107"/>
              <a:gd name="connsiteY0" fmla="*/ 96013 h 576064"/>
              <a:gd name="connsiteX1" fmla="*/ 96013 w 3781107"/>
              <a:gd name="connsiteY1" fmla="*/ 0 h 576064"/>
              <a:gd name="connsiteX2" fmla="*/ 730084 w 3781107"/>
              <a:gd name="connsiteY2" fmla="*/ 0 h 576064"/>
              <a:gd name="connsiteX3" fmla="*/ 1364155 w 3781107"/>
              <a:gd name="connsiteY3" fmla="*/ 0 h 576064"/>
              <a:gd name="connsiteX4" fmla="*/ 1854663 w 3781107"/>
              <a:gd name="connsiteY4" fmla="*/ 0 h 576064"/>
              <a:gd name="connsiteX5" fmla="*/ 2416952 w 3781107"/>
              <a:gd name="connsiteY5" fmla="*/ 0 h 576064"/>
              <a:gd name="connsiteX6" fmla="*/ 3015132 w 3781107"/>
              <a:gd name="connsiteY6" fmla="*/ 0 h 576064"/>
              <a:gd name="connsiteX7" fmla="*/ 3685094 w 3781107"/>
              <a:gd name="connsiteY7" fmla="*/ 0 h 576064"/>
              <a:gd name="connsiteX8" fmla="*/ 3781107 w 3781107"/>
              <a:gd name="connsiteY8" fmla="*/ 96013 h 576064"/>
              <a:gd name="connsiteX9" fmla="*/ 3781107 w 3781107"/>
              <a:gd name="connsiteY9" fmla="*/ 480051 h 576064"/>
              <a:gd name="connsiteX10" fmla="*/ 3685094 w 3781107"/>
              <a:gd name="connsiteY10" fmla="*/ 576064 h 576064"/>
              <a:gd name="connsiteX11" fmla="*/ 3194586 w 3781107"/>
              <a:gd name="connsiteY11" fmla="*/ 576064 h 576064"/>
              <a:gd name="connsiteX12" fmla="*/ 2560515 w 3781107"/>
              <a:gd name="connsiteY12" fmla="*/ 576064 h 576064"/>
              <a:gd name="connsiteX13" fmla="*/ 2034117 w 3781107"/>
              <a:gd name="connsiteY13" fmla="*/ 576064 h 576064"/>
              <a:gd name="connsiteX14" fmla="*/ 1364155 w 3781107"/>
              <a:gd name="connsiteY14" fmla="*/ 576064 h 576064"/>
              <a:gd name="connsiteX15" fmla="*/ 837756 w 3781107"/>
              <a:gd name="connsiteY15" fmla="*/ 576064 h 576064"/>
              <a:gd name="connsiteX16" fmla="*/ 96013 w 3781107"/>
              <a:gd name="connsiteY16" fmla="*/ 576064 h 576064"/>
              <a:gd name="connsiteX17" fmla="*/ 0 w 3781107"/>
              <a:gd name="connsiteY17" fmla="*/ 480051 h 576064"/>
              <a:gd name="connsiteX18" fmla="*/ 0 w 3781107"/>
              <a:gd name="connsiteY18"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1107" h="576064" fill="none" extrusionOk="0">
                <a:moveTo>
                  <a:pt x="0" y="96013"/>
                </a:moveTo>
                <a:cubicBezTo>
                  <a:pt x="-1025" y="36791"/>
                  <a:pt x="43430" y="1214"/>
                  <a:pt x="96013" y="0"/>
                </a:cubicBezTo>
                <a:cubicBezTo>
                  <a:pt x="412679" y="-3207"/>
                  <a:pt x="585205" y="4536"/>
                  <a:pt x="730084" y="0"/>
                </a:cubicBezTo>
                <a:cubicBezTo>
                  <a:pt x="874963" y="-4536"/>
                  <a:pt x="1125315" y="29888"/>
                  <a:pt x="1364155" y="0"/>
                </a:cubicBezTo>
                <a:cubicBezTo>
                  <a:pt x="1602995" y="-29888"/>
                  <a:pt x="1668845" y="-17574"/>
                  <a:pt x="1854663" y="0"/>
                </a:cubicBezTo>
                <a:cubicBezTo>
                  <a:pt x="2040481" y="17574"/>
                  <a:pt x="2149810" y="1074"/>
                  <a:pt x="2416952" y="0"/>
                </a:cubicBezTo>
                <a:cubicBezTo>
                  <a:pt x="2684094" y="-1074"/>
                  <a:pt x="2882970" y="-10994"/>
                  <a:pt x="3015132" y="0"/>
                </a:cubicBezTo>
                <a:cubicBezTo>
                  <a:pt x="3147294" y="10994"/>
                  <a:pt x="3436643" y="3888"/>
                  <a:pt x="3685094" y="0"/>
                </a:cubicBezTo>
                <a:cubicBezTo>
                  <a:pt x="3733679" y="-10030"/>
                  <a:pt x="3782949" y="47838"/>
                  <a:pt x="3781107" y="96013"/>
                </a:cubicBezTo>
                <a:cubicBezTo>
                  <a:pt x="3799953" y="193985"/>
                  <a:pt x="3767731" y="336900"/>
                  <a:pt x="3781107" y="480051"/>
                </a:cubicBezTo>
                <a:cubicBezTo>
                  <a:pt x="3791304" y="531211"/>
                  <a:pt x="3735772" y="572048"/>
                  <a:pt x="3685094" y="576064"/>
                </a:cubicBezTo>
                <a:cubicBezTo>
                  <a:pt x="3553033" y="574628"/>
                  <a:pt x="3432486" y="562866"/>
                  <a:pt x="3194586" y="576064"/>
                </a:cubicBezTo>
                <a:cubicBezTo>
                  <a:pt x="2956686" y="589262"/>
                  <a:pt x="2841415" y="553930"/>
                  <a:pt x="2560515" y="576064"/>
                </a:cubicBezTo>
                <a:cubicBezTo>
                  <a:pt x="2279615" y="598198"/>
                  <a:pt x="2286870" y="579404"/>
                  <a:pt x="2034117" y="576064"/>
                </a:cubicBezTo>
                <a:cubicBezTo>
                  <a:pt x="1781364" y="572724"/>
                  <a:pt x="1670319" y="594601"/>
                  <a:pt x="1364155" y="576064"/>
                </a:cubicBezTo>
                <a:cubicBezTo>
                  <a:pt x="1057991" y="557527"/>
                  <a:pt x="1083111" y="568865"/>
                  <a:pt x="837756" y="576064"/>
                </a:cubicBezTo>
                <a:cubicBezTo>
                  <a:pt x="592401" y="583263"/>
                  <a:pt x="354398" y="562443"/>
                  <a:pt x="96013" y="576064"/>
                </a:cubicBezTo>
                <a:cubicBezTo>
                  <a:pt x="46084" y="577352"/>
                  <a:pt x="1183" y="533342"/>
                  <a:pt x="0" y="480051"/>
                </a:cubicBezTo>
                <a:cubicBezTo>
                  <a:pt x="-12861" y="343078"/>
                  <a:pt x="-17552" y="208099"/>
                  <a:pt x="0" y="96013"/>
                </a:cubicBezTo>
                <a:close/>
              </a:path>
              <a:path w="3781107" h="576064" stroke="0" extrusionOk="0">
                <a:moveTo>
                  <a:pt x="0" y="96013"/>
                </a:moveTo>
                <a:cubicBezTo>
                  <a:pt x="9526" y="42690"/>
                  <a:pt x="41695" y="-1675"/>
                  <a:pt x="96013" y="0"/>
                </a:cubicBezTo>
                <a:cubicBezTo>
                  <a:pt x="316286" y="1868"/>
                  <a:pt x="452746" y="-203"/>
                  <a:pt x="765975" y="0"/>
                </a:cubicBezTo>
                <a:cubicBezTo>
                  <a:pt x="1079204" y="203"/>
                  <a:pt x="1154213" y="-29344"/>
                  <a:pt x="1364155" y="0"/>
                </a:cubicBezTo>
                <a:cubicBezTo>
                  <a:pt x="1574097" y="29344"/>
                  <a:pt x="1779083" y="24994"/>
                  <a:pt x="1926444" y="0"/>
                </a:cubicBezTo>
                <a:cubicBezTo>
                  <a:pt x="2073805" y="-24994"/>
                  <a:pt x="2372197" y="-14459"/>
                  <a:pt x="2560515" y="0"/>
                </a:cubicBezTo>
                <a:cubicBezTo>
                  <a:pt x="2748833" y="14459"/>
                  <a:pt x="2894591" y="6901"/>
                  <a:pt x="3122805" y="0"/>
                </a:cubicBezTo>
                <a:cubicBezTo>
                  <a:pt x="3351019" y="-6901"/>
                  <a:pt x="3563182" y="-11566"/>
                  <a:pt x="3685094" y="0"/>
                </a:cubicBezTo>
                <a:cubicBezTo>
                  <a:pt x="3735831" y="3363"/>
                  <a:pt x="3775158" y="43264"/>
                  <a:pt x="3781107" y="96013"/>
                </a:cubicBezTo>
                <a:cubicBezTo>
                  <a:pt x="3800202" y="241841"/>
                  <a:pt x="3793081" y="311414"/>
                  <a:pt x="3781107" y="480051"/>
                </a:cubicBezTo>
                <a:cubicBezTo>
                  <a:pt x="3780991" y="537549"/>
                  <a:pt x="3741775" y="573780"/>
                  <a:pt x="3685094" y="576064"/>
                </a:cubicBezTo>
                <a:cubicBezTo>
                  <a:pt x="3571475" y="602122"/>
                  <a:pt x="3309350" y="554955"/>
                  <a:pt x="3158695" y="576064"/>
                </a:cubicBezTo>
                <a:cubicBezTo>
                  <a:pt x="3008040" y="597173"/>
                  <a:pt x="2755288" y="584665"/>
                  <a:pt x="2632297" y="576064"/>
                </a:cubicBezTo>
                <a:cubicBezTo>
                  <a:pt x="2509306" y="567463"/>
                  <a:pt x="2184650" y="571291"/>
                  <a:pt x="2070008" y="576064"/>
                </a:cubicBezTo>
                <a:cubicBezTo>
                  <a:pt x="1955366" y="580837"/>
                  <a:pt x="1697111" y="559094"/>
                  <a:pt x="1471827" y="576064"/>
                </a:cubicBezTo>
                <a:cubicBezTo>
                  <a:pt x="1246543" y="593034"/>
                  <a:pt x="1151218" y="587677"/>
                  <a:pt x="909538" y="576064"/>
                </a:cubicBezTo>
                <a:cubicBezTo>
                  <a:pt x="667858" y="564451"/>
                  <a:pt x="321064" y="544406"/>
                  <a:pt x="96013" y="576064"/>
                </a:cubicBezTo>
                <a:cubicBezTo>
                  <a:pt x="39408" y="571042"/>
                  <a:pt x="-6873" y="539003"/>
                  <a:pt x="0" y="480051"/>
                </a:cubicBezTo>
                <a:cubicBezTo>
                  <a:pt x="-12538" y="398808"/>
                  <a:pt x="-18620" y="224637"/>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sense of adventure</a:t>
            </a:r>
          </a:p>
        </p:txBody>
      </p:sp>
      <p:sp>
        <p:nvSpPr>
          <p:cNvPr id="12" name="Rectangle: Rounded Corners 11">
            <a:extLst>
              <a:ext uri="{FF2B5EF4-FFF2-40B4-BE49-F238E27FC236}">
                <a16:creationId xmlns:a16="http://schemas.microsoft.com/office/drawing/2014/main" id="{5C3906B0-14C6-ECE3-500F-51B0CAE6CD61}"/>
              </a:ext>
            </a:extLst>
          </p:cNvPr>
          <p:cNvSpPr/>
          <p:nvPr/>
        </p:nvSpPr>
        <p:spPr>
          <a:xfrm rot="328060">
            <a:off x="5889690" y="5619198"/>
            <a:ext cx="2592288" cy="576064"/>
          </a:xfrm>
          <a:custGeom>
            <a:avLst/>
            <a:gdLst>
              <a:gd name="connsiteX0" fmla="*/ 0 w 2592288"/>
              <a:gd name="connsiteY0" fmla="*/ 96013 h 576064"/>
              <a:gd name="connsiteX1" fmla="*/ 96013 w 2592288"/>
              <a:gd name="connsiteY1" fmla="*/ 0 h 576064"/>
              <a:gd name="connsiteX2" fmla="*/ 672076 w 2592288"/>
              <a:gd name="connsiteY2" fmla="*/ 0 h 576064"/>
              <a:gd name="connsiteX3" fmla="*/ 1224136 w 2592288"/>
              <a:gd name="connsiteY3" fmla="*/ 0 h 576064"/>
              <a:gd name="connsiteX4" fmla="*/ 1800199 w 2592288"/>
              <a:gd name="connsiteY4" fmla="*/ 0 h 576064"/>
              <a:gd name="connsiteX5" fmla="*/ 2496275 w 2592288"/>
              <a:gd name="connsiteY5" fmla="*/ 0 h 576064"/>
              <a:gd name="connsiteX6" fmla="*/ 2592288 w 2592288"/>
              <a:gd name="connsiteY6" fmla="*/ 96013 h 576064"/>
              <a:gd name="connsiteX7" fmla="*/ 2592288 w 2592288"/>
              <a:gd name="connsiteY7" fmla="*/ 480051 h 576064"/>
              <a:gd name="connsiteX8" fmla="*/ 2496275 w 2592288"/>
              <a:gd name="connsiteY8" fmla="*/ 576064 h 576064"/>
              <a:gd name="connsiteX9" fmla="*/ 1848204 w 2592288"/>
              <a:gd name="connsiteY9" fmla="*/ 576064 h 576064"/>
              <a:gd name="connsiteX10" fmla="*/ 1320147 w 2592288"/>
              <a:gd name="connsiteY10" fmla="*/ 576064 h 576064"/>
              <a:gd name="connsiteX11" fmla="*/ 720081 w 2592288"/>
              <a:gd name="connsiteY11" fmla="*/ 576064 h 576064"/>
              <a:gd name="connsiteX12" fmla="*/ 96013 w 2592288"/>
              <a:gd name="connsiteY12" fmla="*/ 576064 h 576064"/>
              <a:gd name="connsiteX13" fmla="*/ 0 w 2592288"/>
              <a:gd name="connsiteY13" fmla="*/ 480051 h 576064"/>
              <a:gd name="connsiteX14" fmla="*/ 0 w 2592288"/>
              <a:gd name="connsiteY14"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2288" h="576064" fill="none" extrusionOk="0">
                <a:moveTo>
                  <a:pt x="0" y="96013"/>
                </a:moveTo>
                <a:cubicBezTo>
                  <a:pt x="2510" y="40467"/>
                  <a:pt x="46164" y="8616"/>
                  <a:pt x="96013" y="0"/>
                </a:cubicBezTo>
                <a:cubicBezTo>
                  <a:pt x="373934" y="-4038"/>
                  <a:pt x="410291" y="-25594"/>
                  <a:pt x="672076" y="0"/>
                </a:cubicBezTo>
                <a:cubicBezTo>
                  <a:pt x="933861" y="25594"/>
                  <a:pt x="1065589" y="12242"/>
                  <a:pt x="1224136" y="0"/>
                </a:cubicBezTo>
                <a:cubicBezTo>
                  <a:pt x="1382683" y="-12242"/>
                  <a:pt x="1605512" y="10668"/>
                  <a:pt x="1800199" y="0"/>
                </a:cubicBezTo>
                <a:cubicBezTo>
                  <a:pt x="1994886" y="-10668"/>
                  <a:pt x="2321267" y="17922"/>
                  <a:pt x="2496275" y="0"/>
                </a:cubicBezTo>
                <a:cubicBezTo>
                  <a:pt x="2549549" y="-6572"/>
                  <a:pt x="2591335" y="48268"/>
                  <a:pt x="2592288" y="96013"/>
                </a:cubicBezTo>
                <a:cubicBezTo>
                  <a:pt x="2593063" y="260823"/>
                  <a:pt x="2581854" y="289148"/>
                  <a:pt x="2592288" y="480051"/>
                </a:cubicBezTo>
                <a:cubicBezTo>
                  <a:pt x="2587559" y="525048"/>
                  <a:pt x="2552901" y="564619"/>
                  <a:pt x="2496275" y="576064"/>
                </a:cubicBezTo>
                <a:cubicBezTo>
                  <a:pt x="2187125" y="569435"/>
                  <a:pt x="2026161" y="586900"/>
                  <a:pt x="1848204" y="576064"/>
                </a:cubicBezTo>
                <a:cubicBezTo>
                  <a:pt x="1670247" y="565228"/>
                  <a:pt x="1524217" y="583627"/>
                  <a:pt x="1320147" y="576064"/>
                </a:cubicBezTo>
                <a:cubicBezTo>
                  <a:pt x="1116077" y="568501"/>
                  <a:pt x="997024" y="592322"/>
                  <a:pt x="720081" y="576064"/>
                </a:cubicBezTo>
                <a:cubicBezTo>
                  <a:pt x="443138" y="559806"/>
                  <a:pt x="303748" y="560313"/>
                  <a:pt x="96013" y="576064"/>
                </a:cubicBezTo>
                <a:cubicBezTo>
                  <a:pt x="53183" y="574197"/>
                  <a:pt x="-2349" y="529062"/>
                  <a:pt x="0" y="480051"/>
                </a:cubicBezTo>
                <a:cubicBezTo>
                  <a:pt x="11038" y="319634"/>
                  <a:pt x="-12972" y="234494"/>
                  <a:pt x="0" y="96013"/>
                </a:cubicBezTo>
                <a:close/>
              </a:path>
              <a:path w="2592288" h="576064" stroke="0" extrusionOk="0">
                <a:moveTo>
                  <a:pt x="0" y="96013"/>
                </a:moveTo>
                <a:cubicBezTo>
                  <a:pt x="9526" y="42690"/>
                  <a:pt x="41695" y="-1675"/>
                  <a:pt x="96013" y="0"/>
                </a:cubicBezTo>
                <a:cubicBezTo>
                  <a:pt x="274250" y="-2630"/>
                  <a:pt x="430865" y="23981"/>
                  <a:pt x="744084" y="0"/>
                </a:cubicBezTo>
                <a:cubicBezTo>
                  <a:pt x="1057303" y="-23981"/>
                  <a:pt x="1057686" y="17094"/>
                  <a:pt x="1344149" y="0"/>
                </a:cubicBezTo>
                <a:cubicBezTo>
                  <a:pt x="1630613" y="-17094"/>
                  <a:pt x="1799849" y="-18636"/>
                  <a:pt x="1920212" y="0"/>
                </a:cubicBezTo>
                <a:cubicBezTo>
                  <a:pt x="2040575" y="18636"/>
                  <a:pt x="2320295" y="-4210"/>
                  <a:pt x="2496275" y="0"/>
                </a:cubicBezTo>
                <a:cubicBezTo>
                  <a:pt x="2548365" y="8295"/>
                  <a:pt x="2603386" y="36404"/>
                  <a:pt x="2592288" y="96013"/>
                </a:cubicBezTo>
                <a:cubicBezTo>
                  <a:pt x="2605806" y="183118"/>
                  <a:pt x="2596825" y="335299"/>
                  <a:pt x="2592288" y="480051"/>
                </a:cubicBezTo>
                <a:cubicBezTo>
                  <a:pt x="2592836" y="530906"/>
                  <a:pt x="2547604" y="574567"/>
                  <a:pt x="2496275" y="576064"/>
                </a:cubicBezTo>
                <a:cubicBezTo>
                  <a:pt x="2291102" y="600012"/>
                  <a:pt x="2175761" y="594015"/>
                  <a:pt x="1872207" y="576064"/>
                </a:cubicBezTo>
                <a:cubicBezTo>
                  <a:pt x="1568653" y="558113"/>
                  <a:pt x="1543666" y="559087"/>
                  <a:pt x="1320147" y="576064"/>
                </a:cubicBezTo>
                <a:cubicBezTo>
                  <a:pt x="1096628" y="593041"/>
                  <a:pt x="864847" y="564244"/>
                  <a:pt x="696079" y="576064"/>
                </a:cubicBezTo>
                <a:cubicBezTo>
                  <a:pt x="527311" y="587884"/>
                  <a:pt x="365394" y="584050"/>
                  <a:pt x="96013" y="576064"/>
                </a:cubicBezTo>
                <a:cubicBezTo>
                  <a:pt x="41328" y="576821"/>
                  <a:pt x="-2016" y="533242"/>
                  <a:pt x="0" y="480051"/>
                </a:cubicBezTo>
                <a:cubicBezTo>
                  <a:pt x="793" y="369369"/>
                  <a:pt x="-10665" y="255173"/>
                  <a:pt x="0" y="96013"/>
                </a:cubicBezTo>
                <a:close/>
              </a:path>
            </a:pathLst>
          </a:custGeom>
          <a:solidFill>
            <a:srgbClr val="CC0066"/>
          </a:solidFill>
          <a:ln w="38100">
            <a:solidFill>
              <a:schemeClr val="tx1"/>
            </a:solidFill>
            <a:extLst>
              <a:ext uri="{C807C97D-BFC1-408E-A445-0C87EB9F89A2}">
                <ask:lineSketchStyleProps xmlns:ask="http://schemas.microsoft.com/office/drawing/2018/sketchyshapes" sd="183958973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a:t>
            </a:r>
          </a:p>
        </p:txBody>
      </p:sp>
    </p:spTree>
    <p:extLst>
      <p:ext uri="{BB962C8B-B14F-4D97-AF65-F5344CB8AC3E}">
        <p14:creationId xmlns:p14="http://schemas.microsoft.com/office/powerpoint/2010/main" val="406506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ED2518-873C-E336-C674-45E76BF9A147}"/>
              </a:ext>
            </a:extLst>
          </p:cNvPr>
          <p:cNvSpPr txBox="1">
            <a:spLocks noChangeArrowheads="1"/>
          </p:cNvSpPr>
          <p:nvPr/>
        </p:nvSpPr>
        <p:spPr bwMode="auto">
          <a:xfrm>
            <a:off x="359532" y="5013176"/>
            <a:ext cx="8424936" cy="1446550"/>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….encourage one another and build each other up….</a:t>
            </a:r>
          </a:p>
          <a:p>
            <a:pPr algn="ctr">
              <a:buNone/>
            </a:pPr>
            <a:r>
              <a:rPr lang="en-GB" sz="2000" b="1" i="1" dirty="0">
                <a:latin typeface="Century Gothic" panose="020B0502020202020204" pitchFamily="34" charset="0"/>
                <a:ea typeface="MS Mincho" panose="02020609040205080304" pitchFamily="49" charset="-128"/>
                <a:cs typeface="Tahoma" panose="020B0604030504040204" pitchFamily="34" charset="0"/>
              </a:rPr>
              <a:t>(1 Thessalonians 5:11)</a:t>
            </a:r>
            <a:endParaRPr lang="en-GB" sz="1800" b="1" i="1" dirty="0">
              <a:latin typeface="Century Gothic" panose="020B0502020202020204" pitchFamily="34" charset="0"/>
              <a:ea typeface="MS Mincho" panose="02020609040205080304" pitchFamily="49" charset="-128"/>
              <a:cs typeface="Tahoma" panose="020B0604030504040204" pitchFamily="34" charset="0"/>
            </a:endParaRPr>
          </a:p>
        </p:txBody>
      </p:sp>
      <p:grpSp>
        <p:nvGrpSpPr>
          <p:cNvPr id="9" name="Group 8">
            <a:extLst>
              <a:ext uri="{FF2B5EF4-FFF2-40B4-BE49-F238E27FC236}">
                <a16:creationId xmlns:a16="http://schemas.microsoft.com/office/drawing/2014/main" id="{8A5FF5C5-9A15-DD04-B635-21AC3A391F8A}"/>
              </a:ext>
            </a:extLst>
          </p:cNvPr>
          <p:cNvGrpSpPr/>
          <p:nvPr/>
        </p:nvGrpSpPr>
        <p:grpSpPr>
          <a:xfrm>
            <a:off x="1547664" y="548680"/>
            <a:ext cx="6048672" cy="4104456"/>
            <a:chOff x="873001" y="2357120"/>
            <a:chExt cx="3201312" cy="2240918"/>
          </a:xfrm>
        </p:grpSpPr>
        <p:sp>
          <p:nvSpPr>
            <p:cNvPr id="7" name="Free-form: Shape 6">
              <a:extLst>
                <a:ext uri="{FF2B5EF4-FFF2-40B4-BE49-F238E27FC236}">
                  <a16:creationId xmlns:a16="http://schemas.microsoft.com/office/drawing/2014/main" id="{0CBC5A82-C0B2-DF56-A867-8A85508F4AB8}"/>
                </a:ext>
              </a:extLst>
            </p:cNvPr>
            <p:cNvSpPr/>
            <p:nvPr/>
          </p:nvSpPr>
          <p:spPr>
            <a:xfrm>
              <a:off x="873001" y="2357120"/>
              <a:ext cx="2000820" cy="1800738"/>
            </a:xfrm>
            <a:custGeom>
              <a:avLst/>
              <a:gdLst>
                <a:gd name="connsiteX0" fmla="*/ 1360558 w 2000820"/>
                <a:gd name="connsiteY0" fmla="*/ 280115 h 1800738"/>
                <a:gd name="connsiteX1" fmla="*/ 2000821 w 2000820"/>
                <a:gd name="connsiteY1" fmla="*/ 280115 h 1800738"/>
                <a:gd name="connsiteX2" fmla="*/ 2000821 w 2000820"/>
                <a:gd name="connsiteY2" fmla="*/ 160066 h 1800738"/>
                <a:gd name="connsiteX3" fmla="*/ 1840755 w 2000820"/>
                <a:gd name="connsiteY3" fmla="*/ 0 h 1800738"/>
                <a:gd name="connsiteX4" fmla="*/ 160066 w 2000820"/>
                <a:gd name="connsiteY4" fmla="*/ 0 h 1800738"/>
                <a:gd name="connsiteX5" fmla="*/ 0 w 2000820"/>
                <a:gd name="connsiteY5" fmla="*/ 160066 h 1800738"/>
                <a:gd name="connsiteX6" fmla="*/ 0 w 2000820"/>
                <a:gd name="connsiteY6" fmla="*/ 1240509 h 1800738"/>
                <a:gd name="connsiteX7" fmla="*/ 160066 w 2000820"/>
                <a:gd name="connsiteY7" fmla="*/ 1400575 h 1800738"/>
                <a:gd name="connsiteX8" fmla="*/ 400164 w 2000820"/>
                <a:gd name="connsiteY8" fmla="*/ 1400575 h 1800738"/>
                <a:gd name="connsiteX9" fmla="*/ 400164 w 2000820"/>
                <a:gd name="connsiteY9" fmla="*/ 1800739 h 1800738"/>
                <a:gd name="connsiteX10" fmla="*/ 800328 w 2000820"/>
                <a:gd name="connsiteY10" fmla="*/ 1400575 h 1800738"/>
                <a:gd name="connsiteX11" fmla="*/ 1040427 w 2000820"/>
                <a:gd name="connsiteY11" fmla="*/ 1400575 h 1800738"/>
                <a:gd name="connsiteX12" fmla="*/ 1040427 w 2000820"/>
                <a:gd name="connsiteY12" fmla="*/ 600246 h 1800738"/>
                <a:gd name="connsiteX13" fmla="*/ 1360558 w 2000820"/>
                <a:gd name="connsiteY13" fmla="*/ 280115 h 180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820" h="1800738">
                  <a:moveTo>
                    <a:pt x="1360558" y="280115"/>
                  </a:moveTo>
                  <a:lnTo>
                    <a:pt x="2000821" y="280115"/>
                  </a:lnTo>
                  <a:lnTo>
                    <a:pt x="2000821" y="160066"/>
                  </a:lnTo>
                  <a:cubicBezTo>
                    <a:pt x="2000821" y="72030"/>
                    <a:pt x="1928791" y="0"/>
                    <a:pt x="1840755" y="0"/>
                  </a:cubicBezTo>
                  <a:lnTo>
                    <a:pt x="160066" y="0"/>
                  </a:lnTo>
                  <a:cubicBezTo>
                    <a:pt x="72030" y="0"/>
                    <a:pt x="0" y="72030"/>
                    <a:pt x="0" y="160066"/>
                  </a:cubicBezTo>
                  <a:lnTo>
                    <a:pt x="0" y="1240509"/>
                  </a:lnTo>
                  <a:cubicBezTo>
                    <a:pt x="0" y="1328545"/>
                    <a:pt x="72030" y="1400575"/>
                    <a:pt x="160066" y="1400575"/>
                  </a:cubicBezTo>
                  <a:lnTo>
                    <a:pt x="400164" y="1400575"/>
                  </a:lnTo>
                  <a:lnTo>
                    <a:pt x="400164" y="1800739"/>
                  </a:lnTo>
                  <a:lnTo>
                    <a:pt x="800328" y="1400575"/>
                  </a:lnTo>
                  <a:lnTo>
                    <a:pt x="1040427" y="1400575"/>
                  </a:lnTo>
                  <a:lnTo>
                    <a:pt x="1040427" y="600246"/>
                  </a:lnTo>
                  <a:cubicBezTo>
                    <a:pt x="1040427" y="424174"/>
                    <a:pt x="1184486" y="280115"/>
                    <a:pt x="1360558" y="280115"/>
                  </a:cubicBezTo>
                  <a:close/>
                </a:path>
              </a:pathLst>
            </a:custGeom>
            <a:solidFill>
              <a:srgbClr val="CC0066"/>
            </a:solidFill>
            <a:ln w="3998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6C63E3D2-7C7E-D8C4-F304-891ABAF1C1B6}"/>
                </a:ext>
              </a:extLst>
            </p:cNvPr>
            <p:cNvSpPr/>
            <p:nvPr/>
          </p:nvSpPr>
          <p:spPr>
            <a:xfrm>
              <a:off x="2073493" y="2797300"/>
              <a:ext cx="2000820" cy="1800738"/>
            </a:xfrm>
            <a:custGeom>
              <a:avLst/>
              <a:gdLst>
                <a:gd name="connsiteX0" fmla="*/ 1840755 w 2000820"/>
                <a:gd name="connsiteY0" fmla="*/ 0 h 1800738"/>
                <a:gd name="connsiteX1" fmla="*/ 160066 w 2000820"/>
                <a:gd name="connsiteY1" fmla="*/ 0 h 1800738"/>
                <a:gd name="connsiteX2" fmla="*/ 0 w 2000820"/>
                <a:gd name="connsiteY2" fmla="*/ 160066 h 1800738"/>
                <a:gd name="connsiteX3" fmla="*/ 0 w 2000820"/>
                <a:gd name="connsiteY3" fmla="*/ 1240509 h 1800738"/>
                <a:gd name="connsiteX4" fmla="*/ 160066 w 2000820"/>
                <a:gd name="connsiteY4" fmla="*/ 1400575 h 1800738"/>
                <a:gd name="connsiteX5" fmla="*/ 1200493 w 2000820"/>
                <a:gd name="connsiteY5" fmla="*/ 1400575 h 1800738"/>
                <a:gd name="connsiteX6" fmla="*/ 1600657 w 2000820"/>
                <a:gd name="connsiteY6" fmla="*/ 1800739 h 1800738"/>
                <a:gd name="connsiteX7" fmla="*/ 1600657 w 2000820"/>
                <a:gd name="connsiteY7" fmla="*/ 1400575 h 1800738"/>
                <a:gd name="connsiteX8" fmla="*/ 1840755 w 2000820"/>
                <a:gd name="connsiteY8" fmla="*/ 1400575 h 1800738"/>
                <a:gd name="connsiteX9" fmla="*/ 2000821 w 2000820"/>
                <a:gd name="connsiteY9" fmla="*/ 1240509 h 1800738"/>
                <a:gd name="connsiteX10" fmla="*/ 2000821 w 2000820"/>
                <a:gd name="connsiteY10" fmla="*/ 160066 h 1800738"/>
                <a:gd name="connsiteX11" fmla="*/ 1840755 w 2000820"/>
                <a:gd name="connsiteY11" fmla="*/ 0 h 180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820" h="1800738">
                  <a:moveTo>
                    <a:pt x="1840755" y="0"/>
                  </a:moveTo>
                  <a:lnTo>
                    <a:pt x="160066" y="0"/>
                  </a:lnTo>
                  <a:cubicBezTo>
                    <a:pt x="72030" y="0"/>
                    <a:pt x="0" y="72030"/>
                    <a:pt x="0" y="160066"/>
                  </a:cubicBezTo>
                  <a:lnTo>
                    <a:pt x="0" y="1240509"/>
                  </a:lnTo>
                  <a:cubicBezTo>
                    <a:pt x="0" y="1328545"/>
                    <a:pt x="72030" y="1400575"/>
                    <a:pt x="160066" y="1400575"/>
                  </a:cubicBezTo>
                  <a:lnTo>
                    <a:pt x="1200493" y="1400575"/>
                  </a:lnTo>
                  <a:lnTo>
                    <a:pt x="1600657" y="1800739"/>
                  </a:lnTo>
                  <a:lnTo>
                    <a:pt x="1600657" y="1400575"/>
                  </a:lnTo>
                  <a:lnTo>
                    <a:pt x="1840755" y="1400575"/>
                  </a:lnTo>
                  <a:cubicBezTo>
                    <a:pt x="1928791" y="1400575"/>
                    <a:pt x="2000821" y="1328545"/>
                    <a:pt x="2000821" y="1240509"/>
                  </a:cubicBezTo>
                  <a:lnTo>
                    <a:pt x="2000821" y="160066"/>
                  </a:lnTo>
                  <a:cubicBezTo>
                    <a:pt x="2000821" y="72030"/>
                    <a:pt x="1928791" y="0"/>
                    <a:pt x="1840755" y="0"/>
                  </a:cubicBezTo>
                  <a:close/>
                </a:path>
              </a:pathLst>
            </a:custGeom>
            <a:solidFill>
              <a:srgbClr val="FF0000"/>
            </a:solidFill>
            <a:ln w="3998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65072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2D26-D3D4-AB75-FE31-2AA2AE14B500}"/>
            </a:ext>
          </a:extLst>
        </p:cNvPr>
        <p:cNvGrpSpPr/>
        <p:nvPr/>
      </p:nvGrpSpPr>
      <p:grpSpPr>
        <a:xfrm>
          <a:off x="0" y="0"/>
          <a:ext cx="0" cy="0"/>
          <a:chOff x="0" y="0"/>
          <a:chExt cx="0" cy="0"/>
        </a:xfrm>
      </p:grpSpPr>
      <p:pic>
        <p:nvPicPr>
          <p:cNvPr id="2" name="Picture 2">
            <a:hlinkClick r:id="rId3"/>
            <a:extLst>
              <a:ext uri="{FF2B5EF4-FFF2-40B4-BE49-F238E27FC236}">
                <a16:creationId xmlns:a16="http://schemas.microsoft.com/office/drawing/2014/main" id="{535F3EBE-E8F5-2BF9-F572-BC8DBB82A9C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25629"/>
            <a:ext cx="3491880" cy="69016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970F4D-AF98-7BBB-2004-4B1E88105D61}"/>
              </a:ext>
            </a:extLst>
          </p:cNvPr>
          <p:cNvSpPr txBox="1">
            <a:spLocks noChangeArrowheads="1"/>
          </p:cNvSpPr>
          <p:nvPr/>
        </p:nvSpPr>
        <p:spPr bwMode="auto">
          <a:xfrm>
            <a:off x="35496" y="44624"/>
            <a:ext cx="3384376" cy="1446550"/>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ea typeface="MS Mincho" panose="02020609040205080304" pitchFamily="49" charset="-128"/>
                <a:cs typeface="Tahoma" panose="020B0604030504040204" pitchFamily="34" charset="0"/>
              </a:rPr>
              <a:t>….encourage one another and build each other up….       </a:t>
            </a:r>
            <a:r>
              <a:rPr lang="en-GB" sz="1600" b="1" i="1" dirty="0">
                <a:latin typeface="Century Gothic" panose="020B0502020202020204" pitchFamily="34" charset="0"/>
                <a:ea typeface="MS Mincho" panose="02020609040205080304" pitchFamily="49" charset="-128"/>
                <a:cs typeface="Tahoma" panose="020B0604030504040204" pitchFamily="34" charset="0"/>
              </a:rPr>
              <a:t>(1 Thessalonians 5:11)</a:t>
            </a:r>
            <a:r>
              <a:rPr lang="en-GB" sz="1400" b="1" i="1" dirty="0">
                <a:latin typeface="Century Gothic" panose="020B0502020202020204" pitchFamily="34" charset="0"/>
                <a:ea typeface="MS Mincho" panose="02020609040205080304" pitchFamily="49" charset="-128"/>
                <a:cs typeface="Tahoma" panose="020B0604030504040204" pitchFamily="34" charset="0"/>
              </a:rPr>
              <a:t> </a:t>
            </a:r>
          </a:p>
        </p:txBody>
      </p:sp>
      <p:sp>
        <p:nvSpPr>
          <p:cNvPr id="5" name="TextBox 4">
            <a:extLst>
              <a:ext uri="{FF2B5EF4-FFF2-40B4-BE49-F238E27FC236}">
                <a16:creationId xmlns:a16="http://schemas.microsoft.com/office/drawing/2014/main" id="{911EDD62-4B7B-666D-000C-E86A6893062F}"/>
              </a:ext>
            </a:extLst>
          </p:cNvPr>
          <p:cNvSpPr txBox="1">
            <a:spLocks noChangeArrowheads="1"/>
          </p:cNvSpPr>
          <p:nvPr/>
        </p:nvSpPr>
        <p:spPr bwMode="auto">
          <a:xfrm>
            <a:off x="3707904" y="737494"/>
            <a:ext cx="5184576" cy="5383012"/>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her story might have encouraged you today?....</a:t>
            </a:r>
            <a:endParaRPr lang="en-GB" sz="18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10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we might encourage one another in our words and in our actions?.....</a:t>
            </a:r>
          </a:p>
          <a:p>
            <a:pPr algn="ctr">
              <a:buNone/>
            </a:pPr>
            <a:endParaRPr lang="en-GB" sz="105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our encouragement might help others to achieve their dreams?..... </a:t>
            </a:r>
          </a:p>
        </p:txBody>
      </p:sp>
    </p:spTree>
    <p:extLst>
      <p:ext uri="{BB962C8B-B14F-4D97-AF65-F5344CB8AC3E}">
        <p14:creationId xmlns:p14="http://schemas.microsoft.com/office/powerpoint/2010/main" val="418308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1F2927-8D14-80C7-8847-94B51CB1BABB}"/>
              </a:ext>
            </a:extLst>
          </p:cNvPr>
          <p:cNvSpPr>
            <a:spLocks noChangeArrowheads="1"/>
          </p:cNvSpPr>
          <p:nvPr/>
        </p:nvSpPr>
        <p:spPr bwMode="auto">
          <a:xfrm>
            <a:off x="0" y="5613047"/>
            <a:ext cx="9144000" cy="1200329"/>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3600" b="1" dirty="0">
                <a:solidFill>
                  <a:srgbClr val="FFFFFF"/>
                </a:solidFill>
                <a:latin typeface="Century Gothic" charset="0"/>
              </a:rPr>
              <a:t>May we encourage and                                 build each other up.</a:t>
            </a:r>
            <a:endParaRPr lang="en-US" sz="3600" b="1" dirty="0">
              <a:solidFill>
                <a:srgbClr val="FFFFFF"/>
              </a:solidFill>
              <a:latin typeface="Century Gothic" charset="0"/>
            </a:endParaRPr>
          </a:p>
        </p:txBody>
      </p:sp>
      <p:pic>
        <p:nvPicPr>
          <p:cNvPr id="5" name="Picture 4" descr="A person holding a sign&#10;&#10;AI-generated content may be incorrect.">
            <a:extLst>
              <a:ext uri="{FF2B5EF4-FFF2-40B4-BE49-F238E27FC236}">
                <a16:creationId xmlns:a16="http://schemas.microsoft.com/office/drawing/2014/main" id="{0FCA7EC0-BD5B-2C2F-F8AE-30605CEE007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6" y="620688"/>
            <a:ext cx="9144000" cy="4752528"/>
          </a:xfrm>
          <a:prstGeom prst="rect">
            <a:avLst/>
          </a:prstGeom>
          <a:ln>
            <a:solidFill>
              <a:schemeClr val="tx1"/>
            </a:solidFill>
          </a:ln>
        </p:spPr>
      </p:pic>
    </p:spTree>
    <p:extLst>
      <p:ext uri="{BB962C8B-B14F-4D97-AF65-F5344CB8AC3E}">
        <p14:creationId xmlns:p14="http://schemas.microsoft.com/office/powerpoint/2010/main" val="8547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5BFC3-C3F4-2990-69E1-A35F95D3FB2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6F2D60A-E766-878C-2D3A-EFEF85030AF9}"/>
              </a:ext>
            </a:extLst>
          </p:cNvPr>
          <p:cNvSpPr>
            <a:spLocks noChangeArrowheads="1"/>
          </p:cNvSpPr>
          <p:nvPr/>
        </p:nvSpPr>
        <p:spPr bwMode="auto">
          <a:xfrm>
            <a:off x="0" y="5613047"/>
            <a:ext cx="9144000" cy="1200329"/>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3600" b="1" dirty="0">
                <a:solidFill>
                  <a:srgbClr val="FFFFFF"/>
                </a:solidFill>
                <a:latin typeface="Century Gothic" charset="0"/>
              </a:rPr>
              <a:t>May we encourage and                                   build each other up.</a:t>
            </a:r>
            <a:endParaRPr lang="en-US" sz="3600" b="1" dirty="0">
              <a:solidFill>
                <a:srgbClr val="FFFFFF"/>
              </a:solidFill>
              <a:latin typeface="Century Gothic" charset="0"/>
            </a:endParaRPr>
          </a:p>
        </p:txBody>
      </p:sp>
      <p:pic>
        <p:nvPicPr>
          <p:cNvPr id="3" name="Picture 2" descr="A cartoon of a child and a child&#10;&#10;AI-generated content may be incorrect.">
            <a:extLst>
              <a:ext uri="{FF2B5EF4-FFF2-40B4-BE49-F238E27FC236}">
                <a16:creationId xmlns:a16="http://schemas.microsoft.com/office/drawing/2014/main" id="{9D96D5AE-36A1-AEB7-349C-698A56C13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7400" y="260648"/>
            <a:ext cx="5229200" cy="5229200"/>
          </a:xfrm>
          <a:prstGeom prst="rect">
            <a:avLst/>
          </a:prstGeom>
        </p:spPr>
      </p:pic>
    </p:spTree>
    <p:extLst>
      <p:ext uri="{BB962C8B-B14F-4D97-AF65-F5344CB8AC3E}">
        <p14:creationId xmlns:p14="http://schemas.microsoft.com/office/powerpoint/2010/main" val="4684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04ECB-BE73-E801-9639-BC23D14F38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69A815F-E28D-32D4-EE9B-53FD674E93B1}"/>
              </a:ext>
            </a:extLst>
          </p:cNvPr>
          <p:cNvSpPr>
            <a:spLocks noChangeArrowheads="1"/>
          </p:cNvSpPr>
          <p:nvPr/>
        </p:nvSpPr>
        <p:spPr bwMode="auto">
          <a:xfrm>
            <a:off x="0" y="5613047"/>
            <a:ext cx="9144000" cy="1200329"/>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3600" b="1" dirty="0">
                <a:solidFill>
                  <a:srgbClr val="FFFFFF"/>
                </a:solidFill>
                <a:latin typeface="Century Gothic" charset="0"/>
              </a:rPr>
              <a:t>May we encourage and                                  build each other up.</a:t>
            </a:r>
            <a:endParaRPr lang="en-US" sz="3600" b="1" dirty="0">
              <a:solidFill>
                <a:srgbClr val="FFFFFF"/>
              </a:solidFill>
              <a:latin typeface="Century Gothic" charset="0"/>
            </a:endParaRPr>
          </a:p>
        </p:txBody>
      </p:sp>
      <p:pic>
        <p:nvPicPr>
          <p:cNvPr id="3" name="Picture 2" descr="A pair of hands holding a heart&#10;&#10;AI-generated content may be incorrect.">
            <a:extLst>
              <a:ext uri="{FF2B5EF4-FFF2-40B4-BE49-F238E27FC236}">
                <a16:creationId xmlns:a16="http://schemas.microsoft.com/office/drawing/2014/main" id="{AA7E5ED9-26BE-148A-63EB-68D9882180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820" y="-243408"/>
            <a:ext cx="7812360" cy="5859270"/>
          </a:xfrm>
          <a:prstGeom prst="rect">
            <a:avLst/>
          </a:prstGeom>
        </p:spPr>
      </p:pic>
    </p:spTree>
    <p:extLst>
      <p:ext uri="{BB962C8B-B14F-4D97-AF65-F5344CB8AC3E}">
        <p14:creationId xmlns:p14="http://schemas.microsoft.com/office/powerpoint/2010/main" val="350092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FBAC-DD59-897D-6749-236AF6D5506E}"/>
            </a:ext>
          </a:extLst>
        </p:cNvPr>
        <p:cNvGrpSpPr/>
        <p:nvPr/>
      </p:nvGrpSpPr>
      <p:grpSpPr>
        <a:xfrm>
          <a:off x="0" y="0"/>
          <a:ext cx="0" cy="0"/>
          <a:chOff x="0" y="0"/>
          <a:chExt cx="0" cy="0"/>
        </a:xfrm>
      </p:grpSpPr>
      <p:pic>
        <p:nvPicPr>
          <p:cNvPr id="2" name="Picture 1" descr="A backpack on a path in a forest&#10;&#10;AI-generated content may be incorrect.">
            <a:extLst>
              <a:ext uri="{FF2B5EF4-FFF2-40B4-BE49-F238E27FC236}">
                <a16:creationId xmlns:a16="http://schemas.microsoft.com/office/drawing/2014/main" id="{24A70D18-F742-FB48-2D9B-FE8C7705355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76594"/>
            <a:ext cx="9144000" cy="5279057"/>
          </a:xfrm>
          <a:prstGeom prst="rect">
            <a:avLst/>
          </a:prstGeom>
          <a:ln>
            <a:solidFill>
              <a:schemeClr val="tx1"/>
            </a:solidFill>
          </a:ln>
        </p:spPr>
      </p:pic>
      <p:sp>
        <p:nvSpPr>
          <p:cNvPr id="3" name="Rectangle 2">
            <a:extLst>
              <a:ext uri="{FF2B5EF4-FFF2-40B4-BE49-F238E27FC236}">
                <a16:creationId xmlns:a16="http://schemas.microsoft.com/office/drawing/2014/main" id="{F2B05295-DD91-B823-88E0-76795DFF9E94}"/>
              </a:ext>
            </a:extLst>
          </p:cNvPr>
          <p:cNvSpPr>
            <a:spLocks noChangeArrowheads="1"/>
          </p:cNvSpPr>
          <p:nvPr/>
        </p:nvSpPr>
        <p:spPr bwMode="auto">
          <a:xfrm>
            <a:off x="0" y="5613047"/>
            <a:ext cx="9144000" cy="1200329"/>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3600" b="1" dirty="0">
                <a:solidFill>
                  <a:srgbClr val="FFFFFF"/>
                </a:solidFill>
                <a:latin typeface="Century Gothic" charset="0"/>
              </a:rPr>
              <a:t>May we encourage and                                       build each other up.</a:t>
            </a:r>
            <a:endParaRPr lang="en-US" sz="3600" b="1" dirty="0">
              <a:solidFill>
                <a:srgbClr val="FFFFFF"/>
              </a:solidFill>
              <a:latin typeface="Century Gothic" charset="0"/>
            </a:endParaRPr>
          </a:p>
        </p:txBody>
      </p:sp>
    </p:spTree>
    <p:extLst>
      <p:ext uri="{BB962C8B-B14F-4D97-AF65-F5344CB8AC3E}">
        <p14:creationId xmlns:p14="http://schemas.microsoft.com/office/powerpoint/2010/main" val="9378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D12DFE50-2B68-F7B7-EA2C-573D5FFFA19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 copyright-free from pixabay</a:t>
            </a:r>
          </a:p>
        </p:txBody>
      </p:sp>
      <p:pic>
        <p:nvPicPr>
          <p:cNvPr id="5" name="Picture 4" descr="A person holding a sign&#10;&#10;AI-generated content may be incorrect.">
            <a:extLst>
              <a:ext uri="{FF2B5EF4-FFF2-40B4-BE49-F238E27FC236}">
                <a16:creationId xmlns:a16="http://schemas.microsoft.com/office/drawing/2014/main" id="{EF9DF86E-4F0D-B1E7-A121-18E1660941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6" y="1052736"/>
            <a:ext cx="9144000" cy="4752528"/>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1098227C-6F48-933A-3D82-CBC9B4B67E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211" y="519906"/>
            <a:ext cx="4862512"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24F023FD-4B33-0C65-8E50-42F1F81B77FD}"/>
              </a:ext>
            </a:extLst>
          </p:cNvPr>
          <p:cNvSpPr txBox="1">
            <a:spLocks noChangeArrowheads="1"/>
          </p:cNvSpPr>
          <p:nvPr/>
        </p:nvSpPr>
        <p:spPr bwMode="auto">
          <a:xfrm>
            <a:off x="5276056" y="2136338"/>
            <a:ext cx="374873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FFFF"/>
                </a:solidFill>
                <a:latin typeface="Century Gothic" panose="020B0502020202020204" pitchFamily="34" charset="0"/>
              </a:rPr>
              <a:t>What</a:t>
            </a:r>
            <a:r>
              <a:rPr lang="en-GB" altLang="en-US" sz="5400" b="1" dirty="0">
                <a:solidFill>
                  <a:srgbClr val="FFFFFF"/>
                </a:solidFill>
                <a:latin typeface="Century Gothic" panose="020B0502020202020204" pitchFamily="34" charset="0"/>
              </a:rPr>
              <a:t>’</a:t>
            </a:r>
            <a:r>
              <a:rPr lang="en-US" altLang="ja-JP" sz="5400" b="1" dirty="0">
                <a:solidFill>
                  <a:srgbClr val="FFFFFF"/>
                </a:solidFill>
                <a:latin typeface="Century Gothic" panose="020B0502020202020204" pitchFamily="34" charset="0"/>
              </a:rPr>
              <a:t>s     in the rucksack?</a:t>
            </a:r>
            <a:endParaRPr lang="en-US" altLang="en-US" sz="5400" b="1" dirty="0">
              <a:solidFill>
                <a:srgbClr val="FFFFFF"/>
              </a:solidFill>
              <a:latin typeface="Century Gothic" panose="020B0502020202020204" pitchFamily="34" charset="0"/>
            </a:endParaRPr>
          </a:p>
        </p:txBody>
      </p:sp>
      <p:sp>
        <p:nvSpPr>
          <p:cNvPr id="32772" name="TextBox 1">
            <a:extLst>
              <a:ext uri="{FF2B5EF4-FFF2-40B4-BE49-F238E27FC236}">
                <a16:creationId xmlns:a16="http://schemas.microsoft.com/office/drawing/2014/main" id="{1E79B66E-DFFA-87C3-492B-D1D9CB36148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ypewriter with a sheet of paper&#10;&#10;AI-generated content may be incorrect.">
            <a:extLst>
              <a:ext uri="{FF2B5EF4-FFF2-40B4-BE49-F238E27FC236}">
                <a16:creationId xmlns:a16="http://schemas.microsoft.com/office/drawing/2014/main" id="{5FAA8D38-45E6-DDBA-FC3C-191C73B03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310625"/>
            <a:ext cx="4402027" cy="2933539"/>
          </a:xfrm>
          <a:prstGeom prst="rect">
            <a:avLst/>
          </a:prstGeom>
          <a:ln>
            <a:solidFill>
              <a:schemeClr val="tx1"/>
            </a:solidFill>
          </a:ln>
        </p:spPr>
      </p:pic>
      <p:sp>
        <p:nvSpPr>
          <p:cNvPr id="4" name="TextBox 3">
            <a:extLst>
              <a:ext uri="{FF2B5EF4-FFF2-40B4-BE49-F238E27FC236}">
                <a16:creationId xmlns:a16="http://schemas.microsoft.com/office/drawing/2014/main" id="{B1A75CF8-A129-A4E4-D4ED-538172C10EE6}"/>
              </a:ext>
            </a:extLst>
          </p:cNvPr>
          <p:cNvSpPr txBox="1"/>
          <p:nvPr/>
        </p:nvSpPr>
        <p:spPr>
          <a:xfrm>
            <a:off x="5364088" y="4250417"/>
            <a:ext cx="3384376" cy="1569660"/>
          </a:xfrm>
          <a:prstGeom prst="rect">
            <a:avLst/>
          </a:prstGeom>
          <a:noFill/>
        </p:spPr>
        <p:txBody>
          <a:bodyPr wrap="square" rtlCol="0">
            <a:spAutoFit/>
          </a:bodyPr>
          <a:lstStyle/>
          <a:p>
            <a:pPr algn="ctr"/>
            <a:r>
              <a:rPr lang="en-GB" sz="9600" dirty="0">
                <a:latin typeface="Bauhaus 93" panose="04030905020B02020C02" pitchFamily="82" charset="0"/>
              </a:rPr>
              <a:t>New?</a:t>
            </a:r>
          </a:p>
        </p:txBody>
      </p:sp>
      <p:pic>
        <p:nvPicPr>
          <p:cNvPr id="6" name="Picture 5" descr="A close-up of a computer&#10;&#10;AI-generated content may be incorrect.">
            <a:extLst>
              <a:ext uri="{FF2B5EF4-FFF2-40B4-BE49-F238E27FC236}">
                <a16:creationId xmlns:a16="http://schemas.microsoft.com/office/drawing/2014/main" id="{69DBC5D3-3345-E057-C2BF-8084E4CD00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3613836"/>
            <a:ext cx="4427984" cy="2933539"/>
          </a:xfrm>
          <a:prstGeom prst="rect">
            <a:avLst/>
          </a:prstGeom>
          <a:ln>
            <a:solidFill>
              <a:schemeClr val="tx1"/>
            </a:solidFill>
          </a:ln>
        </p:spPr>
      </p:pic>
      <p:sp>
        <p:nvSpPr>
          <p:cNvPr id="7" name="TextBox 6">
            <a:extLst>
              <a:ext uri="{FF2B5EF4-FFF2-40B4-BE49-F238E27FC236}">
                <a16:creationId xmlns:a16="http://schemas.microsoft.com/office/drawing/2014/main" id="{7D934C8D-A2D8-C2F2-53C5-87B1B08C14E9}"/>
              </a:ext>
            </a:extLst>
          </p:cNvPr>
          <p:cNvSpPr txBox="1"/>
          <p:nvPr/>
        </p:nvSpPr>
        <p:spPr>
          <a:xfrm>
            <a:off x="5534061" y="2564904"/>
            <a:ext cx="2952328" cy="1446550"/>
          </a:xfrm>
          <a:prstGeom prst="rect">
            <a:avLst/>
          </a:prstGeom>
          <a:noFill/>
        </p:spPr>
        <p:txBody>
          <a:bodyPr wrap="square" rtlCol="0">
            <a:spAutoFit/>
          </a:bodyPr>
          <a:lstStyle/>
          <a:p>
            <a:pPr algn="ctr"/>
            <a:r>
              <a:rPr lang="en-GB" sz="8800" b="1" dirty="0">
                <a:latin typeface="Century Gothic" panose="020B0502020202020204" pitchFamily="34" charset="0"/>
              </a:rPr>
              <a:t>or</a:t>
            </a:r>
          </a:p>
        </p:txBody>
      </p:sp>
      <p:sp>
        <p:nvSpPr>
          <p:cNvPr id="8" name="TextBox 7">
            <a:extLst>
              <a:ext uri="{FF2B5EF4-FFF2-40B4-BE49-F238E27FC236}">
                <a16:creationId xmlns:a16="http://schemas.microsoft.com/office/drawing/2014/main" id="{76054D5B-67E9-52FE-25E1-FD33A5901328}"/>
              </a:ext>
            </a:extLst>
          </p:cNvPr>
          <p:cNvSpPr txBox="1"/>
          <p:nvPr/>
        </p:nvSpPr>
        <p:spPr>
          <a:xfrm>
            <a:off x="5364088" y="756281"/>
            <a:ext cx="2952328" cy="2215991"/>
          </a:xfrm>
          <a:prstGeom prst="rect">
            <a:avLst/>
          </a:prstGeom>
          <a:noFill/>
        </p:spPr>
        <p:txBody>
          <a:bodyPr wrap="square" rtlCol="0">
            <a:spAutoFit/>
          </a:bodyPr>
          <a:lstStyle/>
          <a:p>
            <a:pPr algn="ctr"/>
            <a:r>
              <a:rPr lang="en-GB" sz="13800" dirty="0">
                <a:latin typeface="Blackadder ITC" panose="04020505051007020D02" pitchFamily="82" charset="0"/>
              </a:rPr>
              <a:t>Old</a:t>
            </a:r>
          </a:p>
        </p:txBody>
      </p:sp>
    </p:spTree>
    <p:extLst>
      <p:ext uri="{BB962C8B-B14F-4D97-AF65-F5344CB8AC3E}">
        <p14:creationId xmlns:p14="http://schemas.microsoft.com/office/powerpoint/2010/main" val="308222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384B5FAC-5254-E035-766B-9E54282F123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pic>
        <p:nvPicPr>
          <p:cNvPr id="6" name="Picture 5" descr="An airplane on the ground&#10;&#10;AI-generated content may be incorrect.">
            <a:extLst>
              <a:ext uri="{FF2B5EF4-FFF2-40B4-BE49-F238E27FC236}">
                <a16:creationId xmlns:a16="http://schemas.microsoft.com/office/drawing/2014/main" id="{B9F16B64-3EA4-A27F-E72A-BF1179B0ED4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8169" y="472901"/>
            <a:ext cx="5982023" cy="2828230"/>
          </a:xfrm>
          <a:prstGeom prst="rect">
            <a:avLst/>
          </a:prstGeom>
          <a:ln>
            <a:solidFill>
              <a:schemeClr val="bg1"/>
            </a:solidFill>
          </a:ln>
        </p:spPr>
      </p:pic>
      <p:pic>
        <p:nvPicPr>
          <p:cNvPr id="8" name="Picture 7" descr="A plane on the runway&#10;&#10;AI-generated content may be incorrect.">
            <a:extLst>
              <a:ext uri="{FF2B5EF4-FFF2-40B4-BE49-F238E27FC236}">
                <a16:creationId xmlns:a16="http://schemas.microsoft.com/office/drawing/2014/main" id="{8C772676-3459-50DC-57AE-0D3C13FE624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301534" y="3556869"/>
            <a:ext cx="5662954" cy="3121660"/>
          </a:xfrm>
          <a:prstGeom prst="rect">
            <a:avLst/>
          </a:prstGeom>
          <a:ln>
            <a:solidFill>
              <a:schemeClr val="bg1"/>
            </a:solidFill>
          </a:ln>
        </p:spPr>
      </p:pic>
      <p:sp>
        <p:nvSpPr>
          <p:cNvPr id="9" name="TextBox 8">
            <a:extLst>
              <a:ext uri="{FF2B5EF4-FFF2-40B4-BE49-F238E27FC236}">
                <a16:creationId xmlns:a16="http://schemas.microsoft.com/office/drawing/2014/main" id="{7B911328-BE93-9B33-CBD1-6883FEC16549}"/>
              </a:ext>
            </a:extLst>
          </p:cNvPr>
          <p:cNvSpPr txBox="1"/>
          <p:nvPr/>
        </p:nvSpPr>
        <p:spPr>
          <a:xfrm>
            <a:off x="6157122" y="1354435"/>
            <a:ext cx="2952328" cy="1446550"/>
          </a:xfrm>
          <a:prstGeom prst="rect">
            <a:avLst/>
          </a:prstGeom>
          <a:noFill/>
        </p:spPr>
        <p:txBody>
          <a:bodyPr wrap="square" rtlCol="0">
            <a:spAutoFit/>
          </a:bodyPr>
          <a:lstStyle/>
          <a:p>
            <a:pPr algn="ctr"/>
            <a:r>
              <a:rPr lang="en-GB" sz="8800" dirty="0">
                <a:solidFill>
                  <a:schemeClr val="bg1"/>
                </a:solidFill>
                <a:latin typeface="Blackadder ITC" panose="04020505051007020D02" pitchFamily="82" charset="0"/>
              </a:rPr>
              <a:t>Old</a:t>
            </a:r>
          </a:p>
        </p:txBody>
      </p:sp>
      <p:sp>
        <p:nvSpPr>
          <p:cNvPr id="10" name="TextBox 9">
            <a:extLst>
              <a:ext uri="{FF2B5EF4-FFF2-40B4-BE49-F238E27FC236}">
                <a16:creationId xmlns:a16="http://schemas.microsoft.com/office/drawing/2014/main" id="{ACE5E811-4B71-71D0-8DDD-22CE6BA3879F}"/>
              </a:ext>
            </a:extLst>
          </p:cNvPr>
          <p:cNvSpPr txBox="1"/>
          <p:nvPr/>
        </p:nvSpPr>
        <p:spPr>
          <a:xfrm>
            <a:off x="-69838" y="4550226"/>
            <a:ext cx="3384376" cy="1323439"/>
          </a:xfrm>
          <a:prstGeom prst="rect">
            <a:avLst/>
          </a:prstGeom>
          <a:noFill/>
        </p:spPr>
        <p:txBody>
          <a:bodyPr wrap="square" rtlCol="0">
            <a:spAutoFit/>
          </a:bodyPr>
          <a:lstStyle/>
          <a:p>
            <a:pPr algn="ctr"/>
            <a:r>
              <a:rPr lang="en-GB" sz="8000" dirty="0">
                <a:solidFill>
                  <a:schemeClr val="bg1"/>
                </a:solidFill>
                <a:latin typeface="Bauhaus 93" panose="04030905020B02020C02" pitchFamily="82" charset="0"/>
              </a:rPr>
              <a:t>New</a:t>
            </a:r>
          </a:p>
        </p:txBody>
      </p:sp>
      <p:pic>
        <p:nvPicPr>
          <p:cNvPr id="13" name="Picture 12" descr="A white airplane in the air&#10;&#10;AI-generated content may be incorrect.">
            <a:extLst>
              <a:ext uri="{FF2B5EF4-FFF2-40B4-BE49-F238E27FC236}">
                <a16:creationId xmlns:a16="http://schemas.microsoft.com/office/drawing/2014/main" id="{2F57B74A-D3AE-04E2-BB07-761C749BD35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6189" y="404038"/>
            <a:ext cx="8671623" cy="3024962"/>
          </a:xfrm>
          <a:prstGeom prst="rect">
            <a:avLst/>
          </a:prstGeom>
          <a:ln>
            <a:solidFill>
              <a:schemeClr val="bg1"/>
            </a:solidFill>
          </a:ln>
        </p:spPr>
      </p:pic>
    </p:spTree>
    <p:extLst>
      <p:ext uri="{BB962C8B-B14F-4D97-AF65-F5344CB8AC3E}">
        <p14:creationId xmlns:p14="http://schemas.microsoft.com/office/powerpoint/2010/main" val="191516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D8C5A9-9C98-0DC7-25D4-C5C2ADE88119}"/>
              </a:ext>
            </a:extLst>
          </p:cNvPr>
          <p:cNvSpPr txBox="1">
            <a:spLocks noChangeArrowheads="1"/>
          </p:cNvSpPr>
          <p:nvPr/>
        </p:nvSpPr>
        <p:spPr bwMode="auto">
          <a:xfrm>
            <a:off x="-396552" y="116632"/>
            <a:ext cx="33385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Images copyright-free from Wikipedia</a:t>
            </a:r>
          </a:p>
        </p:txBody>
      </p:sp>
      <p:pic>
        <p:nvPicPr>
          <p:cNvPr id="3076" name="Picture 4">
            <a:hlinkClick r:id="rId3"/>
            <a:extLst>
              <a:ext uri="{FF2B5EF4-FFF2-40B4-BE49-F238E27FC236}">
                <a16:creationId xmlns:a16="http://schemas.microsoft.com/office/drawing/2014/main" id="{811CC59E-D01B-BACC-161B-68E87C14B4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29764">
            <a:off x="973215" y="566246"/>
            <a:ext cx="4158291" cy="5589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Amelia Earhart in her first training plane in 1920">
            <a:hlinkClick r:id="rId5"/>
            <a:extLst>
              <a:ext uri="{FF2B5EF4-FFF2-40B4-BE49-F238E27FC236}">
                <a16:creationId xmlns:a16="http://schemas.microsoft.com/office/drawing/2014/main" id="{1D7ED482-ABFC-36BF-25A9-BD2A378A6DE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436758">
            <a:off x="5186834" y="983915"/>
            <a:ext cx="3376917" cy="5373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756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AI-generated content may be incorrect.">
            <a:extLst>
              <a:ext uri="{FF2B5EF4-FFF2-40B4-BE49-F238E27FC236}">
                <a16:creationId xmlns:a16="http://schemas.microsoft.com/office/drawing/2014/main" id="{964FADFD-2733-3084-5E0A-EBA773BA3D8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897" y="0"/>
            <a:ext cx="9137103" cy="6858000"/>
          </a:xfrm>
          <a:prstGeom prst="rect">
            <a:avLst/>
          </a:prstGeom>
        </p:spPr>
      </p:pic>
      <p:pic>
        <p:nvPicPr>
          <p:cNvPr id="5" name="Graphic 4" descr="Marker with solid fill">
            <a:extLst>
              <a:ext uri="{FF2B5EF4-FFF2-40B4-BE49-F238E27FC236}">
                <a16:creationId xmlns:a16="http://schemas.microsoft.com/office/drawing/2014/main" id="{C5B797F6-CF37-347B-09B1-BF310B33E7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5190" y="1565132"/>
            <a:ext cx="1169632" cy="1169632"/>
          </a:xfrm>
          <a:prstGeom prst="rect">
            <a:avLst/>
          </a:prstGeom>
        </p:spPr>
      </p:pic>
      <p:pic>
        <p:nvPicPr>
          <p:cNvPr id="6" name="Graphic 5" descr="Marker with solid fill">
            <a:extLst>
              <a:ext uri="{FF2B5EF4-FFF2-40B4-BE49-F238E27FC236}">
                <a16:creationId xmlns:a16="http://schemas.microsoft.com/office/drawing/2014/main" id="{E0D784F1-7642-F576-8993-633D0A99C7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9595" y="1398548"/>
            <a:ext cx="1169632" cy="1169632"/>
          </a:xfrm>
          <a:prstGeom prst="rect">
            <a:avLst/>
          </a:prstGeom>
        </p:spPr>
      </p:pic>
      <p:grpSp>
        <p:nvGrpSpPr>
          <p:cNvPr id="10" name="Group 9">
            <a:extLst>
              <a:ext uri="{FF2B5EF4-FFF2-40B4-BE49-F238E27FC236}">
                <a16:creationId xmlns:a16="http://schemas.microsoft.com/office/drawing/2014/main" id="{56ACBD28-A52E-D3EA-0AA4-334C737CFD96}"/>
              </a:ext>
            </a:extLst>
          </p:cNvPr>
          <p:cNvGrpSpPr/>
          <p:nvPr/>
        </p:nvGrpSpPr>
        <p:grpSpPr>
          <a:xfrm>
            <a:off x="-368417" y="2508077"/>
            <a:ext cx="3568223" cy="3995817"/>
            <a:chOff x="-108520" y="2418771"/>
            <a:chExt cx="3568223" cy="3995817"/>
          </a:xfrm>
        </p:grpSpPr>
        <p:pic>
          <p:nvPicPr>
            <p:cNvPr id="8" name="Picture 7" descr="A poster of a person holding an object&#10;&#10;AI-generated content may be incorrect.">
              <a:hlinkClick r:id="rId6"/>
              <a:extLst>
                <a:ext uri="{FF2B5EF4-FFF2-40B4-BE49-F238E27FC236}">
                  <a16:creationId xmlns:a16="http://schemas.microsoft.com/office/drawing/2014/main" id="{BAAA760A-0581-FF74-BEAF-9BC03EEEF3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209889">
              <a:off x="726465" y="2418771"/>
              <a:ext cx="2733238" cy="3995817"/>
            </a:xfrm>
            <a:prstGeom prst="rect">
              <a:avLst/>
            </a:prstGeom>
            <a:ln>
              <a:solidFill>
                <a:schemeClr val="bg1"/>
              </a:solidFill>
            </a:ln>
            <a:effectLst>
              <a:outerShdw blurRad="50800" dist="76200" dir="5400000" algn="t" rotWithShape="0">
                <a:prstClr val="black">
                  <a:alpha val="40000"/>
                </a:prstClr>
              </a:outerShdw>
            </a:effectLst>
          </p:spPr>
        </p:pic>
        <p:sp>
          <p:nvSpPr>
            <p:cNvPr id="9" name="TextBox 8">
              <a:extLst>
                <a:ext uri="{FF2B5EF4-FFF2-40B4-BE49-F238E27FC236}">
                  <a16:creationId xmlns:a16="http://schemas.microsoft.com/office/drawing/2014/main" id="{31D6F863-24C2-3F10-7531-766ED4888007}"/>
                </a:ext>
              </a:extLst>
            </p:cNvPr>
            <p:cNvSpPr txBox="1">
              <a:spLocks noChangeArrowheads="1"/>
            </p:cNvSpPr>
            <p:nvPr/>
          </p:nvSpPr>
          <p:spPr bwMode="auto">
            <a:xfrm rot="21272527">
              <a:off x="-108520" y="242088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Image from Wikipedia</a:t>
              </a:r>
            </a:p>
          </p:txBody>
        </p:sp>
      </p:grpSp>
      <p:pic>
        <p:nvPicPr>
          <p:cNvPr id="2050" name="Picture 2" descr="undefined">
            <a:extLst>
              <a:ext uri="{FF2B5EF4-FFF2-40B4-BE49-F238E27FC236}">
                <a16:creationId xmlns:a16="http://schemas.microsoft.com/office/drawing/2014/main" id="{76FE6BDF-A635-EC63-E63A-440E9C4505C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55190" y="3417419"/>
            <a:ext cx="2257260" cy="395804"/>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BAFA4FCF-C03A-D922-F2BF-48D8D56916F3}"/>
              </a:ext>
            </a:extLst>
          </p:cNvPr>
          <p:cNvSpPr/>
          <p:nvPr/>
        </p:nvSpPr>
        <p:spPr>
          <a:xfrm>
            <a:off x="3968318" y="2396971"/>
            <a:ext cx="2867488" cy="150920"/>
          </a:xfrm>
          <a:custGeom>
            <a:avLst/>
            <a:gdLst>
              <a:gd name="connsiteX0" fmla="*/ 0 w 2867488"/>
              <a:gd name="connsiteY0" fmla="*/ 150920 h 150920"/>
              <a:gd name="connsiteX1" fmla="*/ 168676 w 2867488"/>
              <a:gd name="connsiteY1" fmla="*/ 115410 h 150920"/>
              <a:gd name="connsiteX2" fmla="*/ 213065 w 2867488"/>
              <a:gd name="connsiteY2" fmla="*/ 97654 h 150920"/>
              <a:gd name="connsiteX3" fmla="*/ 390618 w 2867488"/>
              <a:gd name="connsiteY3" fmla="*/ 71021 h 150920"/>
              <a:gd name="connsiteX4" fmla="*/ 532661 w 2867488"/>
              <a:gd name="connsiteY4" fmla="*/ 44388 h 150920"/>
              <a:gd name="connsiteX5" fmla="*/ 976544 w 2867488"/>
              <a:gd name="connsiteY5" fmla="*/ 26633 h 150920"/>
              <a:gd name="connsiteX6" fmla="*/ 1535837 w 2867488"/>
              <a:gd name="connsiteY6" fmla="*/ 0 h 150920"/>
              <a:gd name="connsiteX7" fmla="*/ 2867488 w 2867488"/>
              <a:gd name="connsiteY7" fmla="*/ 8878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488" h="150920">
                <a:moveTo>
                  <a:pt x="0" y="150920"/>
                </a:moveTo>
                <a:cubicBezTo>
                  <a:pt x="25924" y="145735"/>
                  <a:pt x="140325" y="123510"/>
                  <a:pt x="168676" y="115410"/>
                </a:cubicBezTo>
                <a:cubicBezTo>
                  <a:pt x="183999" y="111032"/>
                  <a:pt x="197667" y="101760"/>
                  <a:pt x="213065" y="97654"/>
                </a:cubicBezTo>
                <a:cubicBezTo>
                  <a:pt x="283824" y="78785"/>
                  <a:pt x="318307" y="78252"/>
                  <a:pt x="390618" y="71021"/>
                </a:cubicBezTo>
                <a:cubicBezTo>
                  <a:pt x="453574" y="57031"/>
                  <a:pt x="472170" y="50755"/>
                  <a:pt x="532661" y="44388"/>
                </a:cubicBezTo>
                <a:cubicBezTo>
                  <a:pt x="693981" y="27407"/>
                  <a:pt x="784499" y="32542"/>
                  <a:pt x="976544" y="26633"/>
                </a:cubicBezTo>
                <a:cubicBezTo>
                  <a:pt x="1235278" y="18672"/>
                  <a:pt x="1253292" y="15697"/>
                  <a:pt x="1535837" y="0"/>
                </a:cubicBezTo>
                <a:lnTo>
                  <a:pt x="2867488" y="8878"/>
                </a:lnTo>
              </a:path>
            </a:pathLst>
          </a:custGeom>
          <a:noFill/>
          <a:ln w="508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2" name="Picture 4" descr="Distinguished Flying Cross - Air Mobility Command Museum">
            <a:extLst>
              <a:ext uri="{FF2B5EF4-FFF2-40B4-BE49-F238E27FC236}">
                <a16:creationId xmlns:a16="http://schemas.microsoft.com/office/drawing/2014/main" id="{610872CC-FB79-58AC-FF3E-06A8BB8A93C6}"/>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2475" b="97690" l="6090" r="91987">
                        <a14:foregroundMark x1="18910" y1="5446" x2="18910" y2="5446"/>
                        <a14:foregroundMark x1="41346" y1="6436" x2="41346" y2="6436"/>
                        <a14:foregroundMark x1="41346" y1="3960" x2="41346" y2="3960"/>
                        <a14:foregroundMark x1="57051" y1="2475" x2="57051" y2="2475"/>
                        <a14:foregroundMark x1="51603" y1="2475" x2="51603" y2="2475"/>
                        <a14:foregroundMark x1="59615" y1="4455" x2="59615" y2="4455"/>
                        <a14:foregroundMark x1="92308" y1="5446" x2="92308" y2="5446"/>
                        <a14:foregroundMark x1="6410" y1="74092" x2="6410" y2="74092"/>
                        <a14:foregroundMark x1="25641" y1="11551" x2="25641" y2="11551"/>
                        <a14:foregroundMark x1="25962" y1="5941" x2="25962" y2="5941"/>
                        <a14:foregroundMark x1="52244" y1="4455" x2="52244" y2="4455"/>
                        <a14:foregroundMark x1="60256" y1="8086" x2="60256" y2="8086"/>
                        <a14:foregroundMark x1="50641" y1="18152" x2="50641" y2="18152"/>
                        <a14:foregroundMark x1="51923" y1="19307" x2="51923" y2="19307"/>
                        <a14:foregroundMark x1="51603" y1="23597" x2="51603" y2="23597"/>
                        <a14:foregroundMark x1="58974" y1="30693" x2="58974" y2="30693"/>
                        <a14:foregroundMark x1="60256" y1="3960" x2="60256" y2="3960"/>
                        <a14:foregroundMark x1="59615" y1="2475" x2="59615" y2="2475"/>
                        <a14:foregroundMark x1="51923" y1="3465" x2="51923" y2="3465"/>
                        <a14:foregroundMark x1="52564" y1="2970" x2="52564" y2="2970"/>
                        <a14:foregroundMark x1="85256" y1="3795" x2="85256" y2="3795"/>
                        <a14:foregroundMark x1="47436" y1="93564" x2="47436" y2="93564"/>
                        <a14:foregroundMark x1="48077" y1="97855" x2="48077" y2="97360"/>
                        <a14:backgroundMark x1="22115" y1="39604" x2="22115" y2="39604"/>
                        <a14:backgroundMark x1="70833" y1="39109" x2="70833" y2="39109"/>
                        <a14:backgroundMark x1="66026" y1="39604" x2="66026" y2="39604"/>
                        <a14:backgroundMark x1="50641" y1="45380" x2="50641" y2="45380"/>
                        <a14:backgroundMark x1="54808" y1="38779" x2="54808" y2="38779"/>
                        <a14:backgroundMark x1="43590" y1="51320" x2="43590" y2="51320"/>
                        <a14:backgroundMark x1="31090" y1="57921" x2="31090" y2="57921"/>
                        <a14:backgroundMark x1="21795" y1="64686" x2="21795" y2="64686"/>
                        <a14:backgroundMark x1="21154" y1="64521" x2="21154" y2="64521"/>
                        <a14:backgroundMark x1="21795" y1="67657" x2="21795" y2="67657"/>
                        <a14:backgroundMark x1="20833" y1="82013" x2="20833" y2="82013"/>
                        <a14:backgroundMark x1="20513" y1="85479" x2="20513" y2="85479"/>
                        <a14:backgroundMark x1="20513" y1="81518" x2="20513" y2="81518"/>
                        <a14:backgroundMark x1="21154" y1="86139" x2="21154" y2="86139"/>
                      </a14:backgroundRemoval>
                    </a14:imgEffect>
                  </a14:imgLayer>
                </a14:imgProps>
              </a:ext>
              <a:ext uri="{28A0092B-C50C-407E-A947-70E740481C1C}">
                <a14:useLocalDpi xmlns:a14="http://schemas.microsoft.com/office/drawing/2010/main"/>
              </a:ext>
            </a:extLst>
          </a:blip>
          <a:srcRect/>
          <a:stretch/>
        </p:blipFill>
        <p:spPr bwMode="auto">
          <a:xfrm>
            <a:off x="4600396" y="3817420"/>
            <a:ext cx="1292452" cy="252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left)">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5C3545B-9E69-C38D-7AC9-E8E369775F88}"/>
              </a:ext>
            </a:extLst>
          </p:cNvPr>
          <p:cNvSpPr/>
          <p:nvPr/>
        </p:nvSpPr>
        <p:spPr>
          <a:xfrm>
            <a:off x="1043609" y="260648"/>
            <a:ext cx="6768752" cy="6336704"/>
          </a:xfrm>
          <a:prstGeom prst="ellips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black background with a black square&#10;&#10;AI-generated content may be incorrect.">
            <a:extLst>
              <a:ext uri="{FF2B5EF4-FFF2-40B4-BE49-F238E27FC236}">
                <a16:creationId xmlns:a16="http://schemas.microsoft.com/office/drawing/2014/main" id="{B2F93A2C-44D3-3E01-BB24-4433903E33D6}"/>
              </a:ext>
            </a:extLst>
          </p:cNvPr>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67544" y="-531440"/>
            <a:ext cx="7992888" cy="7992888"/>
          </a:xfrm>
          <a:prstGeom prst="rect">
            <a:avLst/>
          </a:prstGeom>
        </p:spPr>
      </p:pic>
      <p:pic>
        <p:nvPicPr>
          <p:cNvPr id="5" name="Graphic 4" descr="Marker with solid fill">
            <a:extLst>
              <a:ext uri="{FF2B5EF4-FFF2-40B4-BE49-F238E27FC236}">
                <a16:creationId xmlns:a16="http://schemas.microsoft.com/office/drawing/2014/main" id="{702A5199-0C4F-1606-7A42-37328BA1B8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39952" y="2132856"/>
            <a:ext cx="864096" cy="864096"/>
          </a:xfrm>
          <a:prstGeom prst="rect">
            <a:avLst/>
          </a:prstGeom>
        </p:spPr>
      </p:pic>
      <p:pic>
        <p:nvPicPr>
          <p:cNvPr id="10" name="Graphic 9" descr="Marker with solid fill">
            <a:extLst>
              <a:ext uri="{FF2B5EF4-FFF2-40B4-BE49-F238E27FC236}">
                <a16:creationId xmlns:a16="http://schemas.microsoft.com/office/drawing/2014/main" id="{DEA712D1-64D5-D557-1D8E-B657504221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0280" y="1832521"/>
            <a:ext cx="864096" cy="864096"/>
          </a:xfrm>
          <a:prstGeom prst="rect">
            <a:avLst/>
          </a:prstGeom>
        </p:spPr>
      </p:pic>
      <p:sp>
        <p:nvSpPr>
          <p:cNvPr id="12" name="Free-form: Shape 11">
            <a:extLst>
              <a:ext uri="{FF2B5EF4-FFF2-40B4-BE49-F238E27FC236}">
                <a16:creationId xmlns:a16="http://schemas.microsoft.com/office/drawing/2014/main" id="{D1BEE0C9-5CB3-1A6D-0CA4-85AB96C4C908}"/>
              </a:ext>
            </a:extLst>
          </p:cNvPr>
          <p:cNvSpPr/>
          <p:nvPr/>
        </p:nvSpPr>
        <p:spPr>
          <a:xfrm>
            <a:off x="4572000" y="2566267"/>
            <a:ext cx="1244813" cy="307562"/>
          </a:xfrm>
          <a:custGeom>
            <a:avLst/>
            <a:gdLst>
              <a:gd name="connsiteX0" fmla="*/ 0 w 1244813"/>
              <a:gd name="connsiteY0" fmla="*/ 307562 h 307562"/>
              <a:gd name="connsiteX1" fmla="*/ 107576 w 1244813"/>
              <a:gd name="connsiteY1" fmla="*/ 238405 h 307562"/>
              <a:gd name="connsiteX2" fmla="*/ 184417 w 1244813"/>
              <a:gd name="connsiteY2" fmla="*/ 199985 h 307562"/>
              <a:gd name="connsiteX3" fmla="*/ 261257 w 1244813"/>
              <a:gd name="connsiteY3" fmla="*/ 169249 h 307562"/>
              <a:gd name="connsiteX4" fmla="*/ 330413 w 1244813"/>
              <a:gd name="connsiteY4" fmla="*/ 146197 h 307562"/>
              <a:gd name="connsiteX5" fmla="*/ 353466 w 1244813"/>
              <a:gd name="connsiteY5" fmla="*/ 138513 h 307562"/>
              <a:gd name="connsiteX6" fmla="*/ 437990 w 1244813"/>
              <a:gd name="connsiteY6" fmla="*/ 100093 h 307562"/>
              <a:gd name="connsiteX7" fmla="*/ 499462 w 1244813"/>
              <a:gd name="connsiteY7" fmla="*/ 84725 h 307562"/>
              <a:gd name="connsiteX8" fmla="*/ 607039 w 1244813"/>
              <a:gd name="connsiteY8" fmla="*/ 61672 h 307562"/>
              <a:gd name="connsiteX9" fmla="*/ 714615 w 1244813"/>
              <a:gd name="connsiteY9" fmla="*/ 30936 h 307562"/>
              <a:gd name="connsiteX10" fmla="*/ 868296 w 1244813"/>
              <a:gd name="connsiteY10" fmla="*/ 15568 h 307562"/>
              <a:gd name="connsiteX11" fmla="*/ 899032 w 1244813"/>
              <a:gd name="connsiteY11" fmla="*/ 7884 h 307562"/>
              <a:gd name="connsiteX12" fmla="*/ 1206393 w 1244813"/>
              <a:gd name="connsiteY12" fmla="*/ 7884 h 307562"/>
              <a:gd name="connsiteX13" fmla="*/ 1244813 w 1244813"/>
              <a:gd name="connsiteY13" fmla="*/ 23252 h 30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4813" h="307562">
                <a:moveTo>
                  <a:pt x="0" y="307562"/>
                </a:moveTo>
                <a:cubicBezTo>
                  <a:pt x="132102" y="241508"/>
                  <a:pt x="-61689" y="341844"/>
                  <a:pt x="107576" y="238405"/>
                </a:cubicBezTo>
                <a:cubicBezTo>
                  <a:pt x="132011" y="223472"/>
                  <a:pt x="158302" y="211736"/>
                  <a:pt x="184417" y="199985"/>
                </a:cubicBezTo>
                <a:cubicBezTo>
                  <a:pt x="209574" y="188665"/>
                  <a:pt x="235371" y="178786"/>
                  <a:pt x="261257" y="169249"/>
                </a:cubicBezTo>
                <a:cubicBezTo>
                  <a:pt x="284058" y="160849"/>
                  <a:pt x="307361" y="153881"/>
                  <a:pt x="330413" y="146197"/>
                </a:cubicBezTo>
                <a:cubicBezTo>
                  <a:pt x="338097" y="143636"/>
                  <a:pt x="346092" y="141865"/>
                  <a:pt x="353466" y="138513"/>
                </a:cubicBezTo>
                <a:cubicBezTo>
                  <a:pt x="381641" y="125706"/>
                  <a:pt x="408949" y="110792"/>
                  <a:pt x="437990" y="100093"/>
                </a:cubicBezTo>
                <a:cubicBezTo>
                  <a:pt x="457809" y="92791"/>
                  <a:pt x="479054" y="90167"/>
                  <a:pt x="499462" y="84725"/>
                </a:cubicBezTo>
                <a:cubicBezTo>
                  <a:pt x="620805" y="52367"/>
                  <a:pt x="486090" y="83664"/>
                  <a:pt x="607039" y="61672"/>
                </a:cubicBezTo>
                <a:cubicBezTo>
                  <a:pt x="632226" y="57092"/>
                  <a:pt x="707402" y="32739"/>
                  <a:pt x="714615" y="30936"/>
                </a:cubicBezTo>
                <a:cubicBezTo>
                  <a:pt x="758117" y="20061"/>
                  <a:pt x="833009" y="18088"/>
                  <a:pt x="868296" y="15568"/>
                </a:cubicBezTo>
                <a:cubicBezTo>
                  <a:pt x="878541" y="13007"/>
                  <a:pt x="888505" y="8726"/>
                  <a:pt x="899032" y="7884"/>
                </a:cubicBezTo>
                <a:cubicBezTo>
                  <a:pt x="1057794" y="-4817"/>
                  <a:pt x="1053030" y="-188"/>
                  <a:pt x="1206393" y="7884"/>
                </a:cubicBezTo>
                <a:cubicBezTo>
                  <a:pt x="1233707" y="26094"/>
                  <a:pt x="1220210" y="23252"/>
                  <a:pt x="1244813" y="23252"/>
                </a:cubicBezTo>
              </a:path>
            </a:pathLst>
          </a:custGeom>
          <a:noFill/>
          <a:ln w="508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The Fun Of It: Random Records of My Own Flying and of Women in Aviation ...">
            <a:extLst>
              <a:ext uri="{FF2B5EF4-FFF2-40B4-BE49-F238E27FC236}">
                <a16:creationId xmlns:a16="http://schemas.microsoft.com/office/drawing/2014/main" id="{D425DBDA-7F00-E5B3-980A-14D4555FCB9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21188572">
            <a:off x="672201" y="1376772"/>
            <a:ext cx="3218267" cy="496855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83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4759</TotalTime>
  <Words>2530</Words>
  <Application>Microsoft Office PowerPoint</Application>
  <PresentationFormat>On-screen Show (4:3)</PresentationFormat>
  <Paragraphs>184</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vt:lpstr>
      <vt:lpstr>Arial</vt:lpstr>
      <vt:lpstr>Bauhaus 93</vt:lpstr>
      <vt:lpstr>Blackadder ITC</vt:lpstr>
      <vt:lpstr>Calibri</vt:lpstr>
      <vt:lpstr>Cambria</vt:lpstr>
      <vt:lpstr>Century Gothic</vt:lpstr>
      <vt:lpstr>Times</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31</cp:revision>
  <dcterms:created xsi:type="dcterms:W3CDTF">2010-02-04T18:06:46Z</dcterms:created>
  <dcterms:modified xsi:type="dcterms:W3CDTF">2025-03-10T13:43:05Z</dcterms:modified>
</cp:coreProperties>
</file>