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27" r:id="rId2"/>
    <p:sldId id="511" r:id="rId3"/>
    <p:sldId id="549" r:id="rId4"/>
    <p:sldId id="531" r:id="rId5"/>
    <p:sldId id="548" r:id="rId6"/>
    <p:sldId id="550" r:id="rId7"/>
    <p:sldId id="538" r:id="rId8"/>
    <p:sldId id="539" r:id="rId9"/>
    <p:sldId id="555" r:id="rId10"/>
    <p:sldId id="551" r:id="rId11"/>
    <p:sldId id="543" r:id="rId12"/>
    <p:sldId id="552" r:id="rId13"/>
    <p:sldId id="553" r:id="rId14"/>
    <p:sldId id="554" r:id="rId15"/>
    <p:sldId id="431" r:id="rId16"/>
    <p:sldId id="443" r:id="rId17"/>
    <p:sldId id="510" r:id="rId18"/>
    <p:sldId id="556" r:id="rId1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6C72F-169F-41CE-A0E0-18A3D1253AA5}" v="585" dt="2025-08-13T13:37:5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33" autoAdjust="0"/>
  </p:normalViewPr>
  <p:slideViewPr>
    <p:cSldViewPr>
      <p:cViewPr varScale="1">
        <p:scale>
          <a:sx n="56" d="100"/>
          <a:sy n="56" d="100"/>
        </p:scale>
        <p:origin x="214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7C16C72F-169F-41CE-A0E0-18A3D1253AA5}"/>
    <pc:docChg chg="undo custSel addSld delSld modSld sldOrd">
      <pc:chgData name="Rachel Boxer" userId="6da37c9f42e40059" providerId="LiveId" clId="{7C16C72F-169F-41CE-A0E0-18A3D1253AA5}" dt="2025-08-13T13:45:24.517" v="6516" actId="20577"/>
      <pc:docMkLst>
        <pc:docMk/>
      </pc:docMkLst>
      <pc:sldChg chg="modNotesTx">
        <pc:chgData name="Rachel Boxer" userId="6da37c9f42e40059" providerId="LiveId" clId="{7C16C72F-169F-41CE-A0E0-18A3D1253AA5}" dt="2025-08-13T13:44:44.620" v="6497" actId="20577"/>
        <pc:sldMkLst>
          <pc:docMk/>
          <pc:sldMk cId="0" sldId="443"/>
        </pc:sldMkLst>
      </pc:sldChg>
      <pc:sldChg chg="addSp delSp modSp mod ord modNotesTx">
        <pc:chgData name="Rachel Boxer" userId="6da37c9f42e40059" providerId="LiveId" clId="{7C16C72F-169F-41CE-A0E0-18A3D1253AA5}" dt="2025-07-31T17:50:15.366" v="1424" actId="12789"/>
        <pc:sldMkLst>
          <pc:docMk/>
          <pc:sldMk cId="2051850831" sldId="511"/>
        </pc:sldMkLst>
        <pc:spChg chg="mod">
          <ac:chgData name="Rachel Boxer" userId="6da37c9f42e40059" providerId="LiveId" clId="{7C16C72F-169F-41CE-A0E0-18A3D1253AA5}" dt="2025-07-31T17:37:29.852" v="1138" actId="12789"/>
          <ac:spMkLst>
            <pc:docMk/>
            <pc:sldMk cId="2051850831" sldId="511"/>
            <ac:spMk id="6" creationId="{4D65D33E-DEB8-006B-4310-5EC0414A413B}"/>
          </ac:spMkLst>
        </pc:spChg>
        <pc:picChg chg="add mod">
          <ac:chgData name="Rachel Boxer" userId="6da37c9f42e40059" providerId="LiveId" clId="{7C16C72F-169F-41CE-A0E0-18A3D1253AA5}" dt="2025-07-31T17:50:15.366" v="1424" actId="12789"/>
          <ac:picMkLst>
            <pc:docMk/>
            <pc:sldMk cId="2051850831" sldId="511"/>
            <ac:picMk id="4" creationId="{E1CFBE42-9671-502B-9792-92AAC3431730}"/>
          </ac:picMkLst>
        </pc:picChg>
      </pc:sldChg>
      <pc:sldChg chg="del ord">
        <pc:chgData name="Rachel Boxer" userId="6da37c9f42e40059" providerId="LiveId" clId="{7C16C72F-169F-41CE-A0E0-18A3D1253AA5}" dt="2025-07-31T23:30:25.737" v="3885" actId="47"/>
        <pc:sldMkLst>
          <pc:docMk/>
          <pc:sldMk cId="1551817110" sldId="520"/>
        </pc:sldMkLst>
      </pc:sldChg>
      <pc:sldChg chg="addSp delSp modSp mod ord modNotesTx">
        <pc:chgData name="Rachel Boxer" userId="6da37c9f42e40059" providerId="LiveId" clId="{7C16C72F-169F-41CE-A0E0-18A3D1253AA5}" dt="2025-08-04T18:18:00.555" v="5022" actId="478"/>
        <pc:sldMkLst>
          <pc:docMk/>
          <pc:sldMk cId="3071693309" sldId="527"/>
        </pc:sldMkLst>
      </pc:sldChg>
      <pc:sldChg chg="add modAnim modNotesTx">
        <pc:chgData name="Rachel Boxer" userId="6da37c9f42e40059" providerId="LiveId" clId="{7C16C72F-169F-41CE-A0E0-18A3D1253AA5}" dt="2025-08-13T13:41:21.205" v="6487" actId="20577"/>
        <pc:sldMkLst>
          <pc:docMk/>
          <pc:sldMk cId="1178347454" sldId="531"/>
        </pc:sldMkLst>
      </pc:sldChg>
      <pc:sldChg chg="del">
        <pc:chgData name="Rachel Boxer" userId="6da37c9f42e40059" providerId="LiveId" clId="{7C16C72F-169F-41CE-A0E0-18A3D1253AA5}" dt="2025-07-31T17:27:14.707" v="839" actId="47"/>
        <pc:sldMkLst>
          <pc:docMk/>
          <pc:sldMk cId="1128800645" sldId="533"/>
        </pc:sldMkLst>
      </pc:sldChg>
      <pc:sldChg chg="del">
        <pc:chgData name="Rachel Boxer" userId="6da37c9f42e40059" providerId="LiveId" clId="{7C16C72F-169F-41CE-A0E0-18A3D1253AA5}" dt="2025-07-31T17:27:23.152" v="840" actId="47"/>
        <pc:sldMkLst>
          <pc:docMk/>
          <pc:sldMk cId="2109097827" sldId="534"/>
        </pc:sldMkLst>
      </pc:sldChg>
      <pc:sldChg chg="del">
        <pc:chgData name="Rachel Boxer" userId="6da37c9f42e40059" providerId="LiveId" clId="{7C16C72F-169F-41CE-A0E0-18A3D1253AA5}" dt="2025-07-31T17:14:36.927" v="1" actId="47"/>
        <pc:sldMkLst>
          <pc:docMk/>
          <pc:sldMk cId="3528286785" sldId="535"/>
        </pc:sldMkLst>
      </pc:sldChg>
      <pc:sldChg chg="del">
        <pc:chgData name="Rachel Boxer" userId="6da37c9f42e40059" providerId="LiveId" clId="{7C16C72F-169F-41CE-A0E0-18A3D1253AA5}" dt="2025-07-31T17:14:35.923" v="0" actId="47"/>
        <pc:sldMkLst>
          <pc:docMk/>
          <pc:sldMk cId="4165857304" sldId="536"/>
        </pc:sldMkLst>
      </pc:sldChg>
      <pc:sldChg chg="del">
        <pc:chgData name="Rachel Boxer" userId="6da37c9f42e40059" providerId="LiveId" clId="{7C16C72F-169F-41CE-A0E0-18A3D1253AA5}" dt="2025-07-31T17:27:13.826" v="838" actId="47"/>
        <pc:sldMkLst>
          <pc:docMk/>
          <pc:sldMk cId="2422489561" sldId="537"/>
        </pc:sldMkLst>
      </pc:sldChg>
      <pc:sldChg chg="addSp delSp modSp mod modAnim modNotesTx">
        <pc:chgData name="Rachel Boxer" userId="6da37c9f42e40059" providerId="LiveId" clId="{7C16C72F-169F-41CE-A0E0-18A3D1253AA5}" dt="2025-08-13T13:45:19.866" v="6514" actId="20577"/>
        <pc:sldMkLst>
          <pc:docMk/>
          <pc:sldMk cId="3567098110" sldId="538"/>
        </pc:sldMkLst>
        <pc:spChg chg="mod">
          <ac:chgData name="Rachel Boxer" userId="6da37c9f42e40059" providerId="LiveId" clId="{7C16C72F-169F-41CE-A0E0-18A3D1253AA5}" dt="2025-08-01T15:36:09.795" v="4906" actId="12789"/>
          <ac:spMkLst>
            <pc:docMk/>
            <pc:sldMk cId="3567098110" sldId="538"/>
            <ac:spMk id="3" creationId="{EF23E264-01B8-2FF3-F5F0-17E076EA7AE0}"/>
          </ac:spMkLst>
        </pc:spChg>
        <pc:picChg chg="add mod">
          <ac:chgData name="Rachel Boxer" userId="6da37c9f42e40059" providerId="LiveId" clId="{7C16C72F-169F-41CE-A0E0-18A3D1253AA5}" dt="2025-07-31T17:28:00.583" v="851" actId="1038"/>
          <ac:picMkLst>
            <pc:docMk/>
            <pc:sldMk cId="3567098110" sldId="538"/>
            <ac:picMk id="4" creationId="{C34CD592-8071-58E3-4373-FA3B45A6372C}"/>
          </ac:picMkLst>
        </pc:picChg>
      </pc:sldChg>
      <pc:sldChg chg="addSp delSp modSp mod modNotesTx">
        <pc:chgData name="Rachel Boxer" userId="6da37c9f42e40059" providerId="LiveId" clId="{7C16C72F-169F-41CE-A0E0-18A3D1253AA5}" dt="2025-08-13T13:45:15.362" v="6512" actId="20577"/>
        <pc:sldMkLst>
          <pc:docMk/>
          <pc:sldMk cId="1071536370" sldId="539"/>
        </pc:sldMkLst>
        <pc:spChg chg="mod">
          <ac:chgData name="Rachel Boxer" userId="6da37c9f42e40059" providerId="LiveId" clId="{7C16C72F-169F-41CE-A0E0-18A3D1253AA5}" dt="2025-08-01T11:35:22.261" v="4503" actId="20577"/>
          <ac:spMkLst>
            <pc:docMk/>
            <pc:sldMk cId="1071536370" sldId="539"/>
            <ac:spMk id="3" creationId="{FFF5F669-C380-22F5-2A0D-7D697BC74CDB}"/>
          </ac:spMkLst>
        </pc:spChg>
        <pc:picChg chg="add mod ord">
          <ac:chgData name="Rachel Boxer" userId="6da37c9f42e40059" providerId="LiveId" clId="{7C16C72F-169F-41CE-A0E0-18A3D1253AA5}" dt="2025-08-01T11:20:21.021" v="4501" actId="167"/>
          <ac:picMkLst>
            <pc:docMk/>
            <pc:sldMk cId="1071536370" sldId="539"/>
            <ac:picMk id="4" creationId="{9045BA89-469F-064B-528D-9CECB68F7B15}"/>
          </ac:picMkLst>
        </pc:picChg>
      </pc:sldChg>
      <pc:sldChg chg="modNotesTx">
        <pc:chgData name="Rachel Boxer" userId="6da37c9f42e40059" providerId="LiveId" clId="{7C16C72F-169F-41CE-A0E0-18A3D1253AA5}" dt="2025-08-13T13:45:02.495" v="6505" actId="20577"/>
        <pc:sldMkLst>
          <pc:docMk/>
          <pc:sldMk cId="2480064798" sldId="543"/>
        </pc:sldMkLst>
      </pc:sldChg>
      <pc:sldChg chg="addSp delSp modSp new mod ord delAnim modAnim modNotesTx">
        <pc:chgData name="Rachel Boxer" userId="6da37c9f42e40059" providerId="LiveId" clId="{7C16C72F-169F-41CE-A0E0-18A3D1253AA5}" dt="2025-08-13T13:41:26.771" v="6489" actId="20577"/>
        <pc:sldMkLst>
          <pc:docMk/>
          <pc:sldMk cId="2353663117" sldId="548"/>
        </pc:sldMkLst>
        <pc:spChg chg="add mod">
          <ac:chgData name="Rachel Boxer" userId="6da37c9f42e40059" providerId="LiveId" clId="{7C16C72F-169F-41CE-A0E0-18A3D1253AA5}" dt="2025-07-31T19:42:40.853" v="1665" actId="20577"/>
          <ac:spMkLst>
            <pc:docMk/>
            <pc:sldMk cId="2353663117" sldId="548"/>
            <ac:spMk id="4" creationId="{74F78698-9D45-5FFE-1C97-D0D21F28D075}"/>
          </ac:spMkLst>
        </pc:spChg>
        <pc:picChg chg="add mod modCrop">
          <ac:chgData name="Rachel Boxer" userId="6da37c9f42e40059" providerId="LiveId" clId="{7C16C72F-169F-41CE-A0E0-18A3D1253AA5}" dt="2025-07-31T17:27:46.162" v="846" actId="1076"/>
          <ac:picMkLst>
            <pc:docMk/>
            <pc:sldMk cId="2353663117" sldId="548"/>
            <ac:picMk id="3" creationId="{D4758099-5136-E934-0BB8-0115C861A5F0}"/>
          </ac:picMkLst>
        </pc:picChg>
        <pc:picChg chg="add mod modCrop">
          <ac:chgData name="Rachel Boxer" userId="6da37c9f42e40059" providerId="LiveId" clId="{7C16C72F-169F-41CE-A0E0-18A3D1253AA5}" dt="2025-07-31T23:21:07.385" v="3439" actId="12789"/>
          <ac:picMkLst>
            <pc:docMk/>
            <pc:sldMk cId="2353663117" sldId="548"/>
            <ac:picMk id="7" creationId="{45325AAC-1F7A-E293-3921-37E8BE5BF9D1}"/>
          </ac:picMkLst>
        </pc:picChg>
      </pc:sldChg>
      <pc:sldChg chg="addSp delSp modSp add mod ord delAnim modAnim modNotesTx">
        <pc:chgData name="Rachel Boxer" userId="6da37c9f42e40059" providerId="LiveId" clId="{7C16C72F-169F-41CE-A0E0-18A3D1253AA5}" dt="2025-08-13T13:38:34.731" v="6427" actId="20577"/>
        <pc:sldMkLst>
          <pc:docMk/>
          <pc:sldMk cId="1803948553" sldId="549"/>
        </pc:sldMkLst>
        <pc:spChg chg="add mod">
          <ac:chgData name="Rachel Boxer" userId="6da37c9f42e40059" providerId="LiveId" clId="{7C16C72F-169F-41CE-A0E0-18A3D1253AA5}" dt="2025-07-31T19:45:52.460" v="2005"/>
          <ac:spMkLst>
            <pc:docMk/>
            <pc:sldMk cId="1803948553" sldId="549"/>
            <ac:spMk id="2" creationId="{722A9544-8BD9-B989-FFDE-0719AEC501B6}"/>
          </ac:spMkLst>
        </pc:spChg>
      </pc:sldChg>
      <pc:sldChg chg="addSp modSp new mod ord modAnim modNotesTx">
        <pc:chgData name="Rachel Boxer" userId="6da37c9f42e40059" providerId="LiveId" clId="{7C16C72F-169F-41CE-A0E0-18A3D1253AA5}" dt="2025-08-13T13:45:24.517" v="6516" actId="20577"/>
        <pc:sldMkLst>
          <pc:docMk/>
          <pc:sldMk cId="1249915018" sldId="550"/>
        </pc:sldMkLst>
        <pc:spChg chg="add mod">
          <ac:chgData name="Rachel Boxer" userId="6da37c9f42e40059" providerId="LiveId" clId="{7C16C72F-169F-41CE-A0E0-18A3D1253AA5}" dt="2025-07-31T23:27:22.369" v="3853" actId="20577"/>
          <ac:spMkLst>
            <pc:docMk/>
            <pc:sldMk cId="1249915018" sldId="550"/>
            <ac:spMk id="4" creationId="{8FC6B8D3-2A88-4C9A-C278-019E82621268}"/>
          </ac:spMkLst>
        </pc:spChg>
        <pc:picChg chg="add mod">
          <ac:chgData name="Rachel Boxer" userId="6da37c9f42e40059" providerId="LiveId" clId="{7C16C72F-169F-41CE-A0E0-18A3D1253AA5}" dt="2025-07-31T23:12:25.786" v="3198" actId="962"/>
          <ac:picMkLst>
            <pc:docMk/>
            <pc:sldMk cId="1249915018" sldId="550"/>
            <ac:picMk id="3" creationId="{2ABB886D-AD69-1743-E6BF-733A084A1BF6}"/>
          </ac:picMkLst>
        </pc:picChg>
      </pc:sldChg>
      <pc:sldChg chg="addSp delSp modSp add del mod ord modAnim modNotesTx">
        <pc:chgData name="Rachel Boxer" userId="6da37c9f42e40059" providerId="LiveId" clId="{7C16C72F-169F-41CE-A0E0-18A3D1253AA5}" dt="2025-07-31T23:29:44.707" v="3880" actId="47"/>
        <pc:sldMkLst>
          <pc:docMk/>
          <pc:sldMk cId="3064057913" sldId="551"/>
        </pc:sldMkLst>
      </pc:sldChg>
      <pc:sldChg chg="modNotesTx">
        <pc:chgData name="Rachel Boxer" userId="6da37c9f42e40059" providerId="LiveId" clId="{7C16C72F-169F-41CE-A0E0-18A3D1253AA5}" dt="2025-08-13T13:45:06.264" v="6508" actId="20577"/>
        <pc:sldMkLst>
          <pc:docMk/>
          <pc:sldMk cId="4044567272" sldId="551"/>
        </pc:sldMkLst>
      </pc:sldChg>
      <pc:sldChg chg="modNotesTx">
        <pc:chgData name="Rachel Boxer" userId="6da37c9f42e40059" providerId="LiveId" clId="{7C16C72F-169F-41CE-A0E0-18A3D1253AA5}" dt="2025-08-13T13:44:58.411" v="6503" actId="20577"/>
        <pc:sldMkLst>
          <pc:docMk/>
          <pc:sldMk cId="3927894391" sldId="552"/>
        </pc:sldMkLst>
      </pc:sldChg>
      <pc:sldChg chg="modNotesTx">
        <pc:chgData name="Rachel Boxer" userId="6da37c9f42e40059" providerId="LiveId" clId="{7C16C72F-169F-41CE-A0E0-18A3D1253AA5}" dt="2025-08-13T13:44:54.286" v="6501" actId="20577"/>
        <pc:sldMkLst>
          <pc:docMk/>
          <pc:sldMk cId="3734154487" sldId="553"/>
        </pc:sldMkLst>
      </pc:sldChg>
      <pc:sldChg chg="modNotesTx">
        <pc:chgData name="Rachel Boxer" userId="6da37c9f42e40059" providerId="LiveId" clId="{7C16C72F-169F-41CE-A0E0-18A3D1253AA5}" dt="2025-08-13T13:44:49.888" v="6499" actId="20577"/>
        <pc:sldMkLst>
          <pc:docMk/>
          <pc:sldMk cId="2315506749" sldId="554"/>
        </pc:sldMkLst>
      </pc:sldChg>
      <pc:sldChg chg="modNotesTx">
        <pc:chgData name="Rachel Boxer" userId="6da37c9f42e40059" providerId="LiveId" clId="{7C16C72F-169F-41CE-A0E0-18A3D1253AA5}" dt="2025-08-13T13:45:11.035" v="6510" actId="20577"/>
        <pc:sldMkLst>
          <pc:docMk/>
          <pc:sldMk cId="2812278802" sldId="555"/>
        </pc:sldMkLst>
      </pc:sldChg>
      <pc:sldChg chg="addSp delSp modSp new mod modNotesTx">
        <pc:chgData name="Rachel Boxer" userId="6da37c9f42e40059" providerId="LiveId" clId="{7C16C72F-169F-41CE-A0E0-18A3D1253AA5}" dt="2025-08-13T13:44:39.989" v="6493" actId="20577"/>
        <pc:sldMkLst>
          <pc:docMk/>
          <pc:sldMk cId="3918367199" sldId="556"/>
        </pc:sldMkLst>
        <pc:spChg chg="add mod">
          <ac:chgData name="Rachel Boxer" userId="6da37c9f42e40059" providerId="LiveId" clId="{7C16C72F-169F-41CE-A0E0-18A3D1253AA5}" dt="2025-08-04T18:28:51.508" v="5887" actId="20577"/>
          <ac:spMkLst>
            <pc:docMk/>
            <pc:sldMk cId="3918367199" sldId="556"/>
            <ac:spMk id="4" creationId="{4E7DAF64-836D-F36C-5959-01FA04F77C76}"/>
          </ac:spMkLst>
        </pc:spChg>
        <pc:picChg chg="add mod modCrop">
          <ac:chgData name="Rachel Boxer" userId="6da37c9f42e40059" providerId="LiveId" clId="{7C16C72F-169F-41CE-A0E0-18A3D1253AA5}" dt="2025-08-04T18:28:56.116" v="5888" actId="1076"/>
          <ac:picMkLst>
            <pc:docMk/>
            <pc:sldMk cId="3918367199" sldId="556"/>
            <ac:picMk id="2" creationId="{1B3D2501-3068-1D6C-03E6-40D074489E49}"/>
          </ac:picMkLst>
        </pc:picChg>
        <pc:picChg chg="add mod">
          <ac:chgData name="Rachel Boxer" userId="6da37c9f42e40059" providerId="LiveId" clId="{7C16C72F-169F-41CE-A0E0-18A3D1253AA5}" dt="2025-08-04T18:18:55.737" v="5031" actId="1076"/>
          <ac:picMkLst>
            <pc:docMk/>
            <pc:sldMk cId="3918367199" sldId="556"/>
            <ac:picMk id="3" creationId="{04107C9C-B96B-08D3-DED4-BF7564ED11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13/08/2025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ignbsl.com/sign/helpfu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iglib.library.vanderbilt.edu/act-imagelink.pl?RC=5923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5DBE6-F992-7C31-FBBA-A08102F8B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6A245-ED7B-C0F4-60AF-544D0F90D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B83EE-4123-FFAB-B56B-AFEACFE6BD71}"/>
              </a:ext>
            </a:extLst>
          </p:cNvPr>
          <p:cNvSpPr>
            <a:spLocks noGrp="1"/>
          </p:cNvSpPr>
          <p:nvPr>
            <p:ph type="body" idx="1"/>
          </p:nvPr>
        </p:nvSpPr>
        <p:spPr/>
        <p:txBody>
          <a:bodyPr/>
          <a:lstStyle/>
          <a:p>
            <a:r>
              <a:rPr lang="en-GB" b="1" dirty="0"/>
              <a:t>Slide 10: Help us to do our best.</a:t>
            </a:r>
          </a:p>
        </p:txBody>
      </p:sp>
      <p:sp>
        <p:nvSpPr>
          <p:cNvPr id="4" name="Slide Number Placeholder 3">
            <a:extLst>
              <a:ext uri="{FF2B5EF4-FFF2-40B4-BE49-F238E27FC236}">
                <a16:creationId xmlns:a16="http://schemas.microsoft.com/office/drawing/2014/main" id="{63DBF8E3-329D-2360-2C3D-DDBEDB9506F5}"/>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361989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11: </a:t>
            </a:r>
            <a:r>
              <a:rPr lang="en-GB" sz="1200" b="1" kern="1200" dirty="0">
                <a:solidFill>
                  <a:schemeClr val="tx1"/>
                </a:solidFill>
                <a:effectLst/>
                <a:latin typeface="+mn-lt"/>
                <a:ea typeface="+mn-ea"/>
                <a:cs typeface="+mn-cs"/>
              </a:rPr>
              <a:t>If we’re helping at home…..Or helping at school</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253301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2C20-C631-7008-AFF2-A2947A43F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30C5E-9B27-8A96-6691-65859ED80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833CD-4D49-17E7-5005-51D98796B814}"/>
              </a:ext>
            </a:extLst>
          </p:cNvPr>
          <p:cNvSpPr>
            <a:spLocks noGrp="1"/>
          </p:cNvSpPr>
          <p:nvPr>
            <p:ph type="body" idx="1"/>
          </p:nvPr>
        </p:nvSpPr>
        <p:spPr/>
        <p:txBody>
          <a:bodyPr/>
          <a:lstStyle/>
          <a:p>
            <a:r>
              <a:rPr lang="en-GB" b="1" dirty="0"/>
              <a:t>Slide 12: Help us to do our best.</a:t>
            </a:r>
          </a:p>
        </p:txBody>
      </p:sp>
      <p:sp>
        <p:nvSpPr>
          <p:cNvPr id="4" name="Slide Number Placeholder 3">
            <a:extLst>
              <a:ext uri="{FF2B5EF4-FFF2-40B4-BE49-F238E27FC236}">
                <a16:creationId xmlns:a16="http://schemas.microsoft.com/office/drawing/2014/main" id="{6744B8D7-020D-C471-3896-17C25109B48B}"/>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324916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5267-B36F-FA12-3D06-BACD5254C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92627-AC62-0FA2-CA86-7CA37F2A3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DD180-19A6-09AC-8CA0-B0A4FDD9AE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13: </a:t>
            </a:r>
            <a:r>
              <a:rPr lang="en-GB" sz="1200" b="1" kern="1200" dirty="0">
                <a:solidFill>
                  <a:schemeClr val="tx1"/>
                </a:solidFill>
                <a:effectLst/>
                <a:latin typeface="+mn-lt"/>
                <a:ea typeface="+mn-ea"/>
                <a:cs typeface="+mn-cs"/>
              </a:rPr>
              <a:t>Even when no-one notices….</a:t>
            </a: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E9DD8BA2-0154-1202-0173-4E78CEA924D0}"/>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397287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F0B41-7129-C7A0-0405-F7569EE14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D1838-7AF8-A15D-A70F-7A75E0695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A3146-4B9F-A40D-F553-56E1CA32B3BC}"/>
              </a:ext>
            </a:extLst>
          </p:cNvPr>
          <p:cNvSpPr>
            <a:spLocks noGrp="1"/>
          </p:cNvSpPr>
          <p:nvPr>
            <p:ph type="body" idx="1"/>
          </p:nvPr>
        </p:nvSpPr>
        <p:spPr/>
        <p:txBody>
          <a:bodyPr/>
          <a:lstStyle/>
          <a:p>
            <a:r>
              <a:rPr lang="en-GB" b="1" dirty="0"/>
              <a:t>Slide 14: Help us to do our best.</a:t>
            </a:r>
          </a:p>
        </p:txBody>
      </p:sp>
      <p:sp>
        <p:nvSpPr>
          <p:cNvPr id="4" name="Slide Number Placeholder 3">
            <a:extLst>
              <a:ext uri="{FF2B5EF4-FFF2-40B4-BE49-F238E27FC236}">
                <a16:creationId xmlns:a16="http://schemas.microsoft.com/office/drawing/2014/main" id="{8A87928E-828D-21A1-3DE6-B3C4B54DF35F}"/>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83103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16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helpful</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Helpful: </a:t>
            </a:r>
            <a:r>
              <a:rPr lang="en-GB" sz="1200" i="1" u="sng" kern="1200" dirty="0">
                <a:solidFill>
                  <a:schemeClr val="tx1"/>
                </a:solidFill>
                <a:effectLst/>
                <a:latin typeface="+mn-lt"/>
                <a:ea typeface="+mn-ea"/>
                <a:cs typeface="+mn-cs"/>
                <a:hlinkClick r:id="rId4"/>
              </a:rPr>
              <a:t>https://www.signbsl.com/sign/helpful</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16: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GB" sz="1200" b="0" kern="1200" dirty="0">
                <a:solidFill>
                  <a:schemeClr val="tx1"/>
                </a:solidFill>
                <a:effectLst/>
                <a:latin typeface="+mn-lt"/>
                <a:ea typeface="+mn-ea"/>
                <a:cs typeface="+mn-cs"/>
              </a:rPr>
              <a:t>How do you like to help others – at school or at home?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How does it feel when you help? </a:t>
            </a:r>
            <a:r>
              <a:rPr lang="en-GB" sz="1200" kern="1200" dirty="0">
                <a:solidFill>
                  <a:schemeClr val="tx1"/>
                </a:solidFill>
                <a:effectLst/>
                <a:latin typeface="+mn-lt"/>
                <a:ea typeface="+mn-ea"/>
                <a:cs typeface="+mn-cs"/>
              </a:rPr>
              <a:t>Where can we help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Take up the secret challenge this week – help someone in secret!!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17</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 Showing the annunciation from different cultural perspectives</a:t>
            </a:r>
          </a:p>
          <a:p>
            <a:r>
              <a:rPr lang="en-GB" sz="1200" kern="1200" dirty="0">
                <a:solidFill>
                  <a:schemeClr val="tx1"/>
                </a:solidFill>
                <a:effectLst/>
                <a:latin typeface="+mn-lt"/>
                <a:ea typeface="+mn-ea"/>
                <a:cs typeface="+mn-cs"/>
              </a:rPr>
              <a:t>Link to original artwork: </a:t>
            </a:r>
            <a:r>
              <a:rPr lang="en-GB" sz="1200" u="sng" kern="1200" dirty="0">
                <a:solidFill>
                  <a:schemeClr val="tx1"/>
                </a:solidFill>
                <a:effectLst/>
                <a:latin typeface="+mn-lt"/>
                <a:ea typeface="+mn-ea"/>
                <a:cs typeface="+mn-cs"/>
                <a:hlinkClick r:id="rId3"/>
              </a:rPr>
              <a:t>https://diglib.library.vanderbilt.edu/act-imagelink.pl?RC=59236</a:t>
            </a:r>
            <a:r>
              <a:rPr lang="en-GB" sz="1200" kern="1200" dirty="0">
                <a:solidFill>
                  <a:schemeClr val="tx1"/>
                </a:solidFill>
                <a:effectLst/>
                <a:latin typeface="+mn-lt"/>
                <a:ea typeface="+mn-ea"/>
                <a:cs typeface="+mn-cs"/>
              </a:rPr>
              <a:t>, which includes some key information about the artist.</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115309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Today, we begin looking at the panels that Jacqui will be bringing to Guildford Cathedral this week when her exhibition opens. There will be new panels to look at each week from now until the start of Advent. </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3: This week’s panel</a:t>
            </a:r>
          </a:p>
          <a:p>
            <a:r>
              <a:rPr lang="en-GB" b="0" dirty="0"/>
              <a:t>Spend a while just gazing at the panel. Relax, and focus on calm breathing.</a:t>
            </a:r>
          </a:p>
          <a:p>
            <a:r>
              <a:rPr lang="en-GB" b="0" dirty="0"/>
              <a:t>Let your eyes take in (look at) every detail……. </a:t>
            </a:r>
            <a:r>
              <a:rPr lang="en-GB" sz="1100" b="0" i="1" dirty="0"/>
              <a:t>[leave silence for a short while]</a:t>
            </a:r>
          </a:p>
          <a:p>
            <a:r>
              <a:rPr lang="en-GB" sz="1100" b="0" i="0" dirty="0"/>
              <a:t>Now I’m going to use some questions to help us…for now, we’re not going to tell each other the answers.</a:t>
            </a:r>
          </a:p>
          <a:p>
            <a:r>
              <a:rPr lang="en-GB" sz="1100" b="0" i="0" dirty="0"/>
              <a:t>….Which parts do you especially like?</a:t>
            </a:r>
          </a:p>
          <a:p>
            <a:r>
              <a:rPr lang="en-GB" sz="1100" b="0" i="0" dirty="0"/>
              <a:t>….Which story do you think this is? </a:t>
            </a:r>
          </a:p>
          <a:p>
            <a:r>
              <a:rPr lang="en-GB" sz="1100" b="0" i="0" dirty="0"/>
              <a:t>….Who are the people in this panel?</a:t>
            </a:r>
          </a:p>
          <a:p>
            <a:r>
              <a:rPr lang="en-GB" sz="1100" b="0" i="0" dirty="0"/>
              <a:t>….How are the people feeling?</a:t>
            </a:r>
          </a:p>
          <a:p>
            <a:r>
              <a:rPr lang="en-GB" sz="1100" b="0" i="0" dirty="0"/>
              <a:t>….Are there any words to read?</a:t>
            </a:r>
          </a:p>
          <a:p>
            <a:r>
              <a:rPr lang="en-GB" sz="1100" b="0" i="0" dirty="0"/>
              <a:t>….Can you find a bird?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t>Now spend a few minutes talking about the things you were thinking about….and pick out the words </a:t>
            </a:r>
            <a:r>
              <a:rPr lang="en-GB" sz="1100" b="1" dirty="0">
                <a:solidFill>
                  <a:schemeClr val="tx1"/>
                </a:solidFill>
                <a:latin typeface="Century Gothic" panose="020B0502020202020204" pitchFamily="34" charset="0"/>
              </a:rPr>
              <a:t>‘Call him Jesus – he will be great’ </a:t>
            </a:r>
            <a:r>
              <a:rPr lang="en-GB" sz="1100" b="0" i="1" dirty="0">
                <a:solidFill>
                  <a:schemeClr val="tx1"/>
                </a:solidFill>
                <a:latin typeface="Century Gothic" panose="020B0502020202020204" pitchFamily="34" charset="0"/>
              </a:rPr>
              <a:t>to confirm what children might already have said. Also pick out the golden spiral that Jacqui stitches as the reminder of God’s presence. There’s a reminder about this symbol on the next slide to use if it will help.</a:t>
            </a:r>
            <a:endParaRPr lang="en-GB" sz="1100" b="1" dirty="0">
              <a:solidFill>
                <a:schemeClr val="tx1"/>
              </a:solidFill>
              <a:latin typeface="Century Gothic" panose="020B0502020202020204" pitchFamily="34" charset="0"/>
            </a:endParaRPr>
          </a:p>
          <a:p>
            <a:endParaRPr lang="en-GB" sz="1100" b="0" i="1" dirty="0"/>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1" i="1" dirty="0"/>
              <a:t>optional, as a reminder of the spiral element</a:t>
            </a:r>
            <a:endParaRPr lang="en-GB" sz="1200" kern="1200" dirty="0">
              <a:solidFill>
                <a:schemeClr val="tx1"/>
              </a:solidFill>
              <a:effectLst/>
              <a:latin typeface="+mn-lt"/>
              <a:ea typeface="+mn-ea"/>
              <a:cs typeface="+mn-cs"/>
            </a:endParaRPr>
          </a:p>
          <a:p>
            <a:endParaRPr lang="en-GB" b="0" dirty="0"/>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213253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He shall be called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part of the story that we usually think about at Christmas time! Jacqui gave this panel the name </a:t>
            </a:r>
            <a:r>
              <a:rPr lang="en-GB" b="1" dirty="0"/>
              <a:t>‘</a:t>
            </a:r>
            <a:r>
              <a:rPr lang="en-GB" sz="1100" b="1" dirty="0"/>
              <a:t>He shall be called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t>[As you may have noticed] It shows two different moments in time – the moment when the angel appeared to Mary and told her that she would have a baby that was to be God’s Son….. and then the moment when Mary held Jesus in her arms for the first time. </a:t>
            </a:r>
          </a:p>
          <a:p>
            <a:r>
              <a:rPr lang="en-GB" sz="1100" b="0" i="1" dirty="0"/>
              <a:t>[Connect this with what pupils may already have talked about]</a:t>
            </a:r>
          </a:p>
          <a:p>
            <a:r>
              <a:rPr lang="en-GB" sz="1100" b="0" i="0" dirty="0"/>
              <a:t>We’ll talk some more about Mary in a moment, but first, let’s look at the bird that Jacqui has put into this panel, especially for children to spot!! </a:t>
            </a:r>
            <a:r>
              <a:rPr lang="en-GB" sz="1100" b="1" i="0" dirty="0"/>
              <a:t>This is a goldfinch</a:t>
            </a:r>
            <a:r>
              <a:rPr lang="en-GB" sz="1100" b="0" i="0" dirty="0"/>
              <a:t>, which often appeared in medieval paintings of Mary and Jesus, as a symbol of Jesus as both King (the gold stripe) and as human (the red bits, the colour of blood), so Jacqui chose to put this little bird in her panel as well. We will see other birds in other panels that we look at over the coming weeks, that will be there to show us something important.</a:t>
            </a:r>
          </a:p>
          <a:p>
            <a:r>
              <a:rPr lang="en-GB" sz="1100" b="0" i="0" dirty="0"/>
              <a:t>Now let’s go back to thinking about Mary. Mary was chosen by God to do a very important job – to bring Baby Jesus into the world and to look after him whilst he was a child. It must have felt a great responsibility!! </a:t>
            </a:r>
            <a:r>
              <a:rPr lang="en-GB" sz="1100" b="0" dirty="0"/>
              <a:t>It was something that no one else except her very close family knew about – a bit like a secret mission. When the angel appeared to her, as well as telling her not to be afraid (!) he said </a:t>
            </a:r>
            <a:r>
              <a:rPr lang="en-GB" sz="1100" b="1" dirty="0"/>
              <a:t>‘Mary, you have found favour with God.’ </a:t>
            </a:r>
            <a:r>
              <a:rPr lang="en-GB" sz="1100" b="0" dirty="0"/>
              <a:t>The angel told her that God had noticed her going about her everyday life and had chosen her for this very special role. I wonder what you think God had noticed her doing? </a:t>
            </a:r>
            <a:r>
              <a:rPr lang="en-GB" sz="1100" b="0" i="1" dirty="0"/>
              <a:t>[You might want to talk about this together before recommencing]</a:t>
            </a:r>
            <a:endParaRPr lang="en-GB" sz="1100" b="0" dirty="0"/>
          </a:p>
          <a:p>
            <a:r>
              <a:rPr lang="en-GB" sz="1100" b="0" dirty="0"/>
              <a:t>And so these are the words that Mary spoke to the angel: </a:t>
            </a:r>
            <a:r>
              <a:rPr lang="en-GB" sz="1100" b="1" dirty="0">
                <a:solidFill>
                  <a:schemeClr val="tx1"/>
                </a:solidFill>
                <a:latin typeface="Century Gothic" panose="020B0502020202020204" pitchFamily="34" charset="0"/>
              </a:rPr>
              <a:t>Let this happen to me as you say! </a:t>
            </a:r>
            <a:r>
              <a:rPr lang="en-GB" sz="1100" b="0" dirty="0">
                <a:solidFill>
                  <a:schemeClr val="tx1"/>
                </a:solidFill>
                <a:latin typeface="Century Gothic" panose="020B0502020202020204" pitchFamily="34" charset="0"/>
              </a:rPr>
              <a:t>She humbly accepted that she had been chosen and did the very best that she could. I don’t expect that she ever thought that so many thousands of years later, we would be talking about her story! I wonder how her story might help us to think about ourselves and our school community?…..Let’s pause and think for a few minutes….</a:t>
            </a:r>
            <a:endParaRPr lang="en-GB" sz="1100" b="1" dirty="0">
              <a:solidFill>
                <a:schemeClr val="tx1"/>
              </a:solidFill>
              <a:latin typeface="Century Gothic" panose="020B0502020202020204" pitchFamily="34" charset="0"/>
            </a:endParaRPr>
          </a:p>
          <a:p>
            <a:endParaRPr lang="en-GB" sz="1100" b="0" i="0"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94950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Being chosen – talk together. You will need to root this discussion in the context of your own school</a:t>
            </a:r>
          </a:p>
          <a:p>
            <a:pPr algn="ctr"/>
            <a:r>
              <a:rPr lang="en-GB" sz="1200" b="1" dirty="0">
                <a:solidFill>
                  <a:schemeClr val="tx1"/>
                </a:solidFill>
                <a:latin typeface="Century Gothic" panose="020B0502020202020204" pitchFamily="34" charset="0"/>
              </a:rPr>
              <a:t>How does it feel to be given a special job to do?</a:t>
            </a:r>
          </a:p>
          <a:p>
            <a:pPr algn="ctr"/>
            <a:r>
              <a:rPr lang="en-GB" sz="1200" b="1" dirty="0">
                <a:solidFill>
                  <a:schemeClr val="tx1"/>
                </a:solidFill>
                <a:latin typeface="Century Gothic" panose="020B0502020202020204" pitchFamily="34" charset="0"/>
              </a:rPr>
              <a:t>Is it important that we try to do it well? Why?</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263798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Responding and words for worship</a:t>
            </a:r>
          </a:p>
          <a:p>
            <a:r>
              <a:rPr lang="en-GB" b="0" dirty="0"/>
              <a:t>We’ve thought about the different ways in which we might sometimes be chosen to do special jobs at school. We’ve also heard how Mary was chosen by God because of how she was doing ordinary, everyday things, and then was given an important job to do in being the mother of Jesus. The Angel said that Mary had ‘found favour with God’ in just going about her ordinary, everyday life.</a:t>
            </a:r>
          </a:p>
          <a:p>
            <a:pPr algn="ctr" fontAlgn="auto">
              <a:spcAft>
                <a:spcPts val="0"/>
              </a:spcAft>
              <a:buNone/>
              <a:defRPr/>
            </a:pPr>
            <a:r>
              <a:rPr lang="en-GB" sz="1200" b="1" dirty="0">
                <a:solidFill>
                  <a:prstClr val="black"/>
                </a:solidFill>
                <a:latin typeface="Century Gothic" panose="020B0502020202020204" pitchFamily="34" charset="0"/>
              </a:rPr>
              <a:t>….I wonder what we might learn from Mary’s example?....</a:t>
            </a:r>
          </a:p>
          <a:p>
            <a:pPr algn="ctr" fontAlgn="auto">
              <a:spcAft>
                <a:spcPts val="0"/>
              </a:spcAft>
              <a:buNone/>
              <a:defRPr/>
            </a:pPr>
            <a:r>
              <a:rPr lang="en-GB" sz="1200" b="1" dirty="0">
                <a:solidFill>
                  <a:prstClr val="black"/>
                </a:solidFill>
                <a:latin typeface="Century Gothic" panose="020B0502020202020204" pitchFamily="34" charset="0"/>
              </a:rPr>
              <a:t>….I wonder how our attitude might be like hers?....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entury Gothic" panose="020B0502020202020204" pitchFamily="34" charset="0"/>
              </a:rPr>
              <a:t>....and what God might notice </a:t>
            </a:r>
            <a:r>
              <a:rPr lang="en-GB" sz="1200" b="1" i="1" dirty="0">
                <a:solidFill>
                  <a:prstClr val="black"/>
                </a:solidFill>
                <a:latin typeface="Century Gothic" panose="020B0502020202020204" pitchFamily="34" charset="0"/>
              </a:rPr>
              <a:t>us </a:t>
            </a:r>
            <a:r>
              <a:rPr lang="en-GB" sz="1200" b="1" dirty="0">
                <a:solidFill>
                  <a:prstClr val="black"/>
                </a:solidFill>
                <a:latin typeface="Century Gothic" panose="020B0502020202020204" pitchFamily="34" charset="0"/>
              </a:rPr>
              <a:t>doing this week?....</a:t>
            </a:r>
          </a:p>
          <a:p>
            <a:pPr algn="ctr"/>
            <a:r>
              <a:rPr lang="en-GB" b="0" i="1" dirty="0"/>
              <a:t>[you might want to allow some time for discussion here as well]</a:t>
            </a:r>
          </a:p>
          <a:p>
            <a:r>
              <a:rPr lang="en-GB" b="0" dirty="0"/>
              <a:t>And as we’ll be hearing over the next few weeks, Mary was not the only one who had been chosen for a very important job!</a:t>
            </a:r>
          </a:p>
          <a:p>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pray now. If this is something that you feel comfortable doing, then there will be some words for us to share together. If you don’t want to pray, then use the quiet to be still with your own thoughts. Here are the words….</a:t>
            </a:r>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96106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Help us to do our best.</a:t>
            </a:r>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If we’re given a job to do….</a:t>
            </a:r>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98440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302EA-5F05-FD57-54B2-AFEE71D9A721}"/>
            </a:ext>
          </a:extLst>
        </p:cNvPr>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5706A751-EC1F-FF4F-92E0-52DC1234F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97D38EA2-B463-C5EB-F3F8-2E80C09E8B59}"/>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latin typeface="Century Gothic" panose="020B0502020202020204" pitchFamily="34" charset="0"/>
              </a:rPr>
              <a:t>…help us to do our best.</a:t>
            </a:r>
          </a:p>
        </p:txBody>
      </p:sp>
    </p:spTree>
    <p:extLst>
      <p:ext uri="{BB962C8B-B14F-4D97-AF65-F5344CB8AC3E}">
        <p14:creationId xmlns:p14="http://schemas.microsoft.com/office/powerpoint/2010/main" val="404456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breaking an egg into a bowl&#10;&#10;AI-generated content may be incorrect.">
            <a:extLst>
              <a:ext uri="{FF2B5EF4-FFF2-40B4-BE49-F238E27FC236}">
                <a16:creationId xmlns:a16="http://schemas.microsoft.com/office/drawing/2014/main" id="{C3E82255-48A8-9D19-825C-C72156F18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3916651" cy="5877272"/>
          </a:xfrm>
          <a:prstGeom prst="rect">
            <a:avLst/>
          </a:prstGeom>
          <a:ln>
            <a:solidFill>
              <a:schemeClr val="bg1"/>
            </a:solidFill>
          </a:ln>
        </p:spPr>
      </p:pic>
      <p:pic>
        <p:nvPicPr>
          <p:cNvPr id="6" name="Picture 5" descr="A group of children in a classroom&#10;&#10;AI-generated content may be incorrect.">
            <a:extLst>
              <a:ext uri="{FF2B5EF4-FFF2-40B4-BE49-F238E27FC236}">
                <a16:creationId xmlns:a16="http://schemas.microsoft.com/office/drawing/2014/main" id="{D2FEBF4F-BF0C-1E02-09B5-8FE21CDB456E}"/>
              </a:ext>
            </a:extLst>
          </p:cNvPr>
          <p:cNvPicPr>
            <a:picLocks noChangeAspect="1"/>
          </p:cNvPicPr>
          <p:nvPr/>
        </p:nvPicPr>
        <p:blipFill>
          <a:blip r:embed="rId4">
            <a:extLst>
              <a:ext uri="{28A0092B-C50C-407E-A947-70E740481C1C}">
                <a14:useLocalDpi xmlns:a14="http://schemas.microsoft.com/office/drawing/2010/main" val="0"/>
              </a:ext>
            </a:extLst>
          </a:blip>
          <a:srcRect l="38975"/>
          <a:stretch>
            <a:fillRect/>
          </a:stretch>
        </p:blipFill>
        <p:spPr>
          <a:xfrm>
            <a:off x="3735578" y="1700808"/>
            <a:ext cx="5084894" cy="4680520"/>
          </a:xfrm>
          <a:prstGeom prst="rect">
            <a:avLst/>
          </a:prstGeom>
          <a:ln>
            <a:solidFill>
              <a:schemeClr val="bg1"/>
            </a:solidFill>
          </a:ln>
        </p:spPr>
      </p:pic>
    </p:spTree>
    <p:extLst>
      <p:ext uri="{BB962C8B-B14F-4D97-AF65-F5344CB8AC3E}">
        <p14:creationId xmlns:p14="http://schemas.microsoft.com/office/powerpoint/2010/main" val="24800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D04F-CF3F-8B00-D80C-0E6C27EE0B94}"/>
            </a:ext>
          </a:extLst>
        </p:cNvPr>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3DEAB1D7-3F56-B793-84CE-E16D3E51F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E9EBCD18-76BB-CD17-5D8A-8FAC8BDB4E66}"/>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latin typeface="Century Gothic" panose="020B0502020202020204" pitchFamily="34" charset="0"/>
              </a:rPr>
              <a:t>…help us to do our best.</a:t>
            </a:r>
          </a:p>
        </p:txBody>
      </p:sp>
    </p:spTree>
    <p:extLst>
      <p:ext uri="{BB962C8B-B14F-4D97-AF65-F5344CB8AC3E}">
        <p14:creationId xmlns:p14="http://schemas.microsoft.com/office/powerpoint/2010/main" val="392789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6A19-D9C6-6E04-3C1D-62A1F47392E7}"/>
            </a:ext>
          </a:extLst>
        </p:cNvPr>
        <p:cNvGrpSpPr/>
        <p:nvPr/>
      </p:nvGrpSpPr>
      <p:grpSpPr>
        <a:xfrm>
          <a:off x="0" y="0"/>
          <a:ext cx="0" cy="0"/>
          <a:chOff x="0" y="0"/>
          <a:chExt cx="0" cy="0"/>
        </a:xfrm>
      </p:grpSpPr>
      <p:pic>
        <p:nvPicPr>
          <p:cNvPr id="3" name="Picture 2" descr="A child looking at something&#10;&#10;AI-generated content may be incorrect.">
            <a:extLst>
              <a:ext uri="{FF2B5EF4-FFF2-40B4-BE49-F238E27FC236}">
                <a16:creationId xmlns:a16="http://schemas.microsoft.com/office/drawing/2014/main" id="{47085D00-96C9-855F-F191-70D3E13F8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7341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DD6C-E407-1526-A5D5-1A30430F9ADF}"/>
            </a:ext>
          </a:extLst>
        </p:cNvPr>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68668DE7-AA2B-BE83-3314-BB10405B1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E64C5000-2444-C5AF-7E09-C542AF6D2215}"/>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latin typeface="Century Gothic" panose="020B0502020202020204" pitchFamily="34" charset="0"/>
              </a:rPr>
              <a:t>…help us to do our best.</a:t>
            </a:r>
          </a:p>
        </p:txBody>
      </p:sp>
    </p:spTree>
    <p:extLst>
      <p:ext uri="{BB962C8B-B14F-4D97-AF65-F5344CB8AC3E}">
        <p14:creationId xmlns:p14="http://schemas.microsoft.com/office/powerpoint/2010/main" val="231550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helpful</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4" name="Picture 3" descr="Close-up of hands holding each other&#10;&#10;AI-generated content may be incorrect.">
            <a:extLst>
              <a:ext uri="{FF2B5EF4-FFF2-40B4-BE49-F238E27FC236}">
                <a16:creationId xmlns:a16="http://schemas.microsoft.com/office/drawing/2014/main" id="{80ECBA3C-D225-A5B5-2E8C-81C42D724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384" y="59396"/>
            <a:ext cx="6825232" cy="50869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adge Question Mark with solid fill">
            <a:extLst>
              <a:ext uri="{FF2B5EF4-FFF2-40B4-BE49-F238E27FC236}">
                <a16:creationId xmlns:a16="http://schemas.microsoft.com/office/drawing/2014/main" id="{45F44FA1-B8C0-A108-D905-92764E8DB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5676" y="512676"/>
            <a:ext cx="5832648" cy="5832648"/>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nting of a person sitting in a porch&#10;&#10;AI-generated content may be incorrect.">
            <a:extLst>
              <a:ext uri="{FF2B5EF4-FFF2-40B4-BE49-F238E27FC236}">
                <a16:creationId xmlns:a16="http://schemas.microsoft.com/office/drawing/2014/main" id="{1B3D2501-3068-1D6C-03E6-40D074489E49}"/>
              </a:ext>
            </a:extLst>
          </p:cNvPr>
          <p:cNvPicPr>
            <a:picLocks noChangeAspect="1"/>
          </p:cNvPicPr>
          <p:nvPr/>
        </p:nvPicPr>
        <p:blipFill>
          <a:blip r:embed="rId3">
            <a:extLst>
              <a:ext uri="{28A0092B-C50C-407E-A947-70E740481C1C}">
                <a14:useLocalDpi xmlns:a14="http://schemas.microsoft.com/office/drawing/2010/main" val="0"/>
              </a:ext>
            </a:extLst>
          </a:blip>
          <a:srcRect r="31843"/>
          <a:stretch>
            <a:fillRect/>
          </a:stretch>
        </p:blipFill>
        <p:spPr>
          <a:xfrm>
            <a:off x="3827027" y="692696"/>
            <a:ext cx="5249389" cy="5805264"/>
          </a:xfrm>
          <a:prstGeom prst="rect">
            <a:avLst/>
          </a:prstGeom>
          <a:ln>
            <a:solidFill>
              <a:schemeClr val="bg1"/>
            </a:solidFill>
          </a:ln>
        </p:spPr>
      </p:pic>
      <p:pic>
        <p:nvPicPr>
          <p:cNvPr id="3" name="Picture 2" descr="A religious banner with a person holding a baby&#10;&#10;AI-generated content may be incorrect.">
            <a:extLst>
              <a:ext uri="{FF2B5EF4-FFF2-40B4-BE49-F238E27FC236}">
                <a16:creationId xmlns:a16="http://schemas.microsoft.com/office/drawing/2014/main" id="{04107C9C-B96B-08D3-DED4-BF7564ED11EF}"/>
              </a:ext>
            </a:extLst>
          </p:cNvPr>
          <p:cNvPicPr>
            <a:picLocks noChangeAspect="1"/>
          </p:cNvPicPr>
          <p:nvPr/>
        </p:nvPicPr>
        <p:blipFill>
          <a:blip r:embed="rId4">
            <a:extLst>
              <a:ext uri="{28A0092B-C50C-407E-A947-70E740481C1C}">
                <a14:useLocalDpi xmlns:a14="http://schemas.microsoft.com/office/drawing/2010/main" val="0"/>
              </a:ext>
            </a:extLst>
          </a:blip>
          <a:srcRect l="17332" t="5900" r="17332" b="9051"/>
          <a:stretch>
            <a:fillRect/>
          </a:stretch>
        </p:blipFill>
        <p:spPr>
          <a:xfrm>
            <a:off x="25551" y="48715"/>
            <a:ext cx="3672408" cy="6760569"/>
          </a:xfrm>
          <a:prstGeom prst="rect">
            <a:avLst/>
          </a:prstGeom>
        </p:spPr>
      </p:pic>
      <p:sp>
        <p:nvSpPr>
          <p:cNvPr id="4" name="TextBox 3">
            <a:extLst>
              <a:ext uri="{FF2B5EF4-FFF2-40B4-BE49-F238E27FC236}">
                <a16:creationId xmlns:a16="http://schemas.microsoft.com/office/drawing/2014/main" id="{4E7DAF64-836D-F36C-5959-01FA04F77C76}"/>
              </a:ext>
            </a:extLst>
          </p:cNvPr>
          <p:cNvSpPr txBox="1"/>
          <p:nvPr/>
        </p:nvSpPr>
        <p:spPr>
          <a:xfrm>
            <a:off x="3833943" y="144864"/>
            <a:ext cx="5095428" cy="461665"/>
          </a:xfrm>
          <a:prstGeom prst="rect">
            <a:avLst/>
          </a:prstGeom>
          <a:noFill/>
        </p:spPr>
        <p:txBody>
          <a:bodyPr wrap="square" rtlCol="0">
            <a:spAutoFit/>
          </a:bodyPr>
          <a:lstStyle/>
          <a:p>
            <a:pPr algn="ctr"/>
            <a:r>
              <a:rPr lang="en-GB" sz="1200" b="1" i="1" dirty="0">
                <a:solidFill>
                  <a:schemeClr val="bg1"/>
                </a:solidFill>
                <a:latin typeface="Century Gothic" panose="020B0502020202020204" pitchFamily="34" charset="0"/>
              </a:rPr>
              <a:t>Wesley, Frank, 1923-2002. Annunciation in a Pavilion,                         from Art in the Christian Tradition,</a:t>
            </a:r>
          </a:p>
        </p:txBody>
      </p:sp>
    </p:spTree>
    <p:extLst>
      <p:ext uri="{BB962C8B-B14F-4D97-AF65-F5344CB8AC3E}">
        <p14:creationId xmlns:p14="http://schemas.microsoft.com/office/powerpoint/2010/main" val="391836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3" name="Picture 2" descr="A religious banner with a person holding a baby&#10;&#10;AI-generated content may be incorrect.">
            <a:extLst>
              <a:ext uri="{FF2B5EF4-FFF2-40B4-BE49-F238E27FC236}">
                <a16:creationId xmlns:a16="http://schemas.microsoft.com/office/drawing/2014/main" id="{778429F7-51CB-9EA4-05F5-CADB985F8AF8}"/>
              </a:ext>
            </a:extLst>
          </p:cNvPr>
          <p:cNvPicPr>
            <a:picLocks noChangeAspect="1"/>
          </p:cNvPicPr>
          <p:nvPr/>
        </p:nvPicPr>
        <p:blipFill>
          <a:blip r:embed="rId3">
            <a:extLst>
              <a:ext uri="{28A0092B-C50C-407E-A947-70E740481C1C}">
                <a14:useLocalDpi xmlns:a14="http://schemas.microsoft.com/office/drawing/2010/main" val="0"/>
              </a:ext>
            </a:extLst>
          </a:blip>
          <a:srcRect l="17332" t="5900" r="17332" b="9051"/>
          <a:stretch>
            <a:fillRect/>
          </a:stretch>
        </p:blipFill>
        <p:spPr>
          <a:xfrm>
            <a:off x="2735796" y="48716"/>
            <a:ext cx="3672408" cy="6760569"/>
          </a:xfrm>
          <a:prstGeom prst="rect">
            <a:avLst/>
          </a:prstGeom>
        </p:spPr>
      </p:pic>
      <p:sp>
        <p:nvSpPr>
          <p:cNvPr id="2" name="Rectangle: Rounded Corners 1">
            <a:extLst>
              <a:ext uri="{FF2B5EF4-FFF2-40B4-BE49-F238E27FC236}">
                <a16:creationId xmlns:a16="http://schemas.microsoft.com/office/drawing/2014/main" id="{722A9544-8BD9-B989-FFDE-0719AEC501B6}"/>
              </a:ext>
            </a:extLst>
          </p:cNvPr>
          <p:cNvSpPr/>
          <p:nvPr/>
        </p:nvSpPr>
        <p:spPr>
          <a:xfrm>
            <a:off x="6582453" y="3212976"/>
            <a:ext cx="2376265" cy="86409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‘call him Jesus – he will be great’</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art piece with planets and stars&#10;&#10;AI-generated content may be incorrect.">
            <a:extLst>
              <a:ext uri="{FF2B5EF4-FFF2-40B4-BE49-F238E27FC236}">
                <a16:creationId xmlns:a16="http://schemas.microsoft.com/office/drawing/2014/main" id="{CEC3F1C2-392A-7510-6FF4-C459C47D8C6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1331" y="240007"/>
            <a:ext cx="2931098" cy="4073729"/>
          </a:xfrm>
          <a:prstGeom prst="rect">
            <a:avLst/>
          </a:prstGeom>
        </p:spPr>
      </p:pic>
      <p:pic>
        <p:nvPicPr>
          <p:cNvPr id="8" name="Picture 7" descr="A rainbow and birds on a colorful wall&#10;&#10;AI-generated content may be incorrect.">
            <a:extLst>
              <a:ext uri="{FF2B5EF4-FFF2-40B4-BE49-F238E27FC236}">
                <a16:creationId xmlns:a16="http://schemas.microsoft.com/office/drawing/2014/main" id="{485E2D1B-2FAC-E350-6E74-84BA7E90B2B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73446" y="247580"/>
            <a:ext cx="3057804" cy="4077072"/>
          </a:xfrm>
          <a:prstGeom prst="rect">
            <a:avLst/>
          </a:prstGeom>
        </p:spPr>
      </p:pic>
      <p:pic>
        <p:nvPicPr>
          <p:cNvPr id="6" name="Picture 5" descr="A colorful spiral on a white background&#10;&#10;AI-generated content may be incorrect.">
            <a:extLst>
              <a:ext uri="{FF2B5EF4-FFF2-40B4-BE49-F238E27FC236}">
                <a16:creationId xmlns:a16="http://schemas.microsoft.com/office/drawing/2014/main" id="{0E1196EF-090F-84BB-93B6-4021E7E750A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064778" y="526367"/>
            <a:ext cx="3021418" cy="3501008"/>
          </a:xfrm>
          <a:prstGeom prst="rect">
            <a:avLst/>
          </a:prstGeom>
        </p:spPr>
      </p:pic>
      <p:sp>
        <p:nvSpPr>
          <p:cNvPr id="9" name="TextBox 8">
            <a:extLst>
              <a:ext uri="{FF2B5EF4-FFF2-40B4-BE49-F238E27FC236}">
                <a16:creationId xmlns:a16="http://schemas.microsoft.com/office/drawing/2014/main" id="{2D5C188C-0EC6-82F4-C09E-9AB870C3BDA4}"/>
              </a:ext>
            </a:extLst>
          </p:cNvPr>
          <p:cNvSpPr txBox="1"/>
          <p:nvPr/>
        </p:nvSpPr>
        <p:spPr>
          <a:xfrm>
            <a:off x="125450" y="4309933"/>
            <a:ext cx="8784976" cy="2431435"/>
          </a:xfrm>
          <a:prstGeom prst="rect">
            <a:avLst/>
          </a:prstGeom>
          <a:solidFill>
            <a:schemeClr val="tx1">
              <a:alpha val="53000"/>
            </a:schemeClr>
          </a:solidFill>
        </p:spPr>
        <p:txBody>
          <a:bodyPr wrap="square" rtlCol="0">
            <a:spAutoFit/>
          </a:bodyPr>
          <a:lstStyle/>
          <a:p>
            <a:pPr algn="ctr"/>
            <a:r>
              <a:rPr lang="en-GB" sz="4400" b="1" dirty="0">
                <a:solidFill>
                  <a:schemeClr val="bg1"/>
                </a:solidFill>
                <a:latin typeface="Century Gothic" panose="020B0502020202020204" pitchFamily="34" charset="0"/>
              </a:rPr>
              <a:t>‘Let us make human beings in our image and likeness.’</a:t>
            </a:r>
          </a:p>
          <a:p>
            <a:pPr algn="ctr"/>
            <a:endParaRPr lang="en-GB" b="1" i="1" dirty="0">
              <a:solidFill>
                <a:schemeClr val="bg1"/>
              </a:solidFill>
              <a:latin typeface="Century Gothic" panose="020B0502020202020204" pitchFamily="34" charset="0"/>
            </a:endParaRPr>
          </a:p>
          <a:p>
            <a:pPr algn="ctr"/>
            <a:r>
              <a:rPr lang="en-GB" sz="4000" b="1" i="1" dirty="0">
                <a:solidFill>
                  <a:schemeClr val="bg1"/>
                </a:solidFill>
                <a:latin typeface="Century Gothic" panose="020B0502020202020204" pitchFamily="34" charset="0"/>
              </a:rPr>
              <a:t>…created to be creative…</a:t>
            </a:r>
          </a:p>
        </p:txBody>
      </p:sp>
    </p:spTree>
    <p:extLst>
      <p:ext uri="{BB962C8B-B14F-4D97-AF65-F5344CB8AC3E}">
        <p14:creationId xmlns:p14="http://schemas.microsoft.com/office/powerpoint/2010/main" val="117834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ligious banner with a person holding a baby&#10;&#10;AI-generated content may be incorrect.">
            <a:extLst>
              <a:ext uri="{FF2B5EF4-FFF2-40B4-BE49-F238E27FC236}">
                <a16:creationId xmlns:a16="http://schemas.microsoft.com/office/drawing/2014/main" id="{D4758099-5136-E934-0BB8-0115C861A5F0}"/>
              </a:ext>
            </a:extLst>
          </p:cNvPr>
          <p:cNvPicPr>
            <a:picLocks noChangeAspect="1"/>
          </p:cNvPicPr>
          <p:nvPr/>
        </p:nvPicPr>
        <p:blipFill>
          <a:blip r:embed="rId3">
            <a:extLst>
              <a:ext uri="{28A0092B-C50C-407E-A947-70E740481C1C}">
                <a14:useLocalDpi xmlns:a14="http://schemas.microsoft.com/office/drawing/2010/main" val="0"/>
              </a:ext>
            </a:extLst>
          </a:blip>
          <a:srcRect l="17332" t="5900" r="17332" b="9051"/>
          <a:stretch>
            <a:fillRect/>
          </a:stretch>
        </p:blipFill>
        <p:spPr>
          <a:xfrm>
            <a:off x="2735796" y="48716"/>
            <a:ext cx="3672408" cy="6760569"/>
          </a:xfrm>
          <a:prstGeom prst="rect">
            <a:avLst/>
          </a:prstGeom>
        </p:spPr>
      </p:pic>
      <p:sp>
        <p:nvSpPr>
          <p:cNvPr id="4" name="Rectangle: Rounded Corners 3">
            <a:extLst>
              <a:ext uri="{FF2B5EF4-FFF2-40B4-BE49-F238E27FC236}">
                <a16:creationId xmlns:a16="http://schemas.microsoft.com/office/drawing/2014/main" id="{74F78698-9D45-5FFE-1C97-D0D21F28D075}"/>
              </a:ext>
            </a:extLst>
          </p:cNvPr>
          <p:cNvSpPr/>
          <p:nvPr/>
        </p:nvSpPr>
        <p:spPr>
          <a:xfrm>
            <a:off x="179512" y="188640"/>
            <a:ext cx="3240360"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He shall be called Jesus</a:t>
            </a:r>
          </a:p>
        </p:txBody>
      </p:sp>
      <p:pic>
        <p:nvPicPr>
          <p:cNvPr id="7" name="Picture 6" descr="A religious banner with a person holding a baby&#10;&#10;AI-generated content may be incorrect.">
            <a:extLst>
              <a:ext uri="{FF2B5EF4-FFF2-40B4-BE49-F238E27FC236}">
                <a16:creationId xmlns:a16="http://schemas.microsoft.com/office/drawing/2014/main" id="{45325AAC-1F7A-E293-3921-37E8BE5BF9D1}"/>
              </a:ext>
            </a:extLst>
          </p:cNvPr>
          <p:cNvPicPr>
            <a:picLocks noChangeAspect="1"/>
          </p:cNvPicPr>
          <p:nvPr/>
        </p:nvPicPr>
        <p:blipFill>
          <a:blip r:embed="rId3">
            <a:extLst>
              <a:ext uri="{28A0092B-C50C-407E-A947-70E740481C1C}">
                <a14:useLocalDpi xmlns:a14="http://schemas.microsoft.com/office/drawing/2010/main" val="0"/>
              </a:ext>
            </a:extLst>
          </a:blip>
          <a:srcRect l="59718" t="82555" r="30033" b="12571"/>
          <a:stretch>
            <a:fillRect/>
          </a:stretch>
        </p:blipFill>
        <p:spPr>
          <a:xfrm>
            <a:off x="6948264" y="5200343"/>
            <a:ext cx="1584785" cy="1065825"/>
          </a:xfrm>
          <a:prstGeom prst="rect">
            <a:avLst/>
          </a:prstGeom>
        </p:spPr>
      </p:pic>
      <p:sp>
        <p:nvSpPr>
          <p:cNvPr id="2" name="Speech Bubble: Rectangle with Corners Rounded 1">
            <a:extLst>
              <a:ext uri="{FF2B5EF4-FFF2-40B4-BE49-F238E27FC236}">
                <a16:creationId xmlns:a16="http://schemas.microsoft.com/office/drawing/2014/main" id="{C823E017-0A7C-171B-7CA9-B9A1D1037D15}"/>
              </a:ext>
            </a:extLst>
          </p:cNvPr>
          <p:cNvSpPr/>
          <p:nvPr/>
        </p:nvSpPr>
        <p:spPr>
          <a:xfrm>
            <a:off x="6053328" y="222960"/>
            <a:ext cx="2695136" cy="1224136"/>
          </a:xfrm>
          <a:prstGeom prst="wedgeRoundRectCallout">
            <a:avLst>
              <a:gd name="adj1" fmla="val -80469"/>
              <a:gd name="adj2" fmla="val -60"/>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Mary, you have found favour with God.</a:t>
            </a:r>
          </a:p>
        </p:txBody>
      </p:sp>
      <p:sp>
        <p:nvSpPr>
          <p:cNvPr id="5" name="Speech Bubble: Rectangle with Corners Rounded 4">
            <a:extLst>
              <a:ext uri="{FF2B5EF4-FFF2-40B4-BE49-F238E27FC236}">
                <a16:creationId xmlns:a16="http://schemas.microsoft.com/office/drawing/2014/main" id="{9CEDFD8F-D822-F7D9-55FE-E4D4250F0518}"/>
              </a:ext>
            </a:extLst>
          </p:cNvPr>
          <p:cNvSpPr/>
          <p:nvPr/>
        </p:nvSpPr>
        <p:spPr>
          <a:xfrm>
            <a:off x="629562" y="1412776"/>
            <a:ext cx="2520280" cy="1224136"/>
          </a:xfrm>
          <a:prstGeom prst="wedgeRoundRectCallout">
            <a:avLst>
              <a:gd name="adj1" fmla="val 82116"/>
              <a:gd name="adj2" fmla="val 50361"/>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Let this happen to me as you say!</a:t>
            </a:r>
          </a:p>
        </p:txBody>
      </p:sp>
    </p:spTree>
    <p:extLst>
      <p:ext uri="{BB962C8B-B14F-4D97-AF65-F5344CB8AC3E}">
        <p14:creationId xmlns:p14="http://schemas.microsoft.com/office/powerpoint/2010/main" val="235366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y colorful hands in a row&#10;&#10;AI-generated content may be incorrect.">
            <a:extLst>
              <a:ext uri="{FF2B5EF4-FFF2-40B4-BE49-F238E27FC236}">
                <a16:creationId xmlns:a16="http://schemas.microsoft.com/office/drawing/2014/main" id="{2ABB886D-AD69-1743-E6BF-733A084A1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025"/>
            <a:ext cx="9144000" cy="6457950"/>
          </a:xfrm>
          <a:prstGeom prst="rect">
            <a:avLst/>
          </a:prstGeom>
        </p:spPr>
      </p:pic>
      <p:sp>
        <p:nvSpPr>
          <p:cNvPr id="4" name="Rectangle: Rounded Corners 3">
            <a:extLst>
              <a:ext uri="{FF2B5EF4-FFF2-40B4-BE49-F238E27FC236}">
                <a16:creationId xmlns:a16="http://schemas.microsoft.com/office/drawing/2014/main" id="{8FC6B8D3-2A88-4C9A-C278-019E82621268}"/>
              </a:ext>
            </a:extLst>
          </p:cNvPr>
          <p:cNvSpPr/>
          <p:nvPr/>
        </p:nvSpPr>
        <p:spPr>
          <a:xfrm>
            <a:off x="1691680" y="2132856"/>
            <a:ext cx="5760640" cy="259228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How does it feel to be given a special job to do?</a:t>
            </a:r>
          </a:p>
          <a:p>
            <a:pPr algn="ctr"/>
            <a:r>
              <a:rPr lang="en-GB" sz="3200" b="1" dirty="0">
                <a:solidFill>
                  <a:schemeClr val="tx1"/>
                </a:solidFill>
                <a:latin typeface="Century Gothic" panose="020B0502020202020204" pitchFamily="34" charset="0"/>
              </a:rPr>
              <a:t>Is it important that we try to do it well? Why?</a:t>
            </a:r>
          </a:p>
        </p:txBody>
      </p:sp>
    </p:spTree>
    <p:extLst>
      <p:ext uri="{BB962C8B-B14F-4D97-AF65-F5344CB8AC3E}">
        <p14:creationId xmlns:p14="http://schemas.microsoft.com/office/powerpoint/2010/main" val="124991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3E264-01B8-2FF3-F5F0-17E076EA7AE0}"/>
              </a:ext>
            </a:extLst>
          </p:cNvPr>
          <p:cNvSpPr txBox="1">
            <a:spLocks noChangeArrowheads="1"/>
          </p:cNvSpPr>
          <p:nvPr/>
        </p:nvSpPr>
        <p:spPr bwMode="auto">
          <a:xfrm>
            <a:off x="3995936" y="2451231"/>
            <a:ext cx="4887356" cy="4142673"/>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we might learn from Mary’s example?....</a:t>
            </a:r>
          </a:p>
          <a:p>
            <a:pPr algn="ctr" fontAlgn="auto">
              <a:spcAft>
                <a:spcPts val="0"/>
              </a:spcAft>
              <a:buNone/>
              <a:defRPr/>
            </a:pPr>
            <a:r>
              <a:rPr lang="en-GB" sz="2800" b="1" dirty="0">
                <a:solidFill>
                  <a:prstClr val="black"/>
                </a:solidFill>
                <a:latin typeface="Century Gothic" panose="020B0502020202020204" pitchFamily="34" charset="0"/>
              </a:rPr>
              <a:t>….I wonder how our attitude might be like hers?....</a:t>
            </a:r>
          </a:p>
          <a:p>
            <a:pPr algn="ctr" fontAlgn="auto">
              <a:spcAft>
                <a:spcPts val="0"/>
              </a:spcAft>
              <a:buNone/>
              <a:defRPr/>
            </a:pPr>
            <a:r>
              <a:rPr lang="en-GB" sz="2800" b="1" dirty="0">
                <a:solidFill>
                  <a:prstClr val="black"/>
                </a:solidFill>
                <a:latin typeface="Century Gothic" panose="020B0502020202020204" pitchFamily="34" charset="0"/>
              </a:rPr>
              <a:t>....and what God might notice </a:t>
            </a:r>
            <a:r>
              <a:rPr lang="en-GB" sz="2800" b="1" i="1" dirty="0">
                <a:solidFill>
                  <a:prstClr val="black"/>
                </a:solidFill>
                <a:latin typeface="Century Gothic" panose="020B0502020202020204" pitchFamily="34" charset="0"/>
              </a:rPr>
              <a:t>us </a:t>
            </a:r>
            <a:r>
              <a:rPr lang="en-GB" sz="2800" b="1" dirty="0">
                <a:solidFill>
                  <a:prstClr val="black"/>
                </a:solidFill>
                <a:latin typeface="Century Gothic" panose="020B0502020202020204" pitchFamily="34" charset="0"/>
              </a:rPr>
              <a:t>doing this week?....</a:t>
            </a:r>
          </a:p>
        </p:txBody>
      </p:sp>
      <p:pic>
        <p:nvPicPr>
          <p:cNvPr id="4" name="Picture 3" descr="A religious banner with a person holding a baby&#10;&#10;AI-generated content may be incorrect.">
            <a:extLst>
              <a:ext uri="{FF2B5EF4-FFF2-40B4-BE49-F238E27FC236}">
                <a16:creationId xmlns:a16="http://schemas.microsoft.com/office/drawing/2014/main" id="{C34CD592-8071-58E3-4373-FA3B45A6372C}"/>
              </a:ext>
            </a:extLst>
          </p:cNvPr>
          <p:cNvPicPr>
            <a:picLocks noChangeAspect="1"/>
          </p:cNvPicPr>
          <p:nvPr/>
        </p:nvPicPr>
        <p:blipFill>
          <a:blip r:embed="rId3">
            <a:extLst>
              <a:ext uri="{28A0092B-C50C-407E-A947-70E740481C1C}">
                <a14:useLocalDpi xmlns:a14="http://schemas.microsoft.com/office/drawing/2010/main" val="0"/>
              </a:ext>
            </a:extLst>
          </a:blip>
          <a:srcRect l="17332" t="5900" r="17332" b="9051"/>
          <a:stretch>
            <a:fillRect/>
          </a:stretch>
        </p:blipFill>
        <p:spPr>
          <a:xfrm>
            <a:off x="107504" y="44624"/>
            <a:ext cx="3672408" cy="6760569"/>
          </a:xfrm>
          <a:prstGeom prst="rect">
            <a:avLst/>
          </a:prstGeom>
        </p:spPr>
      </p:pic>
      <p:sp>
        <p:nvSpPr>
          <p:cNvPr id="5" name="Speech Bubble: Rectangle with Corners Rounded 4">
            <a:extLst>
              <a:ext uri="{FF2B5EF4-FFF2-40B4-BE49-F238E27FC236}">
                <a16:creationId xmlns:a16="http://schemas.microsoft.com/office/drawing/2014/main" id="{5083F285-9A85-B777-41C1-6515BBA5FA42}"/>
              </a:ext>
            </a:extLst>
          </p:cNvPr>
          <p:cNvSpPr/>
          <p:nvPr/>
        </p:nvSpPr>
        <p:spPr>
          <a:xfrm>
            <a:off x="3419872" y="252686"/>
            <a:ext cx="2520280" cy="1224136"/>
          </a:xfrm>
          <a:prstGeom prst="wedgeRoundRectCallout">
            <a:avLst>
              <a:gd name="adj1" fmla="val -57568"/>
              <a:gd name="adj2" fmla="val 91445"/>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Let this happen to me as you say!</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2600"/>
                            </p:stCondLst>
                            <p:childTnLst>
                              <p:par>
                                <p:cTn id="18" presetID="10" presetClass="entr" presetSubtype="0" fill="hold" nodeType="afterEffect">
                                  <p:stCondLst>
                                    <p:cond delay="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y colorful hands in a row&#10;&#10;AI-generated content may be incorrect.">
            <a:extLst>
              <a:ext uri="{FF2B5EF4-FFF2-40B4-BE49-F238E27FC236}">
                <a16:creationId xmlns:a16="http://schemas.microsoft.com/office/drawing/2014/main" id="{9045BA89-469F-064B-528D-9CECB68F7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025"/>
            <a:ext cx="9144000" cy="6457950"/>
          </a:xfrm>
          <a:prstGeom prst="rect">
            <a:avLst/>
          </a:prstGeom>
        </p:spPr>
      </p:pic>
      <p:sp>
        <p:nvSpPr>
          <p:cNvPr id="3" name="TextBox 2">
            <a:extLst>
              <a:ext uri="{FF2B5EF4-FFF2-40B4-BE49-F238E27FC236}">
                <a16:creationId xmlns:a16="http://schemas.microsoft.com/office/drawing/2014/main" id="{FFF5F669-C380-22F5-2A0D-7D697BC74CDB}"/>
              </a:ext>
            </a:extLst>
          </p:cNvPr>
          <p:cNvSpPr txBox="1"/>
          <p:nvPr/>
        </p:nvSpPr>
        <p:spPr>
          <a:xfrm>
            <a:off x="2915816" y="2136339"/>
            <a:ext cx="3312368" cy="2585323"/>
          </a:xfrm>
          <a:prstGeom prst="rect">
            <a:avLst/>
          </a:prstGeom>
          <a:noFill/>
        </p:spPr>
        <p:txBody>
          <a:bodyPr wrap="square" rtlCol="0">
            <a:spAutoFit/>
          </a:bodyPr>
          <a:lstStyle/>
          <a:p>
            <a:pPr algn="ctr"/>
            <a:r>
              <a:rPr lang="en-GB" sz="5400" b="1" dirty="0">
                <a:latin typeface="Century Gothic" panose="020B0502020202020204" pitchFamily="34" charset="0"/>
              </a:rPr>
              <a:t>Help us to do our best.</a:t>
            </a:r>
          </a:p>
        </p:txBody>
      </p:sp>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oung person giving a thumbs up&#10;&#10;AI-generated content may be incorrect.">
            <a:extLst>
              <a:ext uri="{FF2B5EF4-FFF2-40B4-BE49-F238E27FC236}">
                <a16:creationId xmlns:a16="http://schemas.microsoft.com/office/drawing/2014/main" id="{34A30181-BCDC-C378-D8AC-F8AD1F5DE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893" y="0"/>
            <a:ext cx="4570214" cy="6858000"/>
          </a:xfrm>
          <a:prstGeom prst="rect">
            <a:avLst/>
          </a:prstGeom>
          <a:ln>
            <a:solidFill>
              <a:schemeClr val="bg1"/>
            </a:solidFill>
          </a:ln>
        </p:spPr>
      </p:pic>
    </p:spTree>
    <p:extLst>
      <p:ext uri="{BB962C8B-B14F-4D97-AF65-F5344CB8AC3E}">
        <p14:creationId xmlns:p14="http://schemas.microsoft.com/office/powerpoint/2010/main" val="28122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2785</TotalTime>
  <Words>1806</Words>
  <Application>Microsoft Office PowerPoint</Application>
  <PresentationFormat>On-screen Show (4:3)</PresentationFormat>
  <Paragraphs>119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81</cp:revision>
  <dcterms:created xsi:type="dcterms:W3CDTF">2008-03-03T20:29:43Z</dcterms:created>
  <dcterms:modified xsi:type="dcterms:W3CDTF">2025-08-13T13:45:29Z</dcterms:modified>
</cp:coreProperties>
</file>