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2"/>
  </p:notesMasterIdLst>
  <p:sldIdLst>
    <p:sldId id="530" r:id="rId5"/>
    <p:sldId id="546" r:id="rId6"/>
    <p:sldId id="305" r:id="rId7"/>
    <p:sldId id="347" r:id="rId8"/>
    <p:sldId id="342" r:id="rId9"/>
    <p:sldId id="336" r:id="rId10"/>
    <p:sldId id="348" r:id="rId11"/>
    <p:sldId id="326" r:id="rId12"/>
    <p:sldId id="548" r:id="rId13"/>
    <p:sldId id="338" r:id="rId14"/>
    <p:sldId id="327" r:id="rId15"/>
    <p:sldId id="349" r:id="rId16"/>
    <p:sldId id="344" r:id="rId17"/>
    <p:sldId id="350" r:id="rId18"/>
    <p:sldId id="337" r:id="rId19"/>
    <p:sldId id="351" r:id="rId20"/>
    <p:sldId id="352" r:id="rId21"/>
    <p:sldId id="345" r:id="rId22"/>
    <p:sldId id="308" r:id="rId23"/>
    <p:sldId id="277" r:id="rId24"/>
    <p:sldId id="269" r:id="rId25"/>
    <p:sldId id="265" r:id="rId26"/>
    <p:sldId id="275" r:id="rId27"/>
    <p:sldId id="549" r:id="rId28"/>
    <p:sldId id="325" r:id="rId29"/>
    <p:sldId id="339" r:id="rId30"/>
    <p:sldId id="550"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897E18-F7E0-426C-A671-A053C0DDFBE1}" v="1" dt="2024-08-15T09:56:13.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599" autoAdjust="0"/>
  </p:normalViewPr>
  <p:slideViewPr>
    <p:cSldViewPr>
      <p:cViewPr varScale="1">
        <p:scale>
          <a:sx n="31" d="100"/>
          <a:sy n="31" d="100"/>
        </p:scale>
        <p:origin x="230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Whittington" userId="485837a3-6b62-4a46-bd56-3728cbac1753" providerId="ADAL" clId="{8B897E18-F7E0-426C-A671-A053C0DDFBE1}"/>
    <pc:docChg chg="modSld">
      <pc:chgData name="Jane Whittington" userId="485837a3-6b62-4a46-bd56-3728cbac1753" providerId="ADAL" clId="{8B897E18-F7E0-426C-A671-A053C0DDFBE1}" dt="2024-08-15T09:56:29.468" v="3" actId="20577"/>
      <pc:docMkLst>
        <pc:docMk/>
      </pc:docMkLst>
      <pc:sldChg chg="modNotesTx">
        <pc:chgData name="Jane Whittington" userId="485837a3-6b62-4a46-bd56-3728cbac1753" providerId="ADAL" clId="{8B897E18-F7E0-426C-A671-A053C0DDFBE1}" dt="2024-08-15T09:56:29.468" v="3" actId="20577"/>
        <pc:sldMkLst>
          <pc:docMk/>
          <pc:sldMk cId="0"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1D77D2F-A08F-A24E-B239-D29BCBD22717}" type="datetimeFigureOut">
              <a:rPr lang="en-US"/>
              <a:pPr>
                <a:defRPr/>
              </a:pPr>
              <a:t>8/15/2024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193AD9F-D51C-984C-B857-DA2D84718228}" type="slidenum">
              <a:rPr lang="en-US"/>
              <a:pPr>
                <a:defRPr/>
              </a:pPr>
              <a:t>‹#›</a:t>
            </a:fld>
            <a:endParaRPr lang="en-US"/>
          </a:p>
        </p:txBody>
      </p:sp>
    </p:spTree>
    <p:extLst>
      <p:ext uri="{BB962C8B-B14F-4D97-AF65-F5344CB8AC3E}">
        <p14:creationId xmlns:p14="http://schemas.microsoft.com/office/powerpoint/2010/main" val="199412254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3hgrlq6yacptf.cloudfront.net/60638a2c87045/content/pages/documents/bible-chat-mat-its-harvest.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buFont typeface="Symbol" panose="05050102010706020507" pitchFamily="18" charset="2"/>
              <a:buNone/>
            </a:pPr>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Slide 1:</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 Use the new gathering words for this term</a:t>
            </a:r>
          </a:p>
          <a:p>
            <a:pPr marL="0" lvl="0" indent="0">
              <a:buFont typeface="Symbol" panose="05050102010706020507" pitchFamily="18" charset="2"/>
              <a:buNone/>
            </a:pPr>
            <a:endParaRPr lang="en-GB" altLang="en-US" sz="1800" dirty="0">
              <a:latin typeface="Avenir Next LT Pro" panose="020B0504020202020204" pitchFamily="34"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rPr>
              <a:t>ALL: May our attitudes make our school community a happy place today.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408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10: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Just as an example, the wheat that is made into the bread or cereal that many of you will have eaten for breakfast has come from farms all over Britain, and the banana or orange that you might have at break time will have been harvested in other places of our world where it’s hotter. </a:t>
            </a:r>
            <a:endParaRPr lang="en-GB" dirty="0"/>
          </a:p>
        </p:txBody>
      </p:sp>
      <p:sp>
        <p:nvSpPr>
          <p:cNvPr id="4" name="Slide Number Placeholder 3"/>
          <p:cNvSpPr>
            <a:spLocks noGrp="1"/>
          </p:cNvSpPr>
          <p:nvPr>
            <p:ph type="sldNum" sz="quarter" idx="5"/>
          </p:nvPr>
        </p:nvSpPr>
        <p:spPr/>
        <p:txBody>
          <a:bodyPr/>
          <a:lstStyle/>
          <a:p>
            <a:pPr>
              <a:defRPr/>
            </a:pPr>
            <a:fld id="{C193AD9F-D51C-984C-B857-DA2D84718228}" type="slidenum">
              <a:rPr lang="en-US" smtClean="0"/>
              <a:pPr>
                <a:defRPr/>
              </a:pPr>
              <a:t>10</a:t>
            </a:fld>
            <a:endParaRPr lang="en-US"/>
          </a:p>
        </p:txBody>
      </p:sp>
    </p:spTree>
    <p:extLst>
      <p:ext uri="{BB962C8B-B14F-4D97-AF65-F5344CB8AC3E}">
        <p14:creationId xmlns:p14="http://schemas.microsoft.com/office/powerpoint/2010/main" val="556202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11: </a:t>
            </a:r>
            <a:r>
              <a:rPr lang="en-GB" b="0" dirty="0"/>
              <a:t>such as here…. </a:t>
            </a:r>
            <a:r>
              <a:rPr lang="en-GB" dirty="0"/>
              <a:t>Talk about this slide if you have time!</a:t>
            </a:r>
          </a:p>
          <a:p>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Let’s have letters 7&amp;2…..which spell…..</a:t>
            </a:r>
            <a:endParaRPr lang="en-GB" dirty="0"/>
          </a:p>
        </p:txBody>
      </p:sp>
      <p:sp>
        <p:nvSpPr>
          <p:cNvPr id="4" name="Slide Number Placeholder 3"/>
          <p:cNvSpPr>
            <a:spLocks noGrp="1"/>
          </p:cNvSpPr>
          <p:nvPr>
            <p:ph type="sldNum" sz="quarter" idx="5"/>
          </p:nvPr>
        </p:nvSpPr>
        <p:spPr/>
        <p:txBody>
          <a:bodyPr/>
          <a:lstStyle/>
          <a:p>
            <a:pPr>
              <a:defRPr/>
            </a:pPr>
            <a:fld id="{C193AD9F-D51C-984C-B857-DA2D84718228}" type="slidenum">
              <a:rPr lang="en-US" smtClean="0"/>
              <a:pPr>
                <a:defRPr/>
              </a:pPr>
              <a:t>11</a:t>
            </a:fld>
            <a:endParaRPr lang="en-US"/>
          </a:p>
        </p:txBody>
      </p:sp>
    </p:spTree>
    <p:extLst>
      <p:ext uri="{BB962C8B-B14F-4D97-AF65-F5344CB8AC3E}">
        <p14:creationId xmlns:p14="http://schemas.microsoft.com/office/powerpoint/2010/main" val="3589133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Slide 12: ‘TA!’</a:t>
            </a: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 – that’s short for ‘thankyou’!! </a:t>
            </a:r>
            <a:endParaRPr lang="en-GB" dirty="0"/>
          </a:p>
        </p:txBody>
      </p:sp>
      <p:sp>
        <p:nvSpPr>
          <p:cNvPr id="4" name="Slide Number Placeholder 3"/>
          <p:cNvSpPr>
            <a:spLocks noGrp="1"/>
          </p:cNvSpPr>
          <p:nvPr>
            <p:ph type="sldNum" sz="quarter" idx="5"/>
          </p:nvPr>
        </p:nvSpPr>
        <p:spPr/>
        <p:txBody>
          <a:bodyPr/>
          <a:lstStyle/>
          <a:p>
            <a:pPr>
              <a:defRPr/>
            </a:pPr>
            <a:fld id="{C193AD9F-D51C-984C-B857-DA2D84718228}" type="slidenum">
              <a:rPr lang="en-US" smtClean="0"/>
              <a:pPr>
                <a:defRPr/>
              </a:pPr>
              <a:t>12</a:t>
            </a:fld>
            <a:endParaRPr lang="en-US"/>
          </a:p>
        </p:txBody>
      </p:sp>
    </p:spTree>
    <p:extLst>
      <p:ext uri="{BB962C8B-B14F-4D97-AF65-F5344CB8AC3E}">
        <p14:creationId xmlns:p14="http://schemas.microsoft.com/office/powerpoint/2010/main" val="2147035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13: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At Harvest time, we say thank you for our food: to the farmers who’ve grown it and taken care of it, those who’ve harvested it, those who’ve stored it and sold it…and (as a church school family) to God for the rain and sunshine that has helped it to grow.</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Let’s take letters 1,2,4&amp;5….</a:t>
            </a:r>
            <a:endParaRPr lang="en-GB" sz="1800" b="1" dirty="0">
              <a:effectLst/>
              <a:latin typeface="Avenir Next LT Pro" panose="020B0504020202020204" pitchFamily="34" charset="0"/>
              <a:ea typeface="MS Mincho" panose="02020609040205080304" pitchFamily="49" charset="-128"/>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C193AD9F-D51C-984C-B857-DA2D84718228}" type="slidenum">
              <a:rPr lang="en-US" smtClean="0"/>
              <a:pPr>
                <a:defRPr/>
              </a:pPr>
              <a:t>13</a:t>
            </a:fld>
            <a:endParaRPr lang="en-US"/>
          </a:p>
        </p:txBody>
      </p:sp>
    </p:spTree>
    <p:extLst>
      <p:ext uri="{BB962C8B-B14F-4D97-AF65-F5344CB8AC3E}">
        <p14:creationId xmlns:p14="http://schemas.microsoft.com/office/powerpoint/2010/main" val="475985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Slides 14&amp;15: </a:t>
            </a: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Most of us have </a:t>
            </a:r>
            <a:r>
              <a:rPr lang="en-GB" sz="1200" dirty="0" err="1">
                <a:effectLst/>
                <a:latin typeface="Avenir Next LT Pro" panose="020B0504020202020204" pitchFamily="34" charset="0"/>
                <a:ea typeface="MS Mincho" panose="02020609040205080304" pitchFamily="49" charset="-128"/>
                <a:cs typeface="Times New Roman" panose="02020603050405020304" pitchFamily="18" charset="0"/>
              </a:rPr>
              <a:t>HAVE</a:t>
            </a: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 plenty of food…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C193AD9F-D51C-984C-B857-DA2D84718228}" type="slidenum">
              <a:rPr lang="en-US" smtClean="0"/>
              <a:pPr>
                <a:defRPr/>
              </a:pPr>
              <a:t>14</a:t>
            </a:fld>
            <a:endParaRPr lang="en-US"/>
          </a:p>
        </p:txBody>
      </p:sp>
    </p:spTree>
    <p:extLst>
      <p:ext uri="{BB962C8B-B14F-4D97-AF65-F5344CB8AC3E}">
        <p14:creationId xmlns:p14="http://schemas.microsoft.com/office/powerpoint/2010/main" val="1418491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16</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but we need to remember that in other places, there is not enough food to eat because the harvest has not been good – too hot, too cold, too wet, too dry – and so people might…… let’s take letters 6,7,2,3,4&amp;5….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C193AD9F-D51C-984C-B857-DA2D84718228}" type="slidenum">
              <a:rPr lang="en-US" smtClean="0"/>
              <a:pPr>
                <a:defRPr/>
              </a:pPr>
              <a:t>15</a:t>
            </a:fld>
            <a:endParaRPr lang="en-US"/>
          </a:p>
        </p:txBody>
      </p:sp>
    </p:spTree>
    <p:extLst>
      <p:ext uri="{BB962C8B-B14F-4D97-AF65-F5344CB8AC3E}">
        <p14:creationId xmlns:p14="http://schemas.microsoft.com/office/powerpoint/2010/main" val="1289090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Slide 16: STARVE.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0" dirty="0">
                <a:effectLst/>
                <a:latin typeface="Avenir Next LT Pro" panose="020B0504020202020204" pitchFamily="34" charset="0"/>
                <a:ea typeface="MS Mincho" panose="02020609040205080304" pitchFamily="49" charset="-128"/>
                <a:cs typeface="Times New Roman" panose="02020603050405020304" pitchFamily="18" charset="0"/>
              </a:rPr>
              <a:t>There might also be people here in our community who struggle to feed their families, people we can also help this Harvest time. Finally, le</a:t>
            </a: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t’s have letters 6,1,2,3&amp;5, which spell….. </a:t>
            </a:r>
            <a:endParaRPr lang="en-GB" sz="1200" b="0" dirty="0">
              <a:effectLst/>
              <a:latin typeface="Avenir Next LT Pro" panose="020B0504020202020204" pitchFamily="34" charset="0"/>
              <a:ea typeface="MS Mincho" panose="02020609040205080304" pitchFamily="49" charset="-128"/>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b="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C193AD9F-D51C-984C-B857-DA2D84718228}" type="slidenum">
              <a:rPr lang="en-US" smtClean="0"/>
              <a:pPr>
                <a:defRPr/>
              </a:pPr>
              <a:t>16</a:t>
            </a:fld>
            <a:endParaRPr lang="en-US"/>
          </a:p>
        </p:txBody>
      </p:sp>
    </p:spTree>
    <p:extLst>
      <p:ext uri="{BB962C8B-B14F-4D97-AF65-F5344CB8AC3E}">
        <p14:creationId xmlns:p14="http://schemas.microsoft.com/office/powerpoint/2010/main" val="3624152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Slide 17: SHARE….</a:t>
            </a:r>
            <a:endParaRPr lang="en-GB" dirty="0"/>
          </a:p>
        </p:txBody>
      </p:sp>
      <p:sp>
        <p:nvSpPr>
          <p:cNvPr id="4" name="Slide Number Placeholder 3"/>
          <p:cNvSpPr>
            <a:spLocks noGrp="1"/>
          </p:cNvSpPr>
          <p:nvPr>
            <p:ph type="sldNum" sz="quarter" idx="5"/>
          </p:nvPr>
        </p:nvSpPr>
        <p:spPr/>
        <p:txBody>
          <a:bodyPr/>
          <a:lstStyle/>
          <a:p>
            <a:pPr>
              <a:defRPr/>
            </a:pPr>
            <a:fld id="{C193AD9F-D51C-984C-B857-DA2D84718228}" type="slidenum">
              <a:rPr lang="en-US" smtClean="0"/>
              <a:pPr>
                <a:defRPr/>
              </a:pPr>
              <a:t>17</a:t>
            </a:fld>
            <a:endParaRPr lang="en-US"/>
          </a:p>
        </p:txBody>
      </p:sp>
    </p:spTree>
    <p:extLst>
      <p:ext uri="{BB962C8B-B14F-4D97-AF65-F5344CB8AC3E}">
        <p14:creationId xmlns:p14="http://schemas.microsoft.com/office/powerpoint/2010/main" val="1056983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18: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 so, at Harvest time, it’s good to find ways to SHARE what we have with others. Explain how you will be doing this as a school this year – or together think of ways e.g. giving to the local food bank, donating money to charity etc., or using the idea on slides 19-23 to support The Garden Route Children’s Trust. You could also use them after the reflection slide.)</a:t>
            </a:r>
            <a:endParaRPr lang="en-GB" dirty="0"/>
          </a:p>
        </p:txBody>
      </p:sp>
      <p:sp>
        <p:nvSpPr>
          <p:cNvPr id="4" name="Slide Number Placeholder 3"/>
          <p:cNvSpPr>
            <a:spLocks noGrp="1"/>
          </p:cNvSpPr>
          <p:nvPr>
            <p:ph type="sldNum" sz="quarter" idx="5"/>
          </p:nvPr>
        </p:nvSpPr>
        <p:spPr/>
        <p:txBody>
          <a:bodyPr/>
          <a:lstStyle/>
          <a:p>
            <a:pPr>
              <a:defRPr/>
            </a:pPr>
            <a:fld id="{C193AD9F-D51C-984C-B857-DA2D84718228}" type="slidenum">
              <a:rPr lang="en-US" smtClean="0"/>
              <a:pPr>
                <a:defRPr/>
              </a:pPr>
              <a:t>18</a:t>
            </a:fld>
            <a:endParaRPr lang="en-US"/>
          </a:p>
        </p:txBody>
      </p:sp>
    </p:spTree>
    <p:extLst>
      <p:ext uri="{BB962C8B-B14F-4D97-AF65-F5344CB8AC3E}">
        <p14:creationId xmlns:p14="http://schemas.microsoft.com/office/powerpoint/2010/main" val="505520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Slide 19: </a:t>
            </a:r>
            <a:r>
              <a:rPr lang="en-GB" i="1" dirty="0"/>
              <a:t>Optional slides, relating to The Garden Route Children’s Trust</a:t>
            </a:r>
          </a:p>
          <a:p>
            <a:r>
              <a:rPr lang="en-GB" i="1" dirty="0"/>
              <a:t>Here’s a question for us to ponder as we think about Harvest time this year…</a:t>
            </a:r>
          </a:p>
          <a:p>
            <a:r>
              <a:rPr lang="en-GB" b="1" i="1" dirty="0"/>
              <a:t>What can you buy for 10p?.....</a:t>
            </a:r>
            <a:r>
              <a:rPr lang="en-GB" sz="1800" i="1" dirty="0">
                <a:effectLst/>
                <a:latin typeface="Calibri" panose="020F0502020204030204" pitchFamily="34" charset="0"/>
                <a:ea typeface="MS Mincho" panose="02020609040205080304" pitchFamily="49" charset="-128"/>
              </a:rPr>
              <a:t> [ask children to suggest a few ideas]</a:t>
            </a:r>
            <a:endParaRPr lang="en-GB" b="1" i="1" dirty="0"/>
          </a:p>
          <a:p>
            <a:r>
              <a:rPr lang="en-GB" b="0" i="1" dirty="0"/>
              <a:t>The answer is, not much! But what if you could use just 10p to help give breakfast to a child in poor communities in South Africa? Let’s find out how…..</a:t>
            </a:r>
          </a:p>
        </p:txBody>
      </p:sp>
      <p:sp>
        <p:nvSpPr>
          <p:cNvPr id="4" name="Slide Number Placeholder 3"/>
          <p:cNvSpPr>
            <a:spLocks noGrp="1"/>
          </p:cNvSpPr>
          <p:nvPr>
            <p:ph type="sldNum" sz="quarter" idx="5"/>
          </p:nvPr>
        </p:nvSpPr>
        <p:spPr/>
        <p:txBody>
          <a:bodyPr/>
          <a:lstStyle/>
          <a:p>
            <a:pPr>
              <a:defRPr/>
            </a:pPr>
            <a:fld id="{C193AD9F-D51C-984C-B857-DA2D84718228}" type="slidenum">
              <a:rPr lang="en-US" smtClean="0"/>
              <a:pPr>
                <a:defRPr/>
              </a:pPr>
              <a:t>19</a:t>
            </a:fld>
            <a:endParaRPr lang="en-US"/>
          </a:p>
        </p:txBody>
      </p:sp>
    </p:spTree>
    <p:extLst>
      <p:ext uri="{BB962C8B-B14F-4D97-AF65-F5344CB8AC3E}">
        <p14:creationId xmlns:p14="http://schemas.microsoft.com/office/powerpoint/2010/main" val="121936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altLang="en-US" b="1" dirty="0"/>
              <a:t>Slide 2: </a:t>
            </a:r>
            <a:r>
              <a:rPr lang="en-US" altLang="en-US" b="0" dirty="0"/>
              <a:t>Over the last 2 weeks, we have properly introduced our theme for this term as the ‘How-to-be-attitudes’, Jesus’ words from the Lesson on the Mountain. These were words spoken to large crowds of people, which have provided guidance for millions of Christians all over the world in how to live as part of God’s Kingdom on earth.</a:t>
            </a:r>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2466907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E5FF05C-5DD5-22E3-A5FC-27303BC7F0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4947B0A-2E8D-81AA-FDAC-19BAA37D1654}"/>
              </a:ext>
            </a:extLst>
          </p:cNvPr>
          <p:cNvSpPr>
            <a:spLocks noGrp="1"/>
          </p:cNvSpPr>
          <p:nvPr>
            <p:ph type="body" idx="1"/>
          </p:nvPr>
        </p:nvSpPr>
        <p:spPr/>
        <p:txBody>
          <a:bodyPr/>
          <a:lstStyle/>
          <a:p>
            <a:pPr marL="0" lvl="0" indent="0">
              <a:buFont typeface="Symbol" panose="05050102010706020507" pitchFamily="18" charset="2"/>
              <a:buNone/>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Slide 20: The Garden Route Children’s Trust is a Christian charity, started in 2016 by a lady who lives in Oxshott called Penny Fleming to support the work of Sister Ethel (who founded the </a:t>
            </a:r>
            <a:r>
              <a:rPr lang="en-GB" sz="1800" b="1" i="1" dirty="0" err="1">
                <a:effectLst/>
                <a:latin typeface="Calibri" panose="020F0502020204030204" pitchFamily="34" charset="0"/>
                <a:ea typeface="MS Mincho" panose="02020609040205080304" pitchFamily="49" charset="-128"/>
                <a:cs typeface="Times New Roman" panose="02020603050405020304" pitchFamily="18" charset="0"/>
              </a:rPr>
              <a:t>Missionvale</a:t>
            </a: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 Care Centre) and others. </a:t>
            </a:r>
          </a:p>
          <a:p>
            <a:pPr marL="0" lvl="0" indent="0">
              <a:buFont typeface="Symbol" panose="05050102010706020507" pitchFamily="18" charset="2"/>
              <a:buNone/>
            </a:pPr>
            <a:endParaRPr lang="en-GB" sz="1800" b="1" i="1">
              <a:effectLst/>
              <a:latin typeface="Calibri" panose="020F0502020204030204" pitchFamily="34"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b="1" i="1">
                <a:effectLst/>
                <a:latin typeface="Calibri" panose="020F0502020204030204" pitchFamily="34" charset="0"/>
                <a:ea typeface="MS Mincho" panose="02020609040205080304" pitchFamily="49" charset="-128"/>
                <a:cs typeface="Times New Roman" panose="02020603050405020304" pitchFamily="18" charset="0"/>
              </a:rPr>
              <a:t>As </a:t>
            </a: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Christians, the Garden Route Children’s Trust believe that God loves them and that they can love others in all sorts of ways that make a difference.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defRPr/>
            </a:pPr>
            <a:endParaRPr lang="en-GB" dirty="0"/>
          </a:p>
        </p:txBody>
      </p:sp>
      <p:sp>
        <p:nvSpPr>
          <p:cNvPr id="4" name="Slide Number Placeholder 3">
            <a:extLst>
              <a:ext uri="{FF2B5EF4-FFF2-40B4-BE49-F238E27FC236}">
                <a16:creationId xmlns:a16="http://schemas.microsoft.com/office/drawing/2014/main" id="{8AF828EA-7131-B67E-4356-AF1B37315CD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F911E9-5522-4826-8138-2CAFA2B66769}" type="slidenum">
              <a:rPr kumimoji="0" lang="en-GB"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Slide 21: read words on screen</a:t>
            </a:r>
          </a:p>
        </p:txBody>
      </p:sp>
      <p:sp>
        <p:nvSpPr>
          <p:cNvPr id="4" name="Slide Number Placeholder 3"/>
          <p:cNvSpPr>
            <a:spLocks noGrp="1"/>
          </p:cNvSpPr>
          <p:nvPr>
            <p:ph type="sldNum" sz="quarter" idx="5"/>
          </p:nvPr>
        </p:nvSpPr>
        <p:spPr/>
        <p:txBody>
          <a:bodyPr/>
          <a:lstStyle/>
          <a:p>
            <a:pPr>
              <a:defRPr/>
            </a:pPr>
            <a:fld id="{C193AD9F-D51C-984C-B857-DA2D84718228}" type="slidenum">
              <a:rPr lang="en-US" smtClean="0"/>
              <a:pPr>
                <a:defRPr/>
              </a:pPr>
              <a:t>21</a:t>
            </a:fld>
            <a:endParaRPr lang="en-US"/>
          </a:p>
        </p:txBody>
      </p:sp>
    </p:spTree>
    <p:extLst>
      <p:ext uri="{BB962C8B-B14F-4D97-AF65-F5344CB8AC3E}">
        <p14:creationId xmlns:p14="http://schemas.microsoft.com/office/powerpoint/2010/main" val="3181447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983E1D8-7EA5-8D72-4206-33F42C024961}"/>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7E71807F-66D8-87CC-4025-74D2BA1E03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i="1" dirty="0"/>
              <a:t>Slide 22: This is one of their fundraising ideas….</a:t>
            </a:r>
            <a:r>
              <a:rPr lang="en-US" altLang="en-US" b="0" i="1" dirty="0"/>
              <a:t>but you could create your own using the 10p challenge e.g. make a 10p chain in your school hall / playground.</a:t>
            </a:r>
            <a:endParaRPr lang="en-US" altLang="en-US" b="1" i="1" dirty="0"/>
          </a:p>
        </p:txBody>
      </p:sp>
      <p:sp>
        <p:nvSpPr>
          <p:cNvPr id="4" name="Slide Number Placeholder 3">
            <a:extLst>
              <a:ext uri="{FF2B5EF4-FFF2-40B4-BE49-F238E27FC236}">
                <a16:creationId xmlns:a16="http://schemas.microsoft.com/office/drawing/2014/main" id="{708AF830-381E-F397-C859-5D711A12246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657BA-1256-4E43-9A1C-E795A77FD439}" type="slidenum">
              <a:rPr kumimoji="0" lang="en-GB"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A1BA607-DE88-923A-1348-960F823A5F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F2A32E0A-B905-0CA6-973E-04CDACD2E8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1C33619A-7DF5-240A-0628-884A39ECC55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ECD0C3-6FEE-4422-A7CB-2814C593E54D}" type="slidenum">
              <a:rPr kumimoji="0" lang="en-GB"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24: Reflection and words for worship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Let’s stop and think for a few moments now….</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been thinking today about HARVEST time….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thought of lots of words….EAT….TA (thankyou)….HAVE and SHARE….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…I wonder which word might be most important?.....or which word made you think…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HARVEST is an important time of the year…a time to remember and celebrate…. and say ‘TA!’</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Now let’s go back to the words we started with.</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In his Lesson on the Mountain, Jesus said:</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‘You will be truly happy if you recognise your need of God and will ask him for help in times of need.’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how Harvest might give some people an opportunity to do this?....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help some people might need…..and how God might help?....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how we might help too?....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endParaRPr lang="en-GB" sz="1200" b="1" dirty="0">
              <a:latin typeface="Century Gothic" panose="020B0502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b="1" dirty="0">
              <a:solidFill>
                <a:schemeClr val="bg1"/>
              </a:solidFill>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pPr>
              <a:defRPr/>
            </a:pPr>
            <a:fld id="{C193AD9F-D51C-984C-B857-DA2D84718228}" type="slidenum">
              <a:rPr lang="en-US" smtClean="0"/>
              <a:pPr>
                <a:defRPr/>
              </a:pPr>
              <a:t>24</a:t>
            </a:fld>
            <a:endParaRPr lang="en-US"/>
          </a:p>
        </p:txBody>
      </p:sp>
    </p:spTree>
    <p:extLst>
      <p:ext uri="{BB962C8B-B14F-4D97-AF65-F5344CB8AC3E}">
        <p14:creationId xmlns:p14="http://schemas.microsoft.com/office/powerpoint/2010/main" val="2287722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Symbol" panose="05050102010706020507" pitchFamily="18" charset="2"/>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25: </a:t>
            </a:r>
            <a:r>
              <a:rPr lang="en-GB" sz="1800" b="1" dirty="0">
                <a:latin typeface="Century Gothic" panose="020B0502020202020204" pitchFamily="34" charset="0"/>
              </a:rPr>
              <a:t>….I wonder what </a:t>
            </a:r>
            <a:r>
              <a:rPr lang="en-GB" sz="1800" b="1" i="1" dirty="0">
                <a:latin typeface="Century Gothic" panose="020B0502020202020204" pitchFamily="34" charset="0"/>
              </a:rPr>
              <a:t>you </a:t>
            </a:r>
            <a:r>
              <a:rPr lang="en-GB" sz="1800" b="1" dirty="0">
                <a:latin typeface="Century Gothic" panose="020B0502020202020204" pitchFamily="34" charset="0"/>
              </a:rPr>
              <a:t>might be thankful for this Harvest time?....</a:t>
            </a:r>
            <a:endParaRPr lang="en-GB" sz="1800" dirty="0">
              <a:latin typeface="Century Gothic" panose="020B0502020202020204" pitchFamily="34" charset="0"/>
            </a:endParaRPr>
          </a:p>
          <a:p>
            <a:pPr marL="0" lvl="0" indent="0">
              <a:buFont typeface="Symbol" panose="05050102010706020507" pitchFamily="18" charset="2"/>
              <a:buNone/>
            </a:pP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This is NOT something that I very often allow in assembly (shouting out), but as a one-off, we’re going to have a big grateful shout-out –which you can use as a prayer if you want to! After 3, everyone can shout out something that you are most grateful for… so have a quick think now about what you’ll say…… 3-2-1….</a:t>
            </a:r>
          </a:p>
          <a:p>
            <a:pPr marL="0" lvl="0" indent="0">
              <a:buFont typeface="Symbol" panose="05050102010706020507" pitchFamily="18" charset="2"/>
              <a:buNone/>
            </a:pPr>
            <a:endParaRPr lang="en-GB" sz="1800" dirty="0">
              <a:effectLst/>
              <a:latin typeface="Avenir Next LT Pro" panose="020B0504020202020204" pitchFamily="34"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[Pause for a few moments before ending]</a:t>
            </a:r>
            <a:endParaRPr lang="en-GB" sz="1800" i="1"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C193AD9F-D51C-984C-B857-DA2D84718228}" type="slidenum">
              <a:rPr lang="en-US" smtClean="0"/>
              <a:pPr>
                <a:defRPr/>
              </a:pPr>
              <a:t>25</a:t>
            </a:fld>
            <a:endParaRPr lang="en-US"/>
          </a:p>
        </p:txBody>
      </p:sp>
    </p:spTree>
    <p:extLst>
      <p:ext uri="{BB962C8B-B14F-4D97-AF65-F5344CB8AC3E}">
        <p14:creationId xmlns:p14="http://schemas.microsoft.com/office/powerpoint/2010/main" val="2875735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Sending: Slide 26</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Leader: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As we leave this place and time….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All: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May we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be thankful</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for what we have, and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be generous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in helping others.</a:t>
            </a:r>
            <a:endParaRPr lang="en-GB" dirty="0"/>
          </a:p>
        </p:txBody>
      </p:sp>
      <p:sp>
        <p:nvSpPr>
          <p:cNvPr id="4" name="Slide Number Placeholder 3"/>
          <p:cNvSpPr>
            <a:spLocks noGrp="1"/>
          </p:cNvSpPr>
          <p:nvPr>
            <p:ph type="sldNum" sz="quarter" idx="5"/>
          </p:nvPr>
        </p:nvSpPr>
        <p:spPr/>
        <p:txBody>
          <a:bodyPr/>
          <a:lstStyle/>
          <a:p>
            <a:pPr>
              <a:defRPr/>
            </a:pPr>
            <a:fld id="{C193AD9F-D51C-984C-B857-DA2D84718228}" type="slidenum">
              <a:rPr lang="en-US" smtClean="0"/>
              <a:pPr>
                <a:defRPr/>
              </a:pPr>
              <a:t>26</a:t>
            </a:fld>
            <a:endParaRPr lang="en-US"/>
          </a:p>
        </p:txBody>
      </p:sp>
    </p:spTree>
    <p:extLst>
      <p:ext uri="{BB962C8B-B14F-4D97-AF65-F5344CB8AC3E}">
        <p14:creationId xmlns:p14="http://schemas.microsoft.com/office/powerpoint/2010/main" val="752853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27: Reflective areas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Do something practical this week, to help others who are in need.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Use a Bible chat-mat focussed on Harvest, here: </a:t>
            </a:r>
            <a:r>
              <a:rPr lang="en-GB" sz="1800"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3"/>
              </a:rPr>
              <a:t>bible-chat-mat-its-harvest.pdf</a:t>
            </a:r>
            <a:endParaRPr lang="en-GB" dirty="0"/>
          </a:p>
        </p:txBody>
      </p:sp>
      <p:sp>
        <p:nvSpPr>
          <p:cNvPr id="4" name="Slide Number Placeholder 3"/>
          <p:cNvSpPr>
            <a:spLocks noGrp="1"/>
          </p:cNvSpPr>
          <p:nvPr>
            <p:ph type="sldNum" sz="quarter" idx="5"/>
          </p:nvPr>
        </p:nvSpPr>
        <p:spPr/>
        <p:txBody>
          <a:bodyPr/>
          <a:lstStyle/>
          <a:p>
            <a:pPr>
              <a:defRPr/>
            </a:pPr>
            <a:fld id="{C193AD9F-D51C-984C-B857-DA2D84718228}" type="slidenum">
              <a:rPr lang="en-US" smtClean="0"/>
              <a:pPr>
                <a:defRPr/>
              </a:pPr>
              <a:t>27</a:t>
            </a:fld>
            <a:endParaRPr lang="en-US"/>
          </a:p>
        </p:txBody>
      </p:sp>
    </p:spTree>
    <p:extLst>
      <p:ext uri="{BB962C8B-B14F-4D97-AF65-F5344CB8AC3E}">
        <p14:creationId xmlns:p14="http://schemas.microsoft.com/office/powerpoint/2010/main" val="848422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r>
              <a:rPr lang="en-GB" b="1" dirty="0"/>
              <a:t>Slide 3: </a:t>
            </a:r>
            <a:r>
              <a:rPr lang="en-GB" b="0" dirty="0"/>
              <a:t>In his Lesson on the Mountain, Jesus said: </a:t>
            </a:r>
            <a:r>
              <a:rPr lang="en-GB" b="1" dirty="0"/>
              <a:t>‘</a:t>
            </a:r>
            <a:r>
              <a:rPr lang="en-GB" sz="1200" b="1" dirty="0">
                <a:solidFill>
                  <a:schemeClr val="bg1"/>
                </a:solidFill>
                <a:latin typeface="Century Gothic" panose="020B0502020202020204" pitchFamily="34" charset="0"/>
              </a:rPr>
              <a:t>You will be truly happy </a:t>
            </a:r>
            <a:r>
              <a:rPr lang="en-GB" sz="1200" b="1" dirty="0">
                <a:latin typeface="Century Gothic" panose="020B0502020202020204" pitchFamily="34" charset="0"/>
                <a:ea typeface="MS Mincho" panose="02020609040205080304" pitchFamily="49" charset="-128"/>
                <a:cs typeface="Times New Roman" panose="02020603050405020304" pitchFamily="18" charset="0"/>
              </a:rPr>
              <a:t>if you recognise your need of God and will ask him for help in times of need.’</a:t>
            </a:r>
            <a:endParaRPr lang="en-GB" sz="1200" b="1" dirty="0">
              <a:solidFill>
                <a:schemeClr val="bg1"/>
              </a:solidFill>
              <a:latin typeface="Century Gothic" panose="020B0502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b="0" dirty="0"/>
              <a:t>These are the words from the ‘How-to-be-attitudes’ that we are going to be thinking about today, and we will be coming back to these words at the end of our time together today. But first, I need some help with some big letters [choose 7 children to help you to spell out H A R V E S 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pPr>
              <a:defRPr/>
            </a:pPr>
            <a:fld id="{C193AD9F-D51C-984C-B857-DA2D84718228}" type="slidenum">
              <a:rPr lang="en-US" smtClean="0"/>
              <a:pPr>
                <a:defRPr/>
              </a:pPr>
              <a:t>3</a:t>
            </a:fld>
            <a:endParaRPr lang="en-US"/>
          </a:p>
        </p:txBody>
      </p:sp>
    </p:spTree>
    <p:extLst>
      <p:ext uri="{BB962C8B-B14F-4D97-AF65-F5344CB8AC3E}">
        <p14:creationId xmlns:p14="http://schemas.microsoft.com/office/powerpoint/2010/main" val="2346142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Slide 4: </a:t>
            </a: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At this time of year, we often think about</a:t>
            </a:r>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 HARVEST-</a:t>
            </a: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time. </a:t>
            </a:r>
            <a:endParaRPr lang="en-GB" dirty="0"/>
          </a:p>
        </p:txBody>
      </p:sp>
      <p:sp>
        <p:nvSpPr>
          <p:cNvPr id="4" name="Slide Number Placeholder 3"/>
          <p:cNvSpPr>
            <a:spLocks noGrp="1"/>
          </p:cNvSpPr>
          <p:nvPr>
            <p:ph type="sldNum" sz="quarter" idx="5"/>
          </p:nvPr>
        </p:nvSpPr>
        <p:spPr/>
        <p:txBody>
          <a:bodyPr/>
          <a:lstStyle/>
          <a:p>
            <a:pPr>
              <a:defRPr/>
            </a:pPr>
            <a:fld id="{C193AD9F-D51C-984C-B857-DA2D84718228}" type="slidenum">
              <a:rPr lang="en-US" smtClean="0"/>
              <a:pPr>
                <a:defRPr/>
              </a:pPr>
              <a:t>4</a:t>
            </a:fld>
            <a:endParaRPr lang="en-US"/>
          </a:p>
        </p:txBody>
      </p:sp>
    </p:spTree>
    <p:extLst>
      <p:ext uri="{BB962C8B-B14F-4D97-AF65-F5344CB8AC3E}">
        <p14:creationId xmlns:p14="http://schemas.microsoft.com/office/powerpoint/2010/main" val="4166524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5: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People sometimes make special shaped bread to celebrate the HARVEST. But we don’t just harvest wheat: </a:t>
            </a:r>
            <a:r>
              <a:rPr lang="en-GB" sz="1800" dirty="0" err="1">
                <a:effectLst/>
                <a:latin typeface="Avenir Next LT Pro" panose="020B0504020202020204" pitchFamily="34" charset="0"/>
                <a:ea typeface="MS Mincho" panose="02020609040205080304" pitchFamily="49" charset="-128"/>
                <a:cs typeface="Times New Roman" panose="02020603050405020304" pitchFamily="18" charset="0"/>
              </a:rPr>
              <a:t>HARVESTing</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happens all over our world, to bring our food from where it is grown to our tables. </a:t>
            </a:r>
            <a:endParaRPr lang="en-GB" dirty="0"/>
          </a:p>
        </p:txBody>
      </p:sp>
      <p:sp>
        <p:nvSpPr>
          <p:cNvPr id="4" name="Slide Number Placeholder 3"/>
          <p:cNvSpPr>
            <a:spLocks noGrp="1"/>
          </p:cNvSpPr>
          <p:nvPr>
            <p:ph type="sldNum" sz="quarter" idx="5"/>
          </p:nvPr>
        </p:nvSpPr>
        <p:spPr/>
        <p:txBody>
          <a:bodyPr/>
          <a:lstStyle/>
          <a:p>
            <a:pPr>
              <a:defRPr/>
            </a:pPr>
            <a:fld id="{C193AD9F-D51C-984C-B857-DA2D84718228}" type="slidenum">
              <a:rPr lang="en-US" smtClean="0"/>
              <a:pPr>
                <a:defRPr/>
              </a:pPr>
              <a:t>5</a:t>
            </a:fld>
            <a:endParaRPr lang="en-US"/>
          </a:p>
        </p:txBody>
      </p:sp>
    </p:spTree>
    <p:extLst>
      <p:ext uri="{BB962C8B-B14F-4D97-AF65-F5344CB8AC3E}">
        <p14:creationId xmlns:p14="http://schemas.microsoft.com/office/powerpoint/2010/main" val="4019316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6: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Some of you may even have grown things in your garden over the summer, that you are now </a:t>
            </a:r>
            <a:r>
              <a:rPr lang="en-GB" sz="1800" dirty="0" err="1">
                <a:effectLst/>
                <a:latin typeface="Avenir Next LT Pro" panose="020B0504020202020204" pitchFamily="34" charset="0"/>
                <a:ea typeface="MS Mincho" panose="02020609040205080304" pitchFamily="49" charset="-128"/>
                <a:cs typeface="Times New Roman" panose="02020603050405020304" pitchFamily="18" charset="0"/>
              </a:rPr>
              <a:t>HARVESTing</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t>
            </a:r>
          </a:p>
          <a:p>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Now, let’s have letters 5,2,3,7&amp;1, which spell……</a:t>
            </a:r>
            <a:endParaRPr lang="en-GB" dirty="0"/>
          </a:p>
        </p:txBody>
      </p:sp>
      <p:sp>
        <p:nvSpPr>
          <p:cNvPr id="4" name="Slide Number Placeholder 3"/>
          <p:cNvSpPr>
            <a:spLocks noGrp="1"/>
          </p:cNvSpPr>
          <p:nvPr>
            <p:ph type="sldNum" sz="quarter" idx="5"/>
          </p:nvPr>
        </p:nvSpPr>
        <p:spPr/>
        <p:txBody>
          <a:bodyPr/>
          <a:lstStyle/>
          <a:p>
            <a:pPr>
              <a:defRPr/>
            </a:pPr>
            <a:fld id="{C193AD9F-D51C-984C-B857-DA2D84718228}" type="slidenum">
              <a:rPr lang="en-US" smtClean="0"/>
              <a:pPr>
                <a:defRPr/>
              </a:pPr>
              <a:t>6</a:t>
            </a:fld>
            <a:endParaRPr lang="en-US"/>
          </a:p>
        </p:txBody>
      </p:sp>
    </p:spTree>
    <p:extLst>
      <p:ext uri="{BB962C8B-B14F-4D97-AF65-F5344CB8AC3E}">
        <p14:creationId xmlns:p14="http://schemas.microsoft.com/office/powerpoint/2010/main" val="1398534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Slide 7:</a:t>
            </a:r>
            <a:r>
              <a:rPr lang="en-GB" sz="1200" i="1" dirty="0">
                <a:effectLst/>
                <a:latin typeface="Avenir Next LT Pro" panose="020B0504020202020204" pitchFamily="34" charset="0"/>
                <a:ea typeface="MS Mincho" panose="02020609040205080304" pitchFamily="49" charset="-128"/>
                <a:cs typeface="Times New Roman" panose="02020603050405020304" pitchFamily="18" charset="0"/>
              </a:rPr>
              <a:t> </a:t>
            </a:r>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EARTH. </a:t>
            </a:r>
            <a:endParaRPr lang="en-GB" dirty="0"/>
          </a:p>
        </p:txBody>
      </p:sp>
      <p:sp>
        <p:nvSpPr>
          <p:cNvPr id="4" name="Slide Number Placeholder 3"/>
          <p:cNvSpPr>
            <a:spLocks noGrp="1"/>
          </p:cNvSpPr>
          <p:nvPr>
            <p:ph type="sldNum" sz="quarter" idx="5"/>
          </p:nvPr>
        </p:nvSpPr>
        <p:spPr/>
        <p:txBody>
          <a:bodyPr/>
          <a:lstStyle/>
          <a:p>
            <a:pPr>
              <a:defRPr/>
            </a:pPr>
            <a:fld id="{C193AD9F-D51C-984C-B857-DA2D84718228}" type="slidenum">
              <a:rPr lang="en-US" smtClean="0"/>
              <a:pPr>
                <a:defRPr/>
              </a:pPr>
              <a:t>7</a:t>
            </a:fld>
            <a:endParaRPr lang="en-US"/>
          </a:p>
        </p:txBody>
      </p:sp>
    </p:spTree>
    <p:extLst>
      <p:ext uri="{BB962C8B-B14F-4D97-AF65-F5344CB8AC3E}">
        <p14:creationId xmlns:p14="http://schemas.microsoft.com/office/powerpoint/2010/main" val="4847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8: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Our earth works very hard for us, because all our food comes from it. At the end of our time today, we’re going to give a great big shout-out for all our favourite foods, those we really like to…… let’s have letters 5,2&amp;7…….</a:t>
            </a:r>
            <a:endParaRPr lang="en-GB" dirty="0"/>
          </a:p>
        </p:txBody>
      </p:sp>
      <p:sp>
        <p:nvSpPr>
          <p:cNvPr id="4" name="Slide Number Placeholder 3"/>
          <p:cNvSpPr>
            <a:spLocks noGrp="1"/>
          </p:cNvSpPr>
          <p:nvPr>
            <p:ph type="sldNum" sz="quarter" idx="5"/>
          </p:nvPr>
        </p:nvSpPr>
        <p:spPr/>
        <p:txBody>
          <a:bodyPr/>
          <a:lstStyle/>
          <a:p>
            <a:pPr>
              <a:defRPr/>
            </a:pPr>
            <a:fld id="{C193AD9F-D51C-984C-B857-DA2D84718228}" type="slidenum">
              <a:rPr lang="en-US" smtClean="0"/>
              <a:pPr>
                <a:defRPr/>
              </a:pPr>
              <a:t>8</a:t>
            </a:fld>
            <a:endParaRPr lang="en-US"/>
          </a:p>
        </p:txBody>
      </p:sp>
    </p:spTree>
    <p:extLst>
      <p:ext uri="{BB962C8B-B14F-4D97-AF65-F5344CB8AC3E}">
        <p14:creationId xmlns:p14="http://schemas.microsoft.com/office/powerpoint/2010/main" val="454548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Slide 9: ….EAT: </a:t>
            </a: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We are completely dependent on our planet for the food that we </a:t>
            </a:r>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EAT</a:t>
            </a:r>
            <a:r>
              <a:rPr lang="en-GB" sz="1200" dirty="0">
                <a:effectLst/>
                <a:latin typeface="Avenir Next LT Pro" panose="020B0504020202020204" pitchFamily="34" charset="0"/>
                <a:ea typeface="MS Mincho" panose="02020609040205080304" pitchFamily="49" charset="-128"/>
                <a:cs typeface="Times New Roman" panose="02020603050405020304" pitchFamily="18" charset="0"/>
              </a:rPr>
              <a:t>.</a:t>
            </a:r>
            <a:r>
              <a:rPr lang="en-GB" sz="1200" b="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pPr>
              <a:defRPr/>
            </a:pPr>
            <a:fld id="{C193AD9F-D51C-984C-B857-DA2D84718228}" type="slidenum">
              <a:rPr lang="en-US" smtClean="0"/>
              <a:pPr>
                <a:defRPr/>
              </a:pPr>
              <a:t>9</a:t>
            </a:fld>
            <a:endParaRPr lang="en-US"/>
          </a:p>
        </p:txBody>
      </p:sp>
    </p:spTree>
    <p:extLst>
      <p:ext uri="{BB962C8B-B14F-4D97-AF65-F5344CB8AC3E}">
        <p14:creationId xmlns:p14="http://schemas.microsoft.com/office/powerpoint/2010/main" val="412936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3A4CAAB-AA28-AC42-B2B2-E46040C11A7D}" type="datetimeFigureOut">
              <a:rPr lang="en-US"/>
              <a:pPr>
                <a:defRPr/>
              </a:pPr>
              <a:t>8/15/2024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234AF24-F933-284F-BB0F-9F166AF7DB5D}" type="slidenum">
              <a:rPr lang="en-GB"/>
              <a:pPr>
                <a:defRPr/>
              </a:pPr>
              <a:t>‹#›</a:t>
            </a:fld>
            <a:endParaRPr lang="en-GB"/>
          </a:p>
        </p:txBody>
      </p:sp>
    </p:spTree>
    <p:extLst>
      <p:ext uri="{BB962C8B-B14F-4D97-AF65-F5344CB8AC3E}">
        <p14:creationId xmlns:p14="http://schemas.microsoft.com/office/powerpoint/2010/main" val="695503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94C1E54-A71E-E743-B55D-E842C555431A}" type="datetimeFigureOut">
              <a:rPr lang="en-US"/>
              <a:pPr>
                <a:defRPr/>
              </a:pPr>
              <a:t>8/15/2024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366582E-0E98-2448-AAAE-53D806723C0B}" type="slidenum">
              <a:rPr lang="en-GB"/>
              <a:pPr>
                <a:defRPr/>
              </a:pPr>
              <a:t>‹#›</a:t>
            </a:fld>
            <a:endParaRPr lang="en-GB"/>
          </a:p>
        </p:txBody>
      </p:sp>
    </p:spTree>
    <p:extLst>
      <p:ext uri="{BB962C8B-B14F-4D97-AF65-F5344CB8AC3E}">
        <p14:creationId xmlns:p14="http://schemas.microsoft.com/office/powerpoint/2010/main" val="128701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11B2B4C-EBD7-C149-B82F-FB958670EA5E}" type="datetimeFigureOut">
              <a:rPr lang="en-US"/>
              <a:pPr>
                <a:defRPr/>
              </a:pPr>
              <a:t>8/15/2024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27A2D28-19D8-4F42-B14E-1D7AC23550B6}" type="slidenum">
              <a:rPr lang="en-GB"/>
              <a:pPr>
                <a:defRPr/>
              </a:pPr>
              <a:t>‹#›</a:t>
            </a:fld>
            <a:endParaRPr lang="en-GB"/>
          </a:p>
        </p:txBody>
      </p:sp>
    </p:spTree>
    <p:extLst>
      <p:ext uri="{BB962C8B-B14F-4D97-AF65-F5344CB8AC3E}">
        <p14:creationId xmlns:p14="http://schemas.microsoft.com/office/powerpoint/2010/main" val="2595924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8/15/2024</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325332370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8/15/2024</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165336387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8/15/2024</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347667115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8/15/2024</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384226877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8/15/2024</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279512748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8/15/2024</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420524071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8/15/2024</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359443160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8/15/2024</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1704284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E629A4D-B59A-BB4C-9C46-D93F81965EA9}" type="datetimeFigureOut">
              <a:rPr lang="en-US"/>
              <a:pPr>
                <a:defRPr/>
              </a:pPr>
              <a:t>8/15/2024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A01E5C9-9F55-B145-9E62-596D8171F6E2}" type="slidenum">
              <a:rPr lang="en-GB"/>
              <a:pPr>
                <a:defRPr/>
              </a:pPr>
              <a:t>‹#›</a:t>
            </a:fld>
            <a:endParaRPr lang="en-GB"/>
          </a:p>
        </p:txBody>
      </p:sp>
    </p:spTree>
    <p:extLst>
      <p:ext uri="{BB962C8B-B14F-4D97-AF65-F5344CB8AC3E}">
        <p14:creationId xmlns:p14="http://schemas.microsoft.com/office/powerpoint/2010/main" val="911283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8/15/2024</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192247696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8/15/2024</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473022839"/>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8/15/2024</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2139929453"/>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333BD2-16F1-105D-1ED6-A2BB0528149D}"/>
              </a:ext>
            </a:extLst>
          </p:cNvPr>
          <p:cNvSpPr>
            <a:spLocks noGrp="1"/>
          </p:cNvSpPr>
          <p:nvPr>
            <p:ph type="dt" sz="half" idx="10"/>
          </p:nvPr>
        </p:nvSpPr>
        <p:spPr/>
        <p:txBody>
          <a:bodyPr/>
          <a:lstStyle>
            <a:lvl1pPr algn="ctr" eaLnBrk="0" hangingPunct="0">
              <a:defRPr/>
            </a:lvl1pPr>
          </a:lstStyle>
          <a:p>
            <a:pPr>
              <a:defRPr/>
            </a:pPr>
            <a:fld id="{4FE2D268-F392-43AD-9017-FBA3C924FDF9}" type="datetimeFigureOut">
              <a:rPr lang="en-US" altLang="en-US"/>
              <a:pPr>
                <a:defRPr/>
              </a:pPr>
              <a:t>8/15/2024</a:t>
            </a:fld>
            <a:endParaRPr lang="en-GB" altLang="en-US"/>
          </a:p>
        </p:txBody>
      </p:sp>
      <p:sp>
        <p:nvSpPr>
          <p:cNvPr id="5" name="Footer Placeholder 4">
            <a:extLst>
              <a:ext uri="{FF2B5EF4-FFF2-40B4-BE49-F238E27FC236}">
                <a16:creationId xmlns:a16="http://schemas.microsoft.com/office/drawing/2014/main" id="{F78BE209-45AD-80A7-E716-CA5246A383D8}"/>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BDAF8552-F931-CC95-4911-5BAF4851C739}"/>
              </a:ext>
            </a:extLst>
          </p:cNvPr>
          <p:cNvSpPr>
            <a:spLocks noGrp="1"/>
          </p:cNvSpPr>
          <p:nvPr>
            <p:ph type="sldNum" sz="quarter" idx="12"/>
          </p:nvPr>
        </p:nvSpPr>
        <p:spPr/>
        <p:txBody>
          <a:bodyPr/>
          <a:lstStyle>
            <a:lvl1pPr eaLnBrk="0" hangingPunct="0">
              <a:defRPr/>
            </a:lvl1pPr>
          </a:lstStyle>
          <a:p>
            <a:pPr>
              <a:defRPr/>
            </a:pPr>
            <a:fld id="{B85D08C7-B71D-4EA0-A5D8-543753E9C473}" type="slidenum">
              <a:rPr lang="en-GB" altLang="en-US"/>
              <a:pPr>
                <a:defRPr/>
              </a:pPr>
              <a:t>‹#›</a:t>
            </a:fld>
            <a:endParaRPr lang="en-GB" altLang="en-US"/>
          </a:p>
        </p:txBody>
      </p:sp>
    </p:spTree>
    <p:extLst>
      <p:ext uri="{BB962C8B-B14F-4D97-AF65-F5344CB8AC3E}">
        <p14:creationId xmlns:p14="http://schemas.microsoft.com/office/powerpoint/2010/main" val="1180713035"/>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0FFAE8-8886-9F55-9148-A46A9B4ADFA0}"/>
              </a:ext>
            </a:extLst>
          </p:cNvPr>
          <p:cNvSpPr>
            <a:spLocks noGrp="1"/>
          </p:cNvSpPr>
          <p:nvPr>
            <p:ph type="dt" sz="half" idx="10"/>
          </p:nvPr>
        </p:nvSpPr>
        <p:spPr/>
        <p:txBody>
          <a:bodyPr/>
          <a:lstStyle>
            <a:lvl1pPr algn="ctr" eaLnBrk="0" hangingPunct="0">
              <a:defRPr/>
            </a:lvl1pPr>
          </a:lstStyle>
          <a:p>
            <a:pPr>
              <a:defRPr/>
            </a:pPr>
            <a:fld id="{7B0080CB-9BE2-4CC3-84E9-6235AE228D97}" type="datetimeFigureOut">
              <a:rPr lang="en-US" altLang="en-US"/>
              <a:pPr>
                <a:defRPr/>
              </a:pPr>
              <a:t>8/15/2024</a:t>
            </a:fld>
            <a:endParaRPr lang="en-GB" altLang="en-US"/>
          </a:p>
        </p:txBody>
      </p:sp>
      <p:sp>
        <p:nvSpPr>
          <p:cNvPr id="5" name="Footer Placeholder 4">
            <a:extLst>
              <a:ext uri="{FF2B5EF4-FFF2-40B4-BE49-F238E27FC236}">
                <a16:creationId xmlns:a16="http://schemas.microsoft.com/office/drawing/2014/main" id="{39538569-A130-F616-92E0-B6796D45E85F}"/>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31C09BA7-D995-13F3-397D-407263A12E77}"/>
              </a:ext>
            </a:extLst>
          </p:cNvPr>
          <p:cNvSpPr>
            <a:spLocks noGrp="1"/>
          </p:cNvSpPr>
          <p:nvPr>
            <p:ph type="sldNum" sz="quarter" idx="12"/>
          </p:nvPr>
        </p:nvSpPr>
        <p:spPr/>
        <p:txBody>
          <a:bodyPr/>
          <a:lstStyle>
            <a:lvl1pPr eaLnBrk="0" hangingPunct="0">
              <a:defRPr/>
            </a:lvl1pPr>
          </a:lstStyle>
          <a:p>
            <a:pPr>
              <a:defRPr/>
            </a:pPr>
            <a:fld id="{65A8735D-1950-4F6D-A7E5-3A40796DF25A}" type="slidenum">
              <a:rPr lang="en-GB" altLang="en-US"/>
              <a:pPr>
                <a:defRPr/>
              </a:pPr>
              <a:t>‹#›</a:t>
            </a:fld>
            <a:endParaRPr lang="en-GB" altLang="en-US"/>
          </a:p>
        </p:txBody>
      </p:sp>
    </p:spTree>
    <p:extLst>
      <p:ext uri="{BB962C8B-B14F-4D97-AF65-F5344CB8AC3E}">
        <p14:creationId xmlns:p14="http://schemas.microsoft.com/office/powerpoint/2010/main" val="1285031433"/>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381750-D6C6-E5BA-625C-B6ECC557687C}"/>
              </a:ext>
            </a:extLst>
          </p:cNvPr>
          <p:cNvSpPr>
            <a:spLocks noGrp="1"/>
          </p:cNvSpPr>
          <p:nvPr>
            <p:ph type="dt" sz="half" idx="10"/>
          </p:nvPr>
        </p:nvSpPr>
        <p:spPr/>
        <p:txBody>
          <a:bodyPr/>
          <a:lstStyle>
            <a:lvl1pPr algn="ctr" eaLnBrk="0" hangingPunct="0">
              <a:defRPr/>
            </a:lvl1pPr>
          </a:lstStyle>
          <a:p>
            <a:pPr>
              <a:defRPr/>
            </a:pPr>
            <a:fld id="{FD03A405-C220-48B7-984D-3F62612C4903}" type="datetimeFigureOut">
              <a:rPr lang="en-US" altLang="en-US"/>
              <a:pPr>
                <a:defRPr/>
              </a:pPr>
              <a:t>8/15/2024</a:t>
            </a:fld>
            <a:endParaRPr lang="en-GB" altLang="en-US"/>
          </a:p>
        </p:txBody>
      </p:sp>
      <p:sp>
        <p:nvSpPr>
          <p:cNvPr id="5" name="Footer Placeholder 4">
            <a:extLst>
              <a:ext uri="{FF2B5EF4-FFF2-40B4-BE49-F238E27FC236}">
                <a16:creationId xmlns:a16="http://schemas.microsoft.com/office/drawing/2014/main" id="{8E44CDCB-04A3-CD58-798B-80E040F18576}"/>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AE8D4890-61EC-FB42-64B8-3CEB9BF02093}"/>
              </a:ext>
            </a:extLst>
          </p:cNvPr>
          <p:cNvSpPr>
            <a:spLocks noGrp="1"/>
          </p:cNvSpPr>
          <p:nvPr>
            <p:ph type="sldNum" sz="quarter" idx="12"/>
          </p:nvPr>
        </p:nvSpPr>
        <p:spPr/>
        <p:txBody>
          <a:bodyPr/>
          <a:lstStyle>
            <a:lvl1pPr eaLnBrk="0" hangingPunct="0">
              <a:defRPr/>
            </a:lvl1pPr>
          </a:lstStyle>
          <a:p>
            <a:pPr>
              <a:defRPr/>
            </a:pPr>
            <a:fld id="{1ED3B9D9-DEE0-4433-86D0-0F91A8D0D556}" type="slidenum">
              <a:rPr lang="en-GB" altLang="en-US"/>
              <a:pPr>
                <a:defRPr/>
              </a:pPr>
              <a:t>‹#›</a:t>
            </a:fld>
            <a:endParaRPr lang="en-GB" altLang="en-US"/>
          </a:p>
        </p:txBody>
      </p:sp>
    </p:spTree>
    <p:extLst>
      <p:ext uri="{BB962C8B-B14F-4D97-AF65-F5344CB8AC3E}">
        <p14:creationId xmlns:p14="http://schemas.microsoft.com/office/powerpoint/2010/main" val="1524353064"/>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96A9C98-0D33-D75C-41EC-CC8FC6FA8146}"/>
              </a:ext>
            </a:extLst>
          </p:cNvPr>
          <p:cNvSpPr>
            <a:spLocks noGrp="1"/>
          </p:cNvSpPr>
          <p:nvPr>
            <p:ph type="dt" sz="half" idx="10"/>
          </p:nvPr>
        </p:nvSpPr>
        <p:spPr/>
        <p:txBody>
          <a:bodyPr/>
          <a:lstStyle>
            <a:lvl1pPr algn="ctr" eaLnBrk="0" hangingPunct="0">
              <a:defRPr/>
            </a:lvl1pPr>
          </a:lstStyle>
          <a:p>
            <a:pPr>
              <a:defRPr/>
            </a:pPr>
            <a:fld id="{FADA57ED-2858-4D57-BC28-412D468B3C1E}" type="datetimeFigureOut">
              <a:rPr lang="en-US" altLang="en-US"/>
              <a:pPr>
                <a:defRPr/>
              </a:pPr>
              <a:t>8/15/2024</a:t>
            </a:fld>
            <a:endParaRPr lang="en-GB" altLang="en-US"/>
          </a:p>
        </p:txBody>
      </p:sp>
      <p:sp>
        <p:nvSpPr>
          <p:cNvPr id="6" name="Footer Placeholder 4">
            <a:extLst>
              <a:ext uri="{FF2B5EF4-FFF2-40B4-BE49-F238E27FC236}">
                <a16:creationId xmlns:a16="http://schemas.microsoft.com/office/drawing/2014/main" id="{FB74178A-659F-7AC3-9F7F-427748164C2A}"/>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0F243D02-F95B-D041-CD5D-3ECDC541B358}"/>
              </a:ext>
            </a:extLst>
          </p:cNvPr>
          <p:cNvSpPr>
            <a:spLocks noGrp="1"/>
          </p:cNvSpPr>
          <p:nvPr>
            <p:ph type="sldNum" sz="quarter" idx="12"/>
          </p:nvPr>
        </p:nvSpPr>
        <p:spPr/>
        <p:txBody>
          <a:bodyPr/>
          <a:lstStyle>
            <a:lvl1pPr eaLnBrk="0" hangingPunct="0">
              <a:defRPr/>
            </a:lvl1pPr>
          </a:lstStyle>
          <a:p>
            <a:pPr>
              <a:defRPr/>
            </a:pPr>
            <a:fld id="{861E98E2-6B3A-43AA-8BFE-C459687E3148}" type="slidenum">
              <a:rPr lang="en-GB" altLang="en-US"/>
              <a:pPr>
                <a:defRPr/>
              </a:pPr>
              <a:t>‹#›</a:t>
            </a:fld>
            <a:endParaRPr lang="en-GB" altLang="en-US"/>
          </a:p>
        </p:txBody>
      </p:sp>
    </p:spTree>
    <p:extLst>
      <p:ext uri="{BB962C8B-B14F-4D97-AF65-F5344CB8AC3E}">
        <p14:creationId xmlns:p14="http://schemas.microsoft.com/office/powerpoint/2010/main" val="3892919566"/>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BA78EE9-7180-C506-319F-E257D8E796E8}"/>
              </a:ext>
            </a:extLst>
          </p:cNvPr>
          <p:cNvSpPr>
            <a:spLocks noGrp="1"/>
          </p:cNvSpPr>
          <p:nvPr>
            <p:ph type="dt" sz="half" idx="10"/>
          </p:nvPr>
        </p:nvSpPr>
        <p:spPr/>
        <p:txBody>
          <a:bodyPr/>
          <a:lstStyle>
            <a:lvl1pPr algn="ctr" eaLnBrk="0" hangingPunct="0">
              <a:defRPr/>
            </a:lvl1pPr>
          </a:lstStyle>
          <a:p>
            <a:pPr>
              <a:defRPr/>
            </a:pPr>
            <a:fld id="{B00135E6-1F58-44B9-B19D-D580AE355683}" type="datetimeFigureOut">
              <a:rPr lang="en-US" altLang="en-US"/>
              <a:pPr>
                <a:defRPr/>
              </a:pPr>
              <a:t>8/15/2024</a:t>
            </a:fld>
            <a:endParaRPr lang="en-GB" altLang="en-US"/>
          </a:p>
        </p:txBody>
      </p:sp>
      <p:sp>
        <p:nvSpPr>
          <p:cNvPr id="8" name="Footer Placeholder 4">
            <a:extLst>
              <a:ext uri="{FF2B5EF4-FFF2-40B4-BE49-F238E27FC236}">
                <a16:creationId xmlns:a16="http://schemas.microsoft.com/office/drawing/2014/main" id="{96E704A4-DB65-AB87-0576-FC7A039036C9}"/>
              </a:ext>
            </a:extLst>
          </p:cNvPr>
          <p:cNvSpPr>
            <a:spLocks noGrp="1"/>
          </p:cNvSpPr>
          <p:nvPr>
            <p:ph type="ftr" sz="quarter" idx="11"/>
          </p:nvPr>
        </p:nvSpPr>
        <p:spPr/>
        <p:txBody>
          <a:bodyPr/>
          <a:lstStyle>
            <a:lvl1pPr eaLnBrk="0" hangingPunct="0">
              <a:defRPr/>
            </a:lvl1pPr>
          </a:lstStyle>
          <a:p>
            <a:pPr>
              <a:defRPr/>
            </a:pPr>
            <a:endParaRPr lang="en-GB"/>
          </a:p>
        </p:txBody>
      </p:sp>
      <p:sp>
        <p:nvSpPr>
          <p:cNvPr id="9" name="Slide Number Placeholder 5">
            <a:extLst>
              <a:ext uri="{FF2B5EF4-FFF2-40B4-BE49-F238E27FC236}">
                <a16:creationId xmlns:a16="http://schemas.microsoft.com/office/drawing/2014/main" id="{B693E905-3031-DFC4-9EF8-1C96BB1922F9}"/>
              </a:ext>
            </a:extLst>
          </p:cNvPr>
          <p:cNvSpPr>
            <a:spLocks noGrp="1"/>
          </p:cNvSpPr>
          <p:nvPr>
            <p:ph type="sldNum" sz="quarter" idx="12"/>
          </p:nvPr>
        </p:nvSpPr>
        <p:spPr/>
        <p:txBody>
          <a:bodyPr/>
          <a:lstStyle>
            <a:lvl1pPr eaLnBrk="0" hangingPunct="0">
              <a:defRPr/>
            </a:lvl1pPr>
          </a:lstStyle>
          <a:p>
            <a:pPr>
              <a:defRPr/>
            </a:pPr>
            <a:fld id="{04E43C8B-6DC6-4CA0-904F-F3B116AD1486}" type="slidenum">
              <a:rPr lang="en-GB" altLang="en-US"/>
              <a:pPr>
                <a:defRPr/>
              </a:pPr>
              <a:t>‹#›</a:t>
            </a:fld>
            <a:endParaRPr lang="en-GB" altLang="en-US"/>
          </a:p>
        </p:txBody>
      </p:sp>
    </p:spTree>
    <p:extLst>
      <p:ext uri="{BB962C8B-B14F-4D97-AF65-F5344CB8AC3E}">
        <p14:creationId xmlns:p14="http://schemas.microsoft.com/office/powerpoint/2010/main" val="1605571842"/>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D818E3FF-6511-F1FF-40CE-F5F44542F24D}"/>
              </a:ext>
            </a:extLst>
          </p:cNvPr>
          <p:cNvSpPr>
            <a:spLocks noGrp="1"/>
          </p:cNvSpPr>
          <p:nvPr>
            <p:ph type="dt" sz="half" idx="10"/>
          </p:nvPr>
        </p:nvSpPr>
        <p:spPr/>
        <p:txBody>
          <a:bodyPr/>
          <a:lstStyle>
            <a:lvl1pPr algn="ctr" eaLnBrk="0" hangingPunct="0">
              <a:defRPr/>
            </a:lvl1pPr>
          </a:lstStyle>
          <a:p>
            <a:pPr>
              <a:defRPr/>
            </a:pPr>
            <a:fld id="{48A17982-227B-4531-914D-FE56C19E45B2}" type="datetimeFigureOut">
              <a:rPr lang="en-US" altLang="en-US"/>
              <a:pPr>
                <a:defRPr/>
              </a:pPr>
              <a:t>8/15/2024</a:t>
            </a:fld>
            <a:endParaRPr lang="en-GB" altLang="en-US"/>
          </a:p>
        </p:txBody>
      </p:sp>
      <p:sp>
        <p:nvSpPr>
          <p:cNvPr id="4" name="Footer Placeholder 4">
            <a:extLst>
              <a:ext uri="{FF2B5EF4-FFF2-40B4-BE49-F238E27FC236}">
                <a16:creationId xmlns:a16="http://schemas.microsoft.com/office/drawing/2014/main" id="{6361F187-F68B-1F0F-B7A3-832E7D892D76}"/>
              </a:ext>
            </a:extLst>
          </p:cNvPr>
          <p:cNvSpPr>
            <a:spLocks noGrp="1"/>
          </p:cNvSpPr>
          <p:nvPr>
            <p:ph type="ftr" sz="quarter" idx="11"/>
          </p:nvPr>
        </p:nvSpPr>
        <p:spPr/>
        <p:txBody>
          <a:bodyPr/>
          <a:lstStyle>
            <a:lvl1pPr eaLnBrk="0" hangingPunct="0">
              <a:defRPr/>
            </a:lvl1pPr>
          </a:lstStyle>
          <a:p>
            <a:pPr>
              <a:defRPr/>
            </a:pPr>
            <a:endParaRPr lang="en-GB"/>
          </a:p>
        </p:txBody>
      </p:sp>
      <p:sp>
        <p:nvSpPr>
          <p:cNvPr id="5" name="Slide Number Placeholder 5">
            <a:extLst>
              <a:ext uri="{FF2B5EF4-FFF2-40B4-BE49-F238E27FC236}">
                <a16:creationId xmlns:a16="http://schemas.microsoft.com/office/drawing/2014/main" id="{4B462F8B-FA7C-2E6E-88FD-609BC815F289}"/>
              </a:ext>
            </a:extLst>
          </p:cNvPr>
          <p:cNvSpPr>
            <a:spLocks noGrp="1"/>
          </p:cNvSpPr>
          <p:nvPr>
            <p:ph type="sldNum" sz="quarter" idx="12"/>
          </p:nvPr>
        </p:nvSpPr>
        <p:spPr/>
        <p:txBody>
          <a:bodyPr/>
          <a:lstStyle>
            <a:lvl1pPr eaLnBrk="0" hangingPunct="0">
              <a:defRPr/>
            </a:lvl1pPr>
          </a:lstStyle>
          <a:p>
            <a:pPr>
              <a:defRPr/>
            </a:pPr>
            <a:fld id="{B040650D-7575-433C-8684-B710C687A29A}" type="slidenum">
              <a:rPr lang="en-GB" altLang="en-US"/>
              <a:pPr>
                <a:defRPr/>
              </a:pPr>
              <a:t>‹#›</a:t>
            </a:fld>
            <a:endParaRPr lang="en-GB" altLang="en-US"/>
          </a:p>
        </p:txBody>
      </p:sp>
    </p:spTree>
    <p:extLst>
      <p:ext uri="{BB962C8B-B14F-4D97-AF65-F5344CB8AC3E}">
        <p14:creationId xmlns:p14="http://schemas.microsoft.com/office/powerpoint/2010/main" val="3043336893"/>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B28F0AC-2DDA-F147-0E4D-FA550E364152}"/>
              </a:ext>
            </a:extLst>
          </p:cNvPr>
          <p:cNvSpPr>
            <a:spLocks noGrp="1"/>
          </p:cNvSpPr>
          <p:nvPr>
            <p:ph type="dt" sz="half" idx="10"/>
          </p:nvPr>
        </p:nvSpPr>
        <p:spPr/>
        <p:txBody>
          <a:bodyPr/>
          <a:lstStyle>
            <a:lvl1pPr algn="ctr" eaLnBrk="0" hangingPunct="0">
              <a:defRPr/>
            </a:lvl1pPr>
          </a:lstStyle>
          <a:p>
            <a:pPr>
              <a:defRPr/>
            </a:pPr>
            <a:fld id="{0E17F0FA-1F8D-4550-A394-5572005F6A4F}" type="datetimeFigureOut">
              <a:rPr lang="en-US" altLang="en-US"/>
              <a:pPr>
                <a:defRPr/>
              </a:pPr>
              <a:t>8/15/2024</a:t>
            </a:fld>
            <a:endParaRPr lang="en-GB" altLang="en-US"/>
          </a:p>
        </p:txBody>
      </p:sp>
      <p:sp>
        <p:nvSpPr>
          <p:cNvPr id="3" name="Footer Placeholder 4">
            <a:extLst>
              <a:ext uri="{FF2B5EF4-FFF2-40B4-BE49-F238E27FC236}">
                <a16:creationId xmlns:a16="http://schemas.microsoft.com/office/drawing/2014/main" id="{46D70057-A673-C4D6-3A17-54FC07BBDB89}"/>
              </a:ext>
            </a:extLst>
          </p:cNvPr>
          <p:cNvSpPr>
            <a:spLocks noGrp="1"/>
          </p:cNvSpPr>
          <p:nvPr>
            <p:ph type="ftr" sz="quarter" idx="11"/>
          </p:nvPr>
        </p:nvSpPr>
        <p:spPr/>
        <p:txBody>
          <a:bodyPr/>
          <a:lstStyle>
            <a:lvl1pPr eaLnBrk="0" hangingPunct="0">
              <a:defRPr/>
            </a:lvl1pPr>
          </a:lstStyle>
          <a:p>
            <a:pPr>
              <a:defRPr/>
            </a:pPr>
            <a:endParaRPr lang="en-GB"/>
          </a:p>
        </p:txBody>
      </p:sp>
      <p:sp>
        <p:nvSpPr>
          <p:cNvPr id="4" name="Slide Number Placeholder 5">
            <a:extLst>
              <a:ext uri="{FF2B5EF4-FFF2-40B4-BE49-F238E27FC236}">
                <a16:creationId xmlns:a16="http://schemas.microsoft.com/office/drawing/2014/main" id="{6E1D1D09-C502-A9F6-7224-53869C339194}"/>
              </a:ext>
            </a:extLst>
          </p:cNvPr>
          <p:cNvSpPr>
            <a:spLocks noGrp="1"/>
          </p:cNvSpPr>
          <p:nvPr>
            <p:ph type="sldNum" sz="quarter" idx="12"/>
          </p:nvPr>
        </p:nvSpPr>
        <p:spPr/>
        <p:txBody>
          <a:bodyPr/>
          <a:lstStyle>
            <a:lvl1pPr eaLnBrk="0" hangingPunct="0">
              <a:defRPr/>
            </a:lvl1pPr>
          </a:lstStyle>
          <a:p>
            <a:pPr>
              <a:defRPr/>
            </a:pPr>
            <a:fld id="{59AFBE27-D55C-480C-81CC-6F191E18FFC8}" type="slidenum">
              <a:rPr lang="en-GB" altLang="en-US"/>
              <a:pPr>
                <a:defRPr/>
              </a:pPr>
              <a:t>‹#›</a:t>
            </a:fld>
            <a:endParaRPr lang="en-GB" altLang="en-US"/>
          </a:p>
        </p:txBody>
      </p:sp>
    </p:spTree>
    <p:extLst>
      <p:ext uri="{BB962C8B-B14F-4D97-AF65-F5344CB8AC3E}">
        <p14:creationId xmlns:p14="http://schemas.microsoft.com/office/powerpoint/2010/main" val="74081335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366FBA6-F58B-B542-B898-1FD6585F41F2}" type="datetimeFigureOut">
              <a:rPr lang="en-US"/>
              <a:pPr>
                <a:defRPr/>
              </a:pPr>
              <a:t>8/15/2024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A56FC20-F98C-1641-B70B-0864ABA76058}" type="slidenum">
              <a:rPr lang="en-GB"/>
              <a:pPr>
                <a:defRPr/>
              </a:pPr>
              <a:t>‹#›</a:t>
            </a:fld>
            <a:endParaRPr lang="en-GB"/>
          </a:p>
        </p:txBody>
      </p:sp>
    </p:spTree>
    <p:extLst>
      <p:ext uri="{BB962C8B-B14F-4D97-AF65-F5344CB8AC3E}">
        <p14:creationId xmlns:p14="http://schemas.microsoft.com/office/powerpoint/2010/main" val="1612854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68CAB9A-6FCA-A713-B606-65E0118AC50C}"/>
              </a:ext>
            </a:extLst>
          </p:cNvPr>
          <p:cNvSpPr>
            <a:spLocks noGrp="1"/>
          </p:cNvSpPr>
          <p:nvPr>
            <p:ph type="dt" sz="half" idx="10"/>
          </p:nvPr>
        </p:nvSpPr>
        <p:spPr/>
        <p:txBody>
          <a:bodyPr/>
          <a:lstStyle>
            <a:lvl1pPr algn="ctr" eaLnBrk="0" hangingPunct="0">
              <a:defRPr/>
            </a:lvl1pPr>
          </a:lstStyle>
          <a:p>
            <a:pPr>
              <a:defRPr/>
            </a:pPr>
            <a:fld id="{23E4AE0D-ABD7-469E-B890-935552D12F8F}" type="datetimeFigureOut">
              <a:rPr lang="en-US" altLang="en-US"/>
              <a:pPr>
                <a:defRPr/>
              </a:pPr>
              <a:t>8/15/2024</a:t>
            </a:fld>
            <a:endParaRPr lang="en-GB" altLang="en-US"/>
          </a:p>
        </p:txBody>
      </p:sp>
      <p:sp>
        <p:nvSpPr>
          <p:cNvPr id="6" name="Footer Placeholder 4">
            <a:extLst>
              <a:ext uri="{FF2B5EF4-FFF2-40B4-BE49-F238E27FC236}">
                <a16:creationId xmlns:a16="http://schemas.microsoft.com/office/drawing/2014/main" id="{1D590AEA-1EF1-D099-D4DD-B48A33C83D44}"/>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989614CB-6CBF-29AE-AC2F-1987086DEA3B}"/>
              </a:ext>
            </a:extLst>
          </p:cNvPr>
          <p:cNvSpPr>
            <a:spLocks noGrp="1"/>
          </p:cNvSpPr>
          <p:nvPr>
            <p:ph type="sldNum" sz="quarter" idx="12"/>
          </p:nvPr>
        </p:nvSpPr>
        <p:spPr/>
        <p:txBody>
          <a:bodyPr/>
          <a:lstStyle>
            <a:lvl1pPr eaLnBrk="0" hangingPunct="0">
              <a:defRPr/>
            </a:lvl1pPr>
          </a:lstStyle>
          <a:p>
            <a:pPr>
              <a:defRPr/>
            </a:pPr>
            <a:fld id="{49386E5C-4561-4856-A07F-0A28E23F080C}" type="slidenum">
              <a:rPr lang="en-GB" altLang="en-US"/>
              <a:pPr>
                <a:defRPr/>
              </a:pPr>
              <a:t>‹#›</a:t>
            </a:fld>
            <a:endParaRPr lang="en-GB" altLang="en-US"/>
          </a:p>
        </p:txBody>
      </p:sp>
    </p:spTree>
    <p:extLst>
      <p:ext uri="{BB962C8B-B14F-4D97-AF65-F5344CB8AC3E}">
        <p14:creationId xmlns:p14="http://schemas.microsoft.com/office/powerpoint/2010/main" val="4276719956"/>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233FEB6-28D1-5C9B-DB45-3930A3056CEC}"/>
              </a:ext>
            </a:extLst>
          </p:cNvPr>
          <p:cNvSpPr>
            <a:spLocks noGrp="1"/>
          </p:cNvSpPr>
          <p:nvPr>
            <p:ph type="dt" sz="half" idx="10"/>
          </p:nvPr>
        </p:nvSpPr>
        <p:spPr/>
        <p:txBody>
          <a:bodyPr/>
          <a:lstStyle>
            <a:lvl1pPr algn="ctr" eaLnBrk="0" hangingPunct="0">
              <a:defRPr/>
            </a:lvl1pPr>
          </a:lstStyle>
          <a:p>
            <a:pPr>
              <a:defRPr/>
            </a:pPr>
            <a:fld id="{8133174E-CB76-4709-B6BA-5080029ACD93}" type="datetimeFigureOut">
              <a:rPr lang="en-US" altLang="en-US"/>
              <a:pPr>
                <a:defRPr/>
              </a:pPr>
              <a:t>8/15/2024</a:t>
            </a:fld>
            <a:endParaRPr lang="en-GB" altLang="en-US"/>
          </a:p>
        </p:txBody>
      </p:sp>
      <p:sp>
        <p:nvSpPr>
          <p:cNvPr id="6" name="Footer Placeholder 4">
            <a:extLst>
              <a:ext uri="{FF2B5EF4-FFF2-40B4-BE49-F238E27FC236}">
                <a16:creationId xmlns:a16="http://schemas.microsoft.com/office/drawing/2014/main" id="{6F00C7BC-06A7-5B71-ED13-9AF4D97269CA}"/>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2E63807D-CB71-4B10-044F-89A70B13E724}"/>
              </a:ext>
            </a:extLst>
          </p:cNvPr>
          <p:cNvSpPr>
            <a:spLocks noGrp="1"/>
          </p:cNvSpPr>
          <p:nvPr>
            <p:ph type="sldNum" sz="quarter" idx="12"/>
          </p:nvPr>
        </p:nvSpPr>
        <p:spPr/>
        <p:txBody>
          <a:bodyPr/>
          <a:lstStyle>
            <a:lvl1pPr eaLnBrk="0" hangingPunct="0">
              <a:defRPr/>
            </a:lvl1pPr>
          </a:lstStyle>
          <a:p>
            <a:pPr>
              <a:defRPr/>
            </a:pPr>
            <a:fld id="{085E76BF-BCDB-4802-B244-CC1DC04605B9}" type="slidenum">
              <a:rPr lang="en-GB" altLang="en-US"/>
              <a:pPr>
                <a:defRPr/>
              </a:pPr>
              <a:t>‹#›</a:t>
            </a:fld>
            <a:endParaRPr lang="en-GB" altLang="en-US"/>
          </a:p>
        </p:txBody>
      </p:sp>
    </p:spTree>
    <p:extLst>
      <p:ext uri="{BB962C8B-B14F-4D97-AF65-F5344CB8AC3E}">
        <p14:creationId xmlns:p14="http://schemas.microsoft.com/office/powerpoint/2010/main" val="3412017001"/>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321A1F-94D1-699B-BF63-0AA7584A79A6}"/>
              </a:ext>
            </a:extLst>
          </p:cNvPr>
          <p:cNvSpPr>
            <a:spLocks noGrp="1"/>
          </p:cNvSpPr>
          <p:nvPr>
            <p:ph type="dt" sz="half" idx="10"/>
          </p:nvPr>
        </p:nvSpPr>
        <p:spPr/>
        <p:txBody>
          <a:bodyPr/>
          <a:lstStyle>
            <a:lvl1pPr algn="ctr" eaLnBrk="0" hangingPunct="0">
              <a:defRPr/>
            </a:lvl1pPr>
          </a:lstStyle>
          <a:p>
            <a:pPr>
              <a:defRPr/>
            </a:pPr>
            <a:fld id="{9102B576-0AC1-4A4C-833B-5DCEECFDC4DF}" type="datetimeFigureOut">
              <a:rPr lang="en-US" altLang="en-US"/>
              <a:pPr>
                <a:defRPr/>
              </a:pPr>
              <a:t>8/15/2024</a:t>
            </a:fld>
            <a:endParaRPr lang="en-GB" altLang="en-US"/>
          </a:p>
        </p:txBody>
      </p:sp>
      <p:sp>
        <p:nvSpPr>
          <p:cNvPr id="5" name="Footer Placeholder 4">
            <a:extLst>
              <a:ext uri="{FF2B5EF4-FFF2-40B4-BE49-F238E27FC236}">
                <a16:creationId xmlns:a16="http://schemas.microsoft.com/office/drawing/2014/main" id="{EA6F0F4E-A87B-7D9B-7249-506B69BC3A62}"/>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91587CC9-3A58-86DF-CC19-071C298AA1AE}"/>
              </a:ext>
            </a:extLst>
          </p:cNvPr>
          <p:cNvSpPr>
            <a:spLocks noGrp="1"/>
          </p:cNvSpPr>
          <p:nvPr>
            <p:ph type="sldNum" sz="quarter" idx="12"/>
          </p:nvPr>
        </p:nvSpPr>
        <p:spPr/>
        <p:txBody>
          <a:bodyPr/>
          <a:lstStyle>
            <a:lvl1pPr eaLnBrk="0" hangingPunct="0">
              <a:defRPr/>
            </a:lvl1pPr>
          </a:lstStyle>
          <a:p>
            <a:pPr>
              <a:defRPr/>
            </a:pPr>
            <a:fld id="{F2D1D695-FA52-401D-8379-6F3D9FDB1EE7}" type="slidenum">
              <a:rPr lang="en-GB" altLang="en-US"/>
              <a:pPr>
                <a:defRPr/>
              </a:pPr>
              <a:t>‹#›</a:t>
            </a:fld>
            <a:endParaRPr lang="en-GB" altLang="en-US"/>
          </a:p>
        </p:txBody>
      </p:sp>
    </p:spTree>
    <p:extLst>
      <p:ext uri="{BB962C8B-B14F-4D97-AF65-F5344CB8AC3E}">
        <p14:creationId xmlns:p14="http://schemas.microsoft.com/office/powerpoint/2010/main" val="163167561"/>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F76D6C-AA9F-5A70-712F-5F01F26C0340}"/>
              </a:ext>
            </a:extLst>
          </p:cNvPr>
          <p:cNvSpPr>
            <a:spLocks noGrp="1"/>
          </p:cNvSpPr>
          <p:nvPr>
            <p:ph type="dt" sz="half" idx="10"/>
          </p:nvPr>
        </p:nvSpPr>
        <p:spPr/>
        <p:txBody>
          <a:bodyPr/>
          <a:lstStyle>
            <a:lvl1pPr algn="ctr" eaLnBrk="0" hangingPunct="0">
              <a:defRPr/>
            </a:lvl1pPr>
          </a:lstStyle>
          <a:p>
            <a:pPr>
              <a:defRPr/>
            </a:pPr>
            <a:fld id="{8D0529DD-DBAE-4BE1-981E-2EF593C47364}" type="datetimeFigureOut">
              <a:rPr lang="en-US" altLang="en-US"/>
              <a:pPr>
                <a:defRPr/>
              </a:pPr>
              <a:t>8/15/2024</a:t>
            </a:fld>
            <a:endParaRPr lang="en-GB" altLang="en-US"/>
          </a:p>
        </p:txBody>
      </p:sp>
      <p:sp>
        <p:nvSpPr>
          <p:cNvPr id="5" name="Footer Placeholder 4">
            <a:extLst>
              <a:ext uri="{FF2B5EF4-FFF2-40B4-BE49-F238E27FC236}">
                <a16:creationId xmlns:a16="http://schemas.microsoft.com/office/drawing/2014/main" id="{C57C74B0-7B48-FDB7-7E45-9DA45AB08F43}"/>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D76600B3-691F-4F49-226D-F1F5C12C0A32}"/>
              </a:ext>
            </a:extLst>
          </p:cNvPr>
          <p:cNvSpPr>
            <a:spLocks noGrp="1"/>
          </p:cNvSpPr>
          <p:nvPr>
            <p:ph type="sldNum" sz="quarter" idx="12"/>
          </p:nvPr>
        </p:nvSpPr>
        <p:spPr/>
        <p:txBody>
          <a:bodyPr/>
          <a:lstStyle>
            <a:lvl1pPr eaLnBrk="0" hangingPunct="0">
              <a:defRPr/>
            </a:lvl1pPr>
          </a:lstStyle>
          <a:p>
            <a:pPr>
              <a:defRPr/>
            </a:pPr>
            <a:fld id="{907DB96D-8AD8-4B07-95CC-D9A6CAB11ECF}" type="slidenum">
              <a:rPr lang="en-GB" altLang="en-US"/>
              <a:pPr>
                <a:defRPr/>
              </a:pPr>
              <a:t>‹#›</a:t>
            </a:fld>
            <a:endParaRPr lang="en-GB" altLang="en-US"/>
          </a:p>
        </p:txBody>
      </p:sp>
    </p:spTree>
    <p:extLst>
      <p:ext uri="{BB962C8B-B14F-4D97-AF65-F5344CB8AC3E}">
        <p14:creationId xmlns:p14="http://schemas.microsoft.com/office/powerpoint/2010/main" val="1467107011"/>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E3E6381-A062-39A1-DBDB-AB6B59EBD64C}"/>
              </a:ext>
            </a:extLst>
          </p:cNvPr>
          <p:cNvSpPr>
            <a:spLocks noGrp="1"/>
          </p:cNvSpPr>
          <p:nvPr>
            <p:ph type="dt" sz="half" idx="10"/>
          </p:nvPr>
        </p:nvSpPr>
        <p:spPr/>
        <p:txBody>
          <a:bodyPr/>
          <a:lstStyle>
            <a:lvl1pPr>
              <a:defRPr/>
            </a:lvl1pPr>
          </a:lstStyle>
          <a:p>
            <a:pPr>
              <a:defRPr/>
            </a:pPr>
            <a:fld id="{9F8C5ED5-DB2F-445D-B9CC-FDFF6B732D74}" type="datetimeFigureOut">
              <a:rPr lang="en-GB"/>
              <a:pPr>
                <a:defRPr/>
              </a:pPr>
              <a:t>15/08/2024</a:t>
            </a:fld>
            <a:endParaRPr lang="en-GB"/>
          </a:p>
        </p:txBody>
      </p:sp>
      <p:sp>
        <p:nvSpPr>
          <p:cNvPr id="5" name="Footer Placeholder 4">
            <a:extLst>
              <a:ext uri="{FF2B5EF4-FFF2-40B4-BE49-F238E27FC236}">
                <a16:creationId xmlns:a16="http://schemas.microsoft.com/office/drawing/2014/main" id="{0F34B81D-0A83-EE22-1766-88F0DF64BE6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360DBA3-75E6-D7B9-F864-26D5D0758B69}"/>
              </a:ext>
            </a:extLst>
          </p:cNvPr>
          <p:cNvSpPr>
            <a:spLocks noGrp="1"/>
          </p:cNvSpPr>
          <p:nvPr>
            <p:ph type="sldNum" sz="quarter" idx="12"/>
          </p:nvPr>
        </p:nvSpPr>
        <p:spPr/>
        <p:txBody>
          <a:bodyPr/>
          <a:lstStyle>
            <a:lvl1pPr>
              <a:defRPr/>
            </a:lvl1pPr>
          </a:lstStyle>
          <a:p>
            <a:pPr>
              <a:defRPr/>
            </a:pPr>
            <a:fld id="{0C233644-09D9-427E-B873-C7FE0EB3C3E2}" type="slidenum">
              <a:rPr lang="en-GB"/>
              <a:pPr>
                <a:defRPr/>
              </a:pPr>
              <a:t>‹#›</a:t>
            </a:fld>
            <a:endParaRPr lang="en-GB"/>
          </a:p>
        </p:txBody>
      </p:sp>
    </p:spTree>
    <p:extLst>
      <p:ext uri="{BB962C8B-B14F-4D97-AF65-F5344CB8AC3E}">
        <p14:creationId xmlns:p14="http://schemas.microsoft.com/office/powerpoint/2010/main" val="1733273183"/>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8B4880F-46AB-F41D-8F7B-40E983BDB8C8}"/>
              </a:ext>
            </a:extLst>
          </p:cNvPr>
          <p:cNvSpPr>
            <a:spLocks noGrp="1"/>
          </p:cNvSpPr>
          <p:nvPr>
            <p:ph type="dt" sz="half" idx="10"/>
          </p:nvPr>
        </p:nvSpPr>
        <p:spPr/>
        <p:txBody>
          <a:bodyPr/>
          <a:lstStyle>
            <a:lvl1pPr>
              <a:defRPr/>
            </a:lvl1pPr>
          </a:lstStyle>
          <a:p>
            <a:pPr>
              <a:defRPr/>
            </a:pPr>
            <a:fld id="{7DF264A1-D985-4C12-8F9C-7F4D2906EE30}" type="datetimeFigureOut">
              <a:rPr lang="en-GB"/>
              <a:pPr>
                <a:defRPr/>
              </a:pPr>
              <a:t>15/08/2024</a:t>
            </a:fld>
            <a:endParaRPr lang="en-GB"/>
          </a:p>
        </p:txBody>
      </p:sp>
      <p:sp>
        <p:nvSpPr>
          <p:cNvPr id="5" name="Footer Placeholder 4">
            <a:extLst>
              <a:ext uri="{FF2B5EF4-FFF2-40B4-BE49-F238E27FC236}">
                <a16:creationId xmlns:a16="http://schemas.microsoft.com/office/drawing/2014/main" id="{B9D512C2-009D-4098-792F-7ED9634BEE6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67C44DF-C653-C7AF-C2C8-285C821413F0}"/>
              </a:ext>
            </a:extLst>
          </p:cNvPr>
          <p:cNvSpPr>
            <a:spLocks noGrp="1"/>
          </p:cNvSpPr>
          <p:nvPr>
            <p:ph type="sldNum" sz="quarter" idx="12"/>
          </p:nvPr>
        </p:nvSpPr>
        <p:spPr/>
        <p:txBody>
          <a:bodyPr/>
          <a:lstStyle>
            <a:lvl1pPr>
              <a:defRPr/>
            </a:lvl1pPr>
          </a:lstStyle>
          <a:p>
            <a:pPr>
              <a:defRPr/>
            </a:pPr>
            <a:fld id="{CA5EC833-778A-44AE-85C4-869B82E88000}" type="slidenum">
              <a:rPr lang="en-GB"/>
              <a:pPr>
                <a:defRPr/>
              </a:pPr>
              <a:t>‹#›</a:t>
            </a:fld>
            <a:endParaRPr lang="en-GB"/>
          </a:p>
        </p:txBody>
      </p:sp>
    </p:spTree>
    <p:extLst>
      <p:ext uri="{BB962C8B-B14F-4D97-AF65-F5344CB8AC3E}">
        <p14:creationId xmlns:p14="http://schemas.microsoft.com/office/powerpoint/2010/main" val="345766399"/>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77959B-2CF4-25B2-4359-C970A3A078E4}"/>
              </a:ext>
            </a:extLst>
          </p:cNvPr>
          <p:cNvSpPr>
            <a:spLocks noGrp="1"/>
          </p:cNvSpPr>
          <p:nvPr>
            <p:ph type="dt" sz="half" idx="10"/>
          </p:nvPr>
        </p:nvSpPr>
        <p:spPr/>
        <p:txBody>
          <a:bodyPr/>
          <a:lstStyle>
            <a:lvl1pPr>
              <a:defRPr/>
            </a:lvl1pPr>
          </a:lstStyle>
          <a:p>
            <a:pPr>
              <a:defRPr/>
            </a:pPr>
            <a:fld id="{3ECB767A-572F-405F-9DBD-0DCEA57AE76E}" type="datetimeFigureOut">
              <a:rPr lang="en-GB"/>
              <a:pPr>
                <a:defRPr/>
              </a:pPr>
              <a:t>15/08/2024</a:t>
            </a:fld>
            <a:endParaRPr lang="en-GB"/>
          </a:p>
        </p:txBody>
      </p:sp>
      <p:sp>
        <p:nvSpPr>
          <p:cNvPr id="5" name="Footer Placeholder 4">
            <a:extLst>
              <a:ext uri="{FF2B5EF4-FFF2-40B4-BE49-F238E27FC236}">
                <a16:creationId xmlns:a16="http://schemas.microsoft.com/office/drawing/2014/main" id="{803C5B98-2A5D-1CB4-A00E-126D0417FC5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1F0FD64-D6EF-3032-0F23-FB9F17632A02}"/>
              </a:ext>
            </a:extLst>
          </p:cNvPr>
          <p:cNvSpPr>
            <a:spLocks noGrp="1"/>
          </p:cNvSpPr>
          <p:nvPr>
            <p:ph type="sldNum" sz="quarter" idx="12"/>
          </p:nvPr>
        </p:nvSpPr>
        <p:spPr/>
        <p:txBody>
          <a:bodyPr/>
          <a:lstStyle>
            <a:lvl1pPr>
              <a:defRPr/>
            </a:lvl1pPr>
          </a:lstStyle>
          <a:p>
            <a:pPr>
              <a:defRPr/>
            </a:pPr>
            <a:fld id="{99FF4237-C33A-46B5-8075-F4323A5B4EEA}" type="slidenum">
              <a:rPr lang="en-GB"/>
              <a:pPr>
                <a:defRPr/>
              </a:pPr>
              <a:t>‹#›</a:t>
            </a:fld>
            <a:endParaRPr lang="en-GB"/>
          </a:p>
        </p:txBody>
      </p:sp>
    </p:spTree>
    <p:extLst>
      <p:ext uri="{BB962C8B-B14F-4D97-AF65-F5344CB8AC3E}">
        <p14:creationId xmlns:p14="http://schemas.microsoft.com/office/powerpoint/2010/main" val="1362627312"/>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4309E15-8ABA-8D3A-52FD-1A893D5D01AD}"/>
              </a:ext>
            </a:extLst>
          </p:cNvPr>
          <p:cNvSpPr>
            <a:spLocks noGrp="1"/>
          </p:cNvSpPr>
          <p:nvPr>
            <p:ph type="dt" sz="half" idx="10"/>
          </p:nvPr>
        </p:nvSpPr>
        <p:spPr/>
        <p:txBody>
          <a:bodyPr/>
          <a:lstStyle>
            <a:lvl1pPr>
              <a:defRPr/>
            </a:lvl1pPr>
          </a:lstStyle>
          <a:p>
            <a:pPr>
              <a:defRPr/>
            </a:pPr>
            <a:fld id="{0A45D962-4CFB-4BD0-8D56-E04C2AFFC3E8}" type="datetimeFigureOut">
              <a:rPr lang="en-GB"/>
              <a:pPr>
                <a:defRPr/>
              </a:pPr>
              <a:t>15/08/2024</a:t>
            </a:fld>
            <a:endParaRPr lang="en-GB"/>
          </a:p>
        </p:txBody>
      </p:sp>
      <p:sp>
        <p:nvSpPr>
          <p:cNvPr id="6" name="Footer Placeholder 4">
            <a:extLst>
              <a:ext uri="{FF2B5EF4-FFF2-40B4-BE49-F238E27FC236}">
                <a16:creationId xmlns:a16="http://schemas.microsoft.com/office/drawing/2014/main" id="{37BF9B28-D9B7-D0CF-10EB-3DB149F9769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D7AE1A7-853D-41FA-D6CA-083ECCEE3163}"/>
              </a:ext>
            </a:extLst>
          </p:cNvPr>
          <p:cNvSpPr>
            <a:spLocks noGrp="1"/>
          </p:cNvSpPr>
          <p:nvPr>
            <p:ph type="sldNum" sz="quarter" idx="12"/>
          </p:nvPr>
        </p:nvSpPr>
        <p:spPr/>
        <p:txBody>
          <a:bodyPr/>
          <a:lstStyle>
            <a:lvl1pPr>
              <a:defRPr/>
            </a:lvl1pPr>
          </a:lstStyle>
          <a:p>
            <a:pPr>
              <a:defRPr/>
            </a:pPr>
            <a:fld id="{E0CA4F72-4FEA-4711-A641-5B14AD5BD3D9}" type="slidenum">
              <a:rPr lang="en-GB"/>
              <a:pPr>
                <a:defRPr/>
              </a:pPr>
              <a:t>‹#›</a:t>
            </a:fld>
            <a:endParaRPr lang="en-GB"/>
          </a:p>
        </p:txBody>
      </p:sp>
    </p:spTree>
    <p:extLst>
      <p:ext uri="{BB962C8B-B14F-4D97-AF65-F5344CB8AC3E}">
        <p14:creationId xmlns:p14="http://schemas.microsoft.com/office/powerpoint/2010/main" val="3159046429"/>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8CDE316-B205-7811-3630-C9F962F82387}"/>
              </a:ext>
            </a:extLst>
          </p:cNvPr>
          <p:cNvSpPr>
            <a:spLocks noGrp="1"/>
          </p:cNvSpPr>
          <p:nvPr>
            <p:ph type="dt" sz="half" idx="10"/>
          </p:nvPr>
        </p:nvSpPr>
        <p:spPr/>
        <p:txBody>
          <a:bodyPr/>
          <a:lstStyle>
            <a:lvl1pPr>
              <a:defRPr/>
            </a:lvl1pPr>
          </a:lstStyle>
          <a:p>
            <a:pPr>
              <a:defRPr/>
            </a:pPr>
            <a:fld id="{15E0EE92-0F09-47C5-AE2B-BF33B486542A}" type="datetimeFigureOut">
              <a:rPr lang="en-GB"/>
              <a:pPr>
                <a:defRPr/>
              </a:pPr>
              <a:t>15/08/2024</a:t>
            </a:fld>
            <a:endParaRPr lang="en-GB"/>
          </a:p>
        </p:txBody>
      </p:sp>
      <p:sp>
        <p:nvSpPr>
          <p:cNvPr id="8" name="Footer Placeholder 4">
            <a:extLst>
              <a:ext uri="{FF2B5EF4-FFF2-40B4-BE49-F238E27FC236}">
                <a16:creationId xmlns:a16="http://schemas.microsoft.com/office/drawing/2014/main" id="{50054F9D-1538-69D2-75EA-B6AFD6B4349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553B00A-986B-0FF0-4365-8663E99BA6AF}"/>
              </a:ext>
            </a:extLst>
          </p:cNvPr>
          <p:cNvSpPr>
            <a:spLocks noGrp="1"/>
          </p:cNvSpPr>
          <p:nvPr>
            <p:ph type="sldNum" sz="quarter" idx="12"/>
          </p:nvPr>
        </p:nvSpPr>
        <p:spPr/>
        <p:txBody>
          <a:bodyPr/>
          <a:lstStyle>
            <a:lvl1pPr>
              <a:defRPr/>
            </a:lvl1pPr>
          </a:lstStyle>
          <a:p>
            <a:pPr>
              <a:defRPr/>
            </a:pPr>
            <a:fld id="{5347C2E9-28B8-47B4-8962-8DA8463D037F}" type="slidenum">
              <a:rPr lang="en-GB"/>
              <a:pPr>
                <a:defRPr/>
              </a:pPr>
              <a:t>‹#›</a:t>
            </a:fld>
            <a:endParaRPr lang="en-GB"/>
          </a:p>
        </p:txBody>
      </p:sp>
    </p:spTree>
    <p:extLst>
      <p:ext uri="{BB962C8B-B14F-4D97-AF65-F5344CB8AC3E}">
        <p14:creationId xmlns:p14="http://schemas.microsoft.com/office/powerpoint/2010/main" val="1049389181"/>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F695C34-9CF6-1E99-7392-22B192C8928B}"/>
              </a:ext>
            </a:extLst>
          </p:cNvPr>
          <p:cNvSpPr>
            <a:spLocks noGrp="1"/>
          </p:cNvSpPr>
          <p:nvPr>
            <p:ph type="dt" sz="half" idx="10"/>
          </p:nvPr>
        </p:nvSpPr>
        <p:spPr/>
        <p:txBody>
          <a:bodyPr/>
          <a:lstStyle>
            <a:lvl1pPr>
              <a:defRPr/>
            </a:lvl1pPr>
          </a:lstStyle>
          <a:p>
            <a:pPr>
              <a:defRPr/>
            </a:pPr>
            <a:fld id="{1BD25A29-B2B0-4E31-BAD4-1628010AA12F}" type="datetimeFigureOut">
              <a:rPr lang="en-GB"/>
              <a:pPr>
                <a:defRPr/>
              </a:pPr>
              <a:t>15/08/2024</a:t>
            </a:fld>
            <a:endParaRPr lang="en-GB"/>
          </a:p>
        </p:txBody>
      </p:sp>
      <p:sp>
        <p:nvSpPr>
          <p:cNvPr id="4" name="Footer Placeholder 4">
            <a:extLst>
              <a:ext uri="{FF2B5EF4-FFF2-40B4-BE49-F238E27FC236}">
                <a16:creationId xmlns:a16="http://schemas.microsoft.com/office/drawing/2014/main" id="{5EAEA1FD-FD5D-1071-A9CA-C11D7788C7BB}"/>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EA5AEBE6-1993-6ADA-CCE2-3D05FEF13150}"/>
              </a:ext>
            </a:extLst>
          </p:cNvPr>
          <p:cNvSpPr>
            <a:spLocks noGrp="1"/>
          </p:cNvSpPr>
          <p:nvPr>
            <p:ph type="sldNum" sz="quarter" idx="12"/>
          </p:nvPr>
        </p:nvSpPr>
        <p:spPr/>
        <p:txBody>
          <a:bodyPr/>
          <a:lstStyle>
            <a:lvl1pPr>
              <a:defRPr/>
            </a:lvl1pPr>
          </a:lstStyle>
          <a:p>
            <a:pPr>
              <a:defRPr/>
            </a:pPr>
            <a:fld id="{27DE47FA-04F2-4870-9A90-C60DED11860E}" type="slidenum">
              <a:rPr lang="en-GB"/>
              <a:pPr>
                <a:defRPr/>
              </a:pPr>
              <a:t>‹#›</a:t>
            </a:fld>
            <a:endParaRPr lang="en-GB"/>
          </a:p>
        </p:txBody>
      </p:sp>
    </p:spTree>
    <p:extLst>
      <p:ext uri="{BB962C8B-B14F-4D97-AF65-F5344CB8AC3E}">
        <p14:creationId xmlns:p14="http://schemas.microsoft.com/office/powerpoint/2010/main" val="145554256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BD18E051-0C2B-2548-B498-AAB29A2D2464}" type="datetimeFigureOut">
              <a:rPr lang="en-US"/>
              <a:pPr>
                <a:defRPr/>
              </a:pPr>
              <a:t>8/15/2024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1897CCD-C224-8A45-9B4C-4636373F0852}" type="slidenum">
              <a:rPr lang="en-GB"/>
              <a:pPr>
                <a:defRPr/>
              </a:pPr>
              <a:t>‹#›</a:t>
            </a:fld>
            <a:endParaRPr lang="en-GB"/>
          </a:p>
        </p:txBody>
      </p:sp>
    </p:spTree>
    <p:extLst>
      <p:ext uri="{BB962C8B-B14F-4D97-AF65-F5344CB8AC3E}">
        <p14:creationId xmlns:p14="http://schemas.microsoft.com/office/powerpoint/2010/main" val="32419774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4E94BFC-FD81-F00D-C7FA-0A1F3FDBF798}"/>
              </a:ext>
            </a:extLst>
          </p:cNvPr>
          <p:cNvSpPr>
            <a:spLocks noGrp="1"/>
          </p:cNvSpPr>
          <p:nvPr>
            <p:ph type="dt" sz="half" idx="10"/>
          </p:nvPr>
        </p:nvSpPr>
        <p:spPr/>
        <p:txBody>
          <a:bodyPr/>
          <a:lstStyle>
            <a:lvl1pPr>
              <a:defRPr/>
            </a:lvl1pPr>
          </a:lstStyle>
          <a:p>
            <a:pPr>
              <a:defRPr/>
            </a:pPr>
            <a:fld id="{53A639B2-BD7B-463E-92A9-E85CEB0DA4C0}" type="datetimeFigureOut">
              <a:rPr lang="en-GB"/>
              <a:pPr>
                <a:defRPr/>
              </a:pPr>
              <a:t>15/08/2024</a:t>
            </a:fld>
            <a:endParaRPr lang="en-GB"/>
          </a:p>
        </p:txBody>
      </p:sp>
      <p:sp>
        <p:nvSpPr>
          <p:cNvPr id="3" name="Footer Placeholder 4">
            <a:extLst>
              <a:ext uri="{FF2B5EF4-FFF2-40B4-BE49-F238E27FC236}">
                <a16:creationId xmlns:a16="http://schemas.microsoft.com/office/drawing/2014/main" id="{013D7980-B073-98CB-4495-DB3EE1B4ADC3}"/>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260AF968-E3F0-4987-359F-004E7A471B1F}"/>
              </a:ext>
            </a:extLst>
          </p:cNvPr>
          <p:cNvSpPr>
            <a:spLocks noGrp="1"/>
          </p:cNvSpPr>
          <p:nvPr>
            <p:ph type="sldNum" sz="quarter" idx="12"/>
          </p:nvPr>
        </p:nvSpPr>
        <p:spPr/>
        <p:txBody>
          <a:bodyPr/>
          <a:lstStyle>
            <a:lvl1pPr>
              <a:defRPr/>
            </a:lvl1pPr>
          </a:lstStyle>
          <a:p>
            <a:pPr>
              <a:defRPr/>
            </a:pPr>
            <a:fld id="{DC1A4302-3CA2-4053-8F79-E6CAC3C9DD23}" type="slidenum">
              <a:rPr lang="en-GB"/>
              <a:pPr>
                <a:defRPr/>
              </a:pPr>
              <a:t>‹#›</a:t>
            </a:fld>
            <a:endParaRPr lang="en-GB"/>
          </a:p>
        </p:txBody>
      </p:sp>
    </p:spTree>
    <p:extLst>
      <p:ext uri="{BB962C8B-B14F-4D97-AF65-F5344CB8AC3E}">
        <p14:creationId xmlns:p14="http://schemas.microsoft.com/office/powerpoint/2010/main" val="1948593451"/>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9434A46-884C-AA40-BFA7-706CE1EF7302}"/>
              </a:ext>
            </a:extLst>
          </p:cNvPr>
          <p:cNvSpPr>
            <a:spLocks noGrp="1"/>
          </p:cNvSpPr>
          <p:nvPr>
            <p:ph type="dt" sz="half" idx="10"/>
          </p:nvPr>
        </p:nvSpPr>
        <p:spPr/>
        <p:txBody>
          <a:bodyPr/>
          <a:lstStyle>
            <a:lvl1pPr>
              <a:defRPr/>
            </a:lvl1pPr>
          </a:lstStyle>
          <a:p>
            <a:pPr>
              <a:defRPr/>
            </a:pPr>
            <a:fld id="{6C50A45C-82EC-4598-9445-A647E4BB7D3B}" type="datetimeFigureOut">
              <a:rPr lang="en-GB"/>
              <a:pPr>
                <a:defRPr/>
              </a:pPr>
              <a:t>15/08/2024</a:t>
            </a:fld>
            <a:endParaRPr lang="en-GB"/>
          </a:p>
        </p:txBody>
      </p:sp>
      <p:sp>
        <p:nvSpPr>
          <p:cNvPr id="6" name="Footer Placeholder 4">
            <a:extLst>
              <a:ext uri="{FF2B5EF4-FFF2-40B4-BE49-F238E27FC236}">
                <a16:creationId xmlns:a16="http://schemas.microsoft.com/office/drawing/2014/main" id="{69B3BADC-3707-17AA-4497-2CF87446987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D168715-7CCA-22F3-3D80-460DD26B0693}"/>
              </a:ext>
            </a:extLst>
          </p:cNvPr>
          <p:cNvSpPr>
            <a:spLocks noGrp="1"/>
          </p:cNvSpPr>
          <p:nvPr>
            <p:ph type="sldNum" sz="quarter" idx="12"/>
          </p:nvPr>
        </p:nvSpPr>
        <p:spPr/>
        <p:txBody>
          <a:bodyPr/>
          <a:lstStyle>
            <a:lvl1pPr>
              <a:defRPr/>
            </a:lvl1pPr>
          </a:lstStyle>
          <a:p>
            <a:pPr>
              <a:defRPr/>
            </a:pPr>
            <a:fld id="{6684BA79-0220-4FC7-81F9-62BCEA695E7A}" type="slidenum">
              <a:rPr lang="en-GB"/>
              <a:pPr>
                <a:defRPr/>
              </a:pPr>
              <a:t>‹#›</a:t>
            </a:fld>
            <a:endParaRPr lang="en-GB"/>
          </a:p>
        </p:txBody>
      </p:sp>
    </p:spTree>
    <p:extLst>
      <p:ext uri="{BB962C8B-B14F-4D97-AF65-F5344CB8AC3E}">
        <p14:creationId xmlns:p14="http://schemas.microsoft.com/office/powerpoint/2010/main" val="632263502"/>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C5D29AF-301A-0544-482B-D0118CA49601}"/>
              </a:ext>
            </a:extLst>
          </p:cNvPr>
          <p:cNvSpPr>
            <a:spLocks noGrp="1"/>
          </p:cNvSpPr>
          <p:nvPr>
            <p:ph type="dt" sz="half" idx="10"/>
          </p:nvPr>
        </p:nvSpPr>
        <p:spPr/>
        <p:txBody>
          <a:bodyPr/>
          <a:lstStyle>
            <a:lvl1pPr>
              <a:defRPr/>
            </a:lvl1pPr>
          </a:lstStyle>
          <a:p>
            <a:pPr>
              <a:defRPr/>
            </a:pPr>
            <a:fld id="{C63D11A6-F0A6-4ECB-9275-37D76A0EE0F7}" type="datetimeFigureOut">
              <a:rPr lang="en-GB"/>
              <a:pPr>
                <a:defRPr/>
              </a:pPr>
              <a:t>15/08/2024</a:t>
            </a:fld>
            <a:endParaRPr lang="en-GB"/>
          </a:p>
        </p:txBody>
      </p:sp>
      <p:sp>
        <p:nvSpPr>
          <p:cNvPr id="6" name="Footer Placeholder 4">
            <a:extLst>
              <a:ext uri="{FF2B5EF4-FFF2-40B4-BE49-F238E27FC236}">
                <a16:creationId xmlns:a16="http://schemas.microsoft.com/office/drawing/2014/main" id="{FDF70A73-C5CA-42E7-CE93-CE26FBC9F5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83BE4A1-5424-BBD5-48D0-D06BA1373D6D}"/>
              </a:ext>
            </a:extLst>
          </p:cNvPr>
          <p:cNvSpPr>
            <a:spLocks noGrp="1"/>
          </p:cNvSpPr>
          <p:nvPr>
            <p:ph type="sldNum" sz="quarter" idx="12"/>
          </p:nvPr>
        </p:nvSpPr>
        <p:spPr/>
        <p:txBody>
          <a:bodyPr/>
          <a:lstStyle>
            <a:lvl1pPr>
              <a:defRPr/>
            </a:lvl1pPr>
          </a:lstStyle>
          <a:p>
            <a:pPr>
              <a:defRPr/>
            </a:pPr>
            <a:fld id="{80D2AB95-FC79-4076-92B2-D3848DEF3701}" type="slidenum">
              <a:rPr lang="en-GB"/>
              <a:pPr>
                <a:defRPr/>
              </a:pPr>
              <a:t>‹#›</a:t>
            </a:fld>
            <a:endParaRPr lang="en-GB"/>
          </a:p>
        </p:txBody>
      </p:sp>
    </p:spTree>
    <p:extLst>
      <p:ext uri="{BB962C8B-B14F-4D97-AF65-F5344CB8AC3E}">
        <p14:creationId xmlns:p14="http://schemas.microsoft.com/office/powerpoint/2010/main" val="1425160118"/>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334158C-3FFD-EB6A-268A-C2D1241392ED}"/>
              </a:ext>
            </a:extLst>
          </p:cNvPr>
          <p:cNvSpPr>
            <a:spLocks noGrp="1"/>
          </p:cNvSpPr>
          <p:nvPr>
            <p:ph type="dt" sz="half" idx="10"/>
          </p:nvPr>
        </p:nvSpPr>
        <p:spPr/>
        <p:txBody>
          <a:bodyPr/>
          <a:lstStyle>
            <a:lvl1pPr>
              <a:defRPr/>
            </a:lvl1pPr>
          </a:lstStyle>
          <a:p>
            <a:pPr>
              <a:defRPr/>
            </a:pPr>
            <a:fld id="{79DAD2B3-0557-4C85-947A-0527B6C8AA57}" type="datetimeFigureOut">
              <a:rPr lang="en-GB"/>
              <a:pPr>
                <a:defRPr/>
              </a:pPr>
              <a:t>15/08/2024</a:t>
            </a:fld>
            <a:endParaRPr lang="en-GB"/>
          </a:p>
        </p:txBody>
      </p:sp>
      <p:sp>
        <p:nvSpPr>
          <p:cNvPr id="5" name="Footer Placeholder 4">
            <a:extLst>
              <a:ext uri="{FF2B5EF4-FFF2-40B4-BE49-F238E27FC236}">
                <a16:creationId xmlns:a16="http://schemas.microsoft.com/office/drawing/2014/main" id="{1D317AEF-418A-34AF-5E7C-8EF65F633DC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0FCB0EC-9EDA-E797-A9EA-D9BC1F9BFD02}"/>
              </a:ext>
            </a:extLst>
          </p:cNvPr>
          <p:cNvSpPr>
            <a:spLocks noGrp="1"/>
          </p:cNvSpPr>
          <p:nvPr>
            <p:ph type="sldNum" sz="quarter" idx="12"/>
          </p:nvPr>
        </p:nvSpPr>
        <p:spPr/>
        <p:txBody>
          <a:bodyPr/>
          <a:lstStyle>
            <a:lvl1pPr>
              <a:defRPr/>
            </a:lvl1pPr>
          </a:lstStyle>
          <a:p>
            <a:pPr>
              <a:defRPr/>
            </a:pPr>
            <a:fld id="{261E2966-C318-42A5-BE78-692BEE17AFA2}" type="slidenum">
              <a:rPr lang="en-GB"/>
              <a:pPr>
                <a:defRPr/>
              </a:pPr>
              <a:t>‹#›</a:t>
            </a:fld>
            <a:endParaRPr lang="en-GB"/>
          </a:p>
        </p:txBody>
      </p:sp>
    </p:spTree>
    <p:extLst>
      <p:ext uri="{BB962C8B-B14F-4D97-AF65-F5344CB8AC3E}">
        <p14:creationId xmlns:p14="http://schemas.microsoft.com/office/powerpoint/2010/main" val="3810289004"/>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F483F9-7D6A-061C-E42A-920A2BA48A28}"/>
              </a:ext>
            </a:extLst>
          </p:cNvPr>
          <p:cNvSpPr>
            <a:spLocks noGrp="1"/>
          </p:cNvSpPr>
          <p:nvPr>
            <p:ph type="dt" sz="half" idx="10"/>
          </p:nvPr>
        </p:nvSpPr>
        <p:spPr/>
        <p:txBody>
          <a:bodyPr/>
          <a:lstStyle>
            <a:lvl1pPr>
              <a:defRPr/>
            </a:lvl1pPr>
          </a:lstStyle>
          <a:p>
            <a:pPr>
              <a:defRPr/>
            </a:pPr>
            <a:fld id="{E5EA7694-4D5E-43CF-9466-A578ACFE52AA}" type="datetimeFigureOut">
              <a:rPr lang="en-GB"/>
              <a:pPr>
                <a:defRPr/>
              </a:pPr>
              <a:t>15/08/2024</a:t>
            </a:fld>
            <a:endParaRPr lang="en-GB"/>
          </a:p>
        </p:txBody>
      </p:sp>
      <p:sp>
        <p:nvSpPr>
          <p:cNvPr id="5" name="Footer Placeholder 4">
            <a:extLst>
              <a:ext uri="{FF2B5EF4-FFF2-40B4-BE49-F238E27FC236}">
                <a16:creationId xmlns:a16="http://schemas.microsoft.com/office/drawing/2014/main" id="{2E80B07C-66F2-295F-9BEA-E886715E048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83615FF-AFBD-E0F0-7A26-1E06402AF1E7}"/>
              </a:ext>
            </a:extLst>
          </p:cNvPr>
          <p:cNvSpPr>
            <a:spLocks noGrp="1"/>
          </p:cNvSpPr>
          <p:nvPr>
            <p:ph type="sldNum" sz="quarter" idx="12"/>
          </p:nvPr>
        </p:nvSpPr>
        <p:spPr/>
        <p:txBody>
          <a:bodyPr/>
          <a:lstStyle>
            <a:lvl1pPr>
              <a:defRPr/>
            </a:lvl1pPr>
          </a:lstStyle>
          <a:p>
            <a:pPr>
              <a:defRPr/>
            </a:pPr>
            <a:fld id="{39AE14EE-711C-44B5-8C18-5E2C619E2EE9}" type="slidenum">
              <a:rPr lang="en-GB"/>
              <a:pPr>
                <a:defRPr/>
              </a:pPr>
              <a:t>‹#›</a:t>
            </a:fld>
            <a:endParaRPr lang="en-GB"/>
          </a:p>
        </p:txBody>
      </p:sp>
    </p:spTree>
    <p:extLst>
      <p:ext uri="{BB962C8B-B14F-4D97-AF65-F5344CB8AC3E}">
        <p14:creationId xmlns:p14="http://schemas.microsoft.com/office/powerpoint/2010/main" val="2264131779"/>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A5A86BA7-FD37-CDE7-6184-E5356C0944BE}"/>
              </a:ext>
            </a:extLst>
          </p:cNvPr>
          <p:cNvGrpSpPr>
            <a:grpSpLocks/>
          </p:cNvGrpSpPr>
          <p:nvPr userDrawn="1"/>
        </p:nvGrpSpPr>
        <p:grpSpPr bwMode="auto">
          <a:xfrm>
            <a:off x="1282700" y="6151563"/>
            <a:ext cx="850900" cy="577850"/>
            <a:chOff x="1423220" y="6255117"/>
            <a:chExt cx="718372" cy="487858"/>
          </a:xfrm>
        </p:grpSpPr>
        <p:sp>
          <p:nvSpPr>
            <p:cNvPr id="4" name="Text Box 29">
              <a:extLst>
                <a:ext uri="{FF2B5EF4-FFF2-40B4-BE49-F238E27FC236}">
                  <a16:creationId xmlns:a16="http://schemas.microsoft.com/office/drawing/2014/main" id="{DB141D64-8321-3CB5-FFEB-1302ACFCD73D}"/>
                </a:ext>
              </a:extLst>
            </p:cNvPr>
            <p:cNvSpPr txBox="1">
              <a:spLocks noChangeArrowheads="1"/>
            </p:cNvSpPr>
            <p:nvPr/>
          </p:nvSpPr>
          <p:spPr bwMode="auto">
            <a:xfrm>
              <a:off x="1423220" y="6255117"/>
              <a:ext cx="718372" cy="487858"/>
            </a:xfrm>
            <a:prstGeom prst="rect">
              <a:avLst/>
            </a:prstGeom>
            <a:solidFill>
              <a:srgbClr val="92D050"/>
            </a:solidFill>
            <a:ln w="28575">
              <a:solidFill>
                <a:srgbClr val="000000"/>
              </a:solidFill>
              <a:miter lim="800000"/>
              <a:headEnd/>
              <a:tailEnd/>
            </a:ln>
          </p:spPr>
          <p:txBody>
            <a:bodyPr/>
            <a:lstStyle/>
            <a:p>
              <a:pPr algn="ctr" defTabSz="457200" eaLnBrk="1" fontAlgn="auto" hangingPunct="1">
                <a:lnSpc>
                  <a:spcPct val="106000"/>
                </a:lnSpc>
                <a:spcBef>
                  <a:spcPts val="0"/>
                </a:spcBef>
                <a:spcAft>
                  <a:spcPts val="800"/>
                </a:spcAft>
                <a:defRPr/>
              </a:pPr>
              <a:r>
                <a:rPr lang="en-GB" sz="1050" b="1">
                  <a:solidFill>
                    <a:prstClr val="black"/>
                  </a:solidFill>
                  <a:latin typeface="Calibri" panose="020F0502020204030204" pitchFamily="34" charset="0"/>
                  <a:ea typeface="Calibri" panose="020F0502020204030204" pitchFamily="34" charset="0"/>
                  <a:cs typeface="Times New Roman" panose="02020603050405020304" pitchFamily="18" charset="0"/>
                </a:rPr>
                <a:t>Creation</a:t>
              </a:r>
              <a:endParaRPr lang="en-GB" sz="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phic 36" descr="Tree With Roots">
              <a:extLst>
                <a:ext uri="{FF2B5EF4-FFF2-40B4-BE49-F238E27FC236}">
                  <a16:creationId xmlns:a16="http://schemas.microsoft.com/office/drawing/2014/main" id="{783FE235-08E5-F653-55C9-5C6E422046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4979" y="6423991"/>
              <a:ext cx="318979" cy="30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12">
            <a:extLst>
              <a:ext uri="{FF2B5EF4-FFF2-40B4-BE49-F238E27FC236}">
                <a16:creationId xmlns:a16="http://schemas.microsoft.com/office/drawing/2014/main" id="{025EA544-6D4E-E14A-D3DD-527CE7D93CAF}"/>
              </a:ext>
            </a:extLst>
          </p:cNvPr>
          <p:cNvGrpSpPr>
            <a:grpSpLocks/>
          </p:cNvGrpSpPr>
          <p:nvPr userDrawn="1"/>
        </p:nvGrpSpPr>
        <p:grpSpPr bwMode="auto">
          <a:xfrm>
            <a:off x="2373313" y="6148388"/>
            <a:ext cx="850900" cy="577850"/>
            <a:chOff x="2513969" y="6269556"/>
            <a:chExt cx="718372" cy="487858"/>
          </a:xfrm>
        </p:grpSpPr>
        <p:sp>
          <p:nvSpPr>
            <p:cNvPr id="7" name="Text Box 30">
              <a:extLst>
                <a:ext uri="{FF2B5EF4-FFF2-40B4-BE49-F238E27FC236}">
                  <a16:creationId xmlns:a16="http://schemas.microsoft.com/office/drawing/2014/main" id="{470A0011-E76E-8540-6F8F-1BC09788D46F}"/>
                </a:ext>
              </a:extLst>
            </p:cNvPr>
            <p:cNvSpPr txBox="1">
              <a:spLocks noChangeArrowheads="1"/>
            </p:cNvSpPr>
            <p:nvPr/>
          </p:nvSpPr>
          <p:spPr bwMode="auto">
            <a:xfrm>
              <a:off x="2513969" y="6269556"/>
              <a:ext cx="718372" cy="487858"/>
            </a:xfrm>
            <a:prstGeom prst="rect">
              <a:avLst/>
            </a:prstGeom>
            <a:solidFill>
              <a:schemeClr val="bg1">
                <a:lumMod val="75000"/>
              </a:schemeClr>
            </a:solidFill>
            <a:ln w="28575">
              <a:solidFill>
                <a:srgbClr val="000000"/>
              </a:solidFill>
              <a:miter lim="800000"/>
              <a:headEnd/>
              <a:tailEnd/>
            </a:ln>
          </p:spPr>
          <p:txBody>
            <a:bodyPr/>
            <a:lstStyle/>
            <a:p>
              <a:pPr algn="ctr" defTabSz="457200" eaLnBrk="1" fontAlgn="auto" hangingPunct="1">
                <a:lnSpc>
                  <a:spcPct val="106000"/>
                </a:lnSpc>
                <a:spcBef>
                  <a:spcPts val="0"/>
                </a:spcBef>
                <a:spcAft>
                  <a:spcPts val="800"/>
                </a:spcAft>
                <a:defRPr/>
              </a:pPr>
              <a:r>
                <a:rPr lang="en-GB" sz="10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Free will</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Graphic 38" descr="Snake">
              <a:extLst>
                <a:ext uri="{FF2B5EF4-FFF2-40B4-BE49-F238E27FC236}">
                  <a16:creationId xmlns:a16="http://schemas.microsoft.com/office/drawing/2014/main" id="{23DAF728-4535-CC38-E36E-9A546BE4879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08304" y="6426367"/>
              <a:ext cx="329701" cy="32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5">
            <a:extLst>
              <a:ext uri="{FF2B5EF4-FFF2-40B4-BE49-F238E27FC236}">
                <a16:creationId xmlns:a16="http://schemas.microsoft.com/office/drawing/2014/main" id="{72CA5690-E96C-DD7D-FA43-5375472F05B5}"/>
              </a:ext>
            </a:extLst>
          </p:cNvPr>
          <p:cNvGrpSpPr>
            <a:grpSpLocks/>
          </p:cNvGrpSpPr>
          <p:nvPr userDrawn="1"/>
        </p:nvGrpSpPr>
        <p:grpSpPr bwMode="auto">
          <a:xfrm>
            <a:off x="5810250" y="6167438"/>
            <a:ext cx="836613" cy="598487"/>
            <a:chOff x="6013952" y="6259052"/>
            <a:chExt cx="706500" cy="505036"/>
          </a:xfrm>
        </p:grpSpPr>
        <p:sp>
          <p:nvSpPr>
            <p:cNvPr id="10" name="Text Box 33">
              <a:extLst>
                <a:ext uri="{FF2B5EF4-FFF2-40B4-BE49-F238E27FC236}">
                  <a16:creationId xmlns:a16="http://schemas.microsoft.com/office/drawing/2014/main" id="{B265EDB4-169D-F4B3-6148-BFD82ACF142B}"/>
                </a:ext>
              </a:extLst>
            </p:cNvPr>
            <p:cNvSpPr txBox="1">
              <a:spLocks noChangeArrowheads="1"/>
            </p:cNvSpPr>
            <p:nvPr/>
          </p:nvSpPr>
          <p:spPr bwMode="auto">
            <a:xfrm>
              <a:off x="6013952" y="6259052"/>
              <a:ext cx="706500" cy="487621"/>
            </a:xfrm>
            <a:prstGeom prst="rect">
              <a:avLst/>
            </a:prstGeom>
            <a:solidFill>
              <a:srgbClr val="00FFFF"/>
            </a:solidFill>
            <a:ln w="28575">
              <a:solidFill>
                <a:srgbClr val="000000"/>
              </a:solidFill>
              <a:miter lim="800000"/>
              <a:headEnd/>
              <a:tailEnd/>
            </a:ln>
          </p:spPr>
          <p:txBody>
            <a:bodyPr/>
            <a:lstStyle/>
            <a:p>
              <a:pPr algn="ctr" defTabSz="457200" eaLnBrk="1" fontAlgn="auto" hangingPunct="1">
                <a:lnSpc>
                  <a:spcPct val="106000"/>
                </a:lnSpc>
                <a:spcBef>
                  <a:spcPts val="0"/>
                </a:spcBef>
                <a:spcAft>
                  <a:spcPts val="800"/>
                </a:spcAft>
                <a:defRPr/>
              </a:pPr>
              <a:r>
                <a:rPr lang="en-GB" sz="10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Gospel</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1" name="Graphic 41" descr="Thumbs up sign">
              <a:extLst>
                <a:ext uri="{FF2B5EF4-FFF2-40B4-BE49-F238E27FC236}">
                  <a16:creationId xmlns:a16="http://schemas.microsoft.com/office/drawing/2014/main" id="{E5C4F949-D49D-125B-6D4B-62ABFF400B5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68122" y="6384976"/>
              <a:ext cx="390116" cy="37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8">
            <a:extLst>
              <a:ext uri="{FF2B5EF4-FFF2-40B4-BE49-F238E27FC236}">
                <a16:creationId xmlns:a16="http://schemas.microsoft.com/office/drawing/2014/main" id="{39E4F0F9-09D6-3EBB-7AF0-00AE1069DA4F}"/>
              </a:ext>
            </a:extLst>
          </p:cNvPr>
          <p:cNvGrpSpPr>
            <a:grpSpLocks/>
          </p:cNvGrpSpPr>
          <p:nvPr userDrawn="1"/>
        </p:nvGrpSpPr>
        <p:grpSpPr bwMode="auto">
          <a:xfrm>
            <a:off x="8097838" y="6167438"/>
            <a:ext cx="892175" cy="577850"/>
            <a:chOff x="2747721" y="5124271"/>
            <a:chExt cx="753137" cy="487858"/>
          </a:xfrm>
        </p:grpSpPr>
        <p:sp>
          <p:nvSpPr>
            <p:cNvPr id="13" name="Text Box 35">
              <a:extLst>
                <a:ext uri="{FF2B5EF4-FFF2-40B4-BE49-F238E27FC236}">
                  <a16:creationId xmlns:a16="http://schemas.microsoft.com/office/drawing/2014/main" id="{71AAE9B8-93A0-6E75-296D-119712C6A06D}"/>
                </a:ext>
              </a:extLst>
            </p:cNvPr>
            <p:cNvSpPr txBox="1">
              <a:spLocks noChangeArrowheads="1"/>
            </p:cNvSpPr>
            <p:nvPr/>
          </p:nvSpPr>
          <p:spPr bwMode="auto">
            <a:xfrm>
              <a:off x="2747721" y="5124271"/>
              <a:ext cx="753137" cy="487858"/>
            </a:xfrm>
            <a:prstGeom prst="rect">
              <a:avLst/>
            </a:prstGeom>
            <a:solidFill>
              <a:srgbClr val="FFC000"/>
            </a:solidFill>
            <a:ln w="28575">
              <a:solidFill>
                <a:srgbClr val="000000"/>
              </a:solidFill>
              <a:miter lim="800000"/>
              <a:headEnd/>
              <a:tailEnd/>
            </a:ln>
          </p:spPr>
          <p:txBody>
            <a:bodyPr/>
            <a:lstStyle/>
            <a:p>
              <a:pPr defTabSz="457200" eaLnBrk="1" fontAlgn="auto" hangingPunct="1">
                <a:lnSpc>
                  <a:spcPct val="106000"/>
                </a:lnSpc>
                <a:spcBef>
                  <a:spcPts val="0"/>
                </a:spcBef>
                <a:spcAft>
                  <a:spcPts val="800"/>
                </a:spcAft>
                <a:defRPr/>
              </a:pPr>
              <a:r>
                <a:rPr lang="en-GB" sz="10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Kingdom of God</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phic 42" descr="Crown">
              <a:extLst>
                <a:ext uri="{FF2B5EF4-FFF2-40B4-BE49-F238E27FC236}">
                  <a16:creationId xmlns:a16="http://schemas.microsoft.com/office/drawing/2014/main" id="{2ABD40F8-A0C2-B60E-12EB-E353483B014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73873" y="5291804"/>
              <a:ext cx="316264" cy="30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21">
            <a:extLst>
              <a:ext uri="{FF2B5EF4-FFF2-40B4-BE49-F238E27FC236}">
                <a16:creationId xmlns:a16="http://schemas.microsoft.com/office/drawing/2014/main" id="{88D4B31C-D0F4-C1F8-6FDF-0208EF5C9B11}"/>
              </a:ext>
            </a:extLst>
          </p:cNvPr>
          <p:cNvGrpSpPr>
            <a:grpSpLocks/>
          </p:cNvGrpSpPr>
          <p:nvPr userDrawn="1"/>
        </p:nvGrpSpPr>
        <p:grpSpPr bwMode="auto">
          <a:xfrm>
            <a:off x="3476625" y="6159500"/>
            <a:ext cx="873125" cy="577850"/>
            <a:chOff x="3604718" y="6261759"/>
            <a:chExt cx="737235" cy="487858"/>
          </a:xfrm>
        </p:grpSpPr>
        <p:sp>
          <p:nvSpPr>
            <p:cNvPr id="16" name="Text Box 31">
              <a:extLst>
                <a:ext uri="{FF2B5EF4-FFF2-40B4-BE49-F238E27FC236}">
                  <a16:creationId xmlns:a16="http://schemas.microsoft.com/office/drawing/2014/main" id="{A0FE6E07-2C99-D643-0FD4-E098EDB04F4E}"/>
                </a:ext>
              </a:extLst>
            </p:cNvPr>
            <p:cNvSpPr txBox="1">
              <a:spLocks noChangeArrowheads="1"/>
            </p:cNvSpPr>
            <p:nvPr/>
          </p:nvSpPr>
          <p:spPr bwMode="auto">
            <a:xfrm>
              <a:off x="3604718" y="6261759"/>
              <a:ext cx="735895" cy="487858"/>
            </a:xfrm>
            <a:prstGeom prst="rect">
              <a:avLst/>
            </a:prstGeom>
            <a:solidFill>
              <a:srgbClr val="0070C0">
                <a:alpha val="87000"/>
              </a:srgbClr>
            </a:solidFill>
            <a:ln w="28575">
              <a:solidFill>
                <a:srgbClr val="000000"/>
              </a:solidFill>
              <a:miter lim="800000"/>
              <a:headEnd/>
              <a:tailEnd/>
            </a:ln>
          </p:spPr>
          <p:txBody>
            <a:bodyPr/>
            <a:lstStyle/>
            <a:p>
              <a:pPr defTabSz="457200" eaLnBrk="1" fontAlgn="auto" hangingPunct="1">
                <a:lnSpc>
                  <a:spcPct val="106000"/>
                </a:lnSpc>
                <a:spcBef>
                  <a:spcPts val="0"/>
                </a:spcBef>
                <a:spcAft>
                  <a:spcPts val="800"/>
                </a:spcAft>
                <a:defRPr/>
              </a:pPr>
              <a:r>
                <a:rPr lang="en-GB" sz="10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Covenant People </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7" name="Graphic 39" descr="Hanukkah Menorah">
              <a:extLst>
                <a:ext uri="{FF2B5EF4-FFF2-40B4-BE49-F238E27FC236}">
                  <a16:creationId xmlns:a16="http://schemas.microsoft.com/office/drawing/2014/main" id="{974CCEBF-8585-AF9A-8D9D-11F59043DBA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90761" y="6397127"/>
              <a:ext cx="351192" cy="34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24">
            <a:extLst>
              <a:ext uri="{FF2B5EF4-FFF2-40B4-BE49-F238E27FC236}">
                <a16:creationId xmlns:a16="http://schemas.microsoft.com/office/drawing/2014/main" id="{878F9E19-C1B3-FBE9-D983-34DE421FCFA3}"/>
              </a:ext>
            </a:extLst>
          </p:cNvPr>
          <p:cNvGrpSpPr>
            <a:grpSpLocks/>
          </p:cNvGrpSpPr>
          <p:nvPr userDrawn="1"/>
        </p:nvGrpSpPr>
        <p:grpSpPr bwMode="auto">
          <a:xfrm>
            <a:off x="4648200" y="6161088"/>
            <a:ext cx="850900" cy="581025"/>
            <a:chOff x="339872" y="5131429"/>
            <a:chExt cx="718372" cy="490730"/>
          </a:xfrm>
        </p:grpSpPr>
        <p:sp>
          <p:nvSpPr>
            <p:cNvPr id="19" name="Text Box 32">
              <a:extLst>
                <a:ext uri="{FF2B5EF4-FFF2-40B4-BE49-F238E27FC236}">
                  <a16:creationId xmlns:a16="http://schemas.microsoft.com/office/drawing/2014/main" id="{88B8F841-A93F-6A2F-1ABD-AE21ACA11ECB}"/>
                </a:ext>
              </a:extLst>
            </p:cNvPr>
            <p:cNvSpPr txBox="1">
              <a:spLocks noChangeArrowheads="1"/>
            </p:cNvSpPr>
            <p:nvPr/>
          </p:nvSpPr>
          <p:spPr bwMode="auto">
            <a:xfrm>
              <a:off x="339872" y="5131429"/>
              <a:ext cx="718372" cy="488048"/>
            </a:xfrm>
            <a:prstGeom prst="rect">
              <a:avLst/>
            </a:prstGeom>
            <a:solidFill>
              <a:srgbClr val="FFFF00"/>
            </a:solidFill>
            <a:ln w="28575">
              <a:solidFill>
                <a:schemeClr val="tx1"/>
              </a:solidFill>
              <a:miter lim="800000"/>
              <a:headEnd/>
              <a:tailEnd/>
            </a:ln>
          </p:spPr>
          <p:txBody>
            <a:bodyPr/>
            <a:lstStyle/>
            <a:p>
              <a:pPr algn="ctr" defTabSz="457200" eaLnBrk="1" fontAlgn="auto" hangingPunct="1">
                <a:lnSpc>
                  <a:spcPct val="106000"/>
                </a:lnSpc>
                <a:spcBef>
                  <a:spcPts val="0"/>
                </a:spcBef>
                <a:spcAft>
                  <a:spcPts val="800"/>
                </a:spcAft>
                <a:defRPr/>
              </a:pPr>
              <a:r>
                <a:rPr lang="en-GB" sz="1050" b="1">
                  <a:solidFill>
                    <a:prstClr val="black"/>
                  </a:solidFill>
                  <a:latin typeface="Calibri" panose="020F0502020204030204" pitchFamily="34" charset="0"/>
                  <a:ea typeface="Calibri" panose="020F0502020204030204" pitchFamily="34" charset="0"/>
                  <a:cs typeface="Times New Roman" panose="02020603050405020304" pitchFamily="18" charset="0"/>
                </a:rPr>
                <a:t>Incarnation</a:t>
              </a:r>
              <a:endParaRPr lang="en-GB" sz="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0" name="Graphic 40" descr="Man">
              <a:extLst>
                <a:ext uri="{FF2B5EF4-FFF2-40B4-BE49-F238E27FC236}">
                  <a16:creationId xmlns:a16="http://schemas.microsoft.com/office/drawing/2014/main" id="{DF6ECAA0-AC22-26B5-1C9C-6330769BE66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0187" y="5285620"/>
              <a:ext cx="345784" cy="33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phic 6" descr="Heart with solid fill">
              <a:extLst>
                <a:ext uri="{FF2B5EF4-FFF2-40B4-BE49-F238E27FC236}">
                  <a16:creationId xmlns:a16="http://schemas.microsoft.com/office/drawing/2014/main" id="{0B8A5644-D9AC-9139-2336-3E1C0BE3E9D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5552" y="5363386"/>
              <a:ext cx="83095" cy="8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8">
            <a:extLst>
              <a:ext uri="{FF2B5EF4-FFF2-40B4-BE49-F238E27FC236}">
                <a16:creationId xmlns:a16="http://schemas.microsoft.com/office/drawing/2014/main" id="{61A1C0B5-C8C3-B185-E454-8CE2B7295436}"/>
              </a:ext>
            </a:extLst>
          </p:cNvPr>
          <p:cNvGrpSpPr>
            <a:grpSpLocks/>
          </p:cNvGrpSpPr>
          <p:nvPr userDrawn="1"/>
        </p:nvGrpSpPr>
        <p:grpSpPr bwMode="auto">
          <a:xfrm>
            <a:off x="166688" y="6145213"/>
            <a:ext cx="815975" cy="595312"/>
            <a:chOff x="234807" y="6176271"/>
            <a:chExt cx="688122" cy="502297"/>
          </a:xfrm>
        </p:grpSpPr>
        <p:sp>
          <p:nvSpPr>
            <p:cNvPr id="23" name="Text Box 28">
              <a:extLst>
                <a:ext uri="{FF2B5EF4-FFF2-40B4-BE49-F238E27FC236}">
                  <a16:creationId xmlns:a16="http://schemas.microsoft.com/office/drawing/2014/main" id="{692F15C2-D65F-E617-D6DC-B3B6F08C6598}"/>
                </a:ext>
              </a:extLst>
            </p:cNvPr>
            <p:cNvSpPr txBox="1">
              <a:spLocks noChangeArrowheads="1"/>
            </p:cNvSpPr>
            <p:nvPr/>
          </p:nvSpPr>
          <p:spPr bwMode="auto">
            <a:xfrm>
              <a:off x="234807" y="6176271"/>
              <a:ext cx="688122" cy="487563"/>
            </a:xfrm>
            <a:prstGeom prst="rect">
              <a:avLst/>
            </a:prstGeom>
            <a:solidFill>
              <a:srgbClr val="CC66FF"/>
            </a:solidFill>
            <a:ln w="28575">
              <a:solidFill>
                <a:srgbClr val="000000"/>
              </a:solidFill>
              <a:miter lim="800000"/>
              <a:headEnd/>
              <a:tailEnd/>
            </a:ln>
          </p:spPr>
          <p:txBody>
            <a:bodyPr/>
            <a:lstStyle/>
            <a:p>
              <a:pPr algn="ctr" defTabSz="457200" eaLnBrk="1" fontAlgn="auto" hangingPunct="1">
                <a:lnSpc>
                  <a:spcPct val="106000"/>
                </a:lnSpc>
                <a:spcBef>
                  <a:spcPts val="0"/>
                </a:spcBef>
                <a:spcAft>
                  <a:spcPts val="800"/>
                </a:spcAft>
                <a:defRPr/>
              </a:pPr>
              <a:r>
                <a:rPr lang="en-GB" sz="1050" b="1">
                  <a:solidFill>
                    <a:prstClr val="black"/>
                  </a:solidFill>
                  <a:latin typeface="Calibri" panose="020F0502020204030204" pitchFamily="34" charset="0"/>
                  <a:ea typeface="Calibri" panose="020F0502020204030204" pitchFamily="34" charset="0"/>
                  <a:cs typeface="Times New Roman" panose="02020603050405020304" pitchFamily="18" charset="0"/>
                </a:rPr>
                <a:t>God</a:t>
              </a:r>
              <a:endParaRPr lang="en-GB" sz="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37" descr="Circles with arrows">
              <a:extLst>
                <a:ext uri="{FF2B5EF4-FFF2-40B4-BE49-F238E27FC236}">
                  <a16:creationId xmlns:a16="http://schemas.microsoft.com/office/drawing/2014/main" id="{C019A8F2-B4A8-461A-3C8E-F337F85FAF2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2070" y="6279409"/>
              <a:ext cx="410999" cy="39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Graphic 6" descr="Heart with solid fill">
              <a:extLst>
                <a:ext uri="{FF2B5EF4-FFF2-40B4-BE49-F238E27FC236}">
                  <a16:creationId xmlns:a16="http://schemas.microsoft.com/office/drawing/2014/main" id="{AB8E20D8-0E36-A0CE-0616-29A8DC070E03}"/>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86494" y="6399960"/>
              <a:ext cx="191442" cy="18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Group 32">
            <a:extLst>
              <a:ext uri="{FF2B5EF4-FFF2-40B4-BE49-F238E27FC236}">
                <a16:creationId xmlns:a16="http://schemas.microsoft.com/office/drawing/2014/main" id="{479EB79A-3565-6D6C-180E-FAB5FA2C37DA}"/>
              </a:ext>
            </a:extLst>
          </p:cNvPr>
          <p:cNvGrpSpPr>
            <a:grpSpLocks/>
          </p:cNvGrpSpPr>
          <p:nvPr userDrawn="1"/>
        </p:nvGrpSpPr>
        <p:grpSpPr bwMode="auto">
          <a:xfrm>
            <a:off x="6956425" y="6153150"/>
            <a:ext cx="850900" cy="577850"/>
            <a:chOff x="6955852" y="6171858"/>
            <a:chExt cx="850752" cy="577759"/>
          </a:xfrm>
        </p:grpSpPr>
        <p:sp>
          <p:nvSpPr>
            <p:cNvPr id="27" name="Text Box 34">
              <a:extLst>
                <a:ext uri="{FF2B5EF4-FFF2-40B4-BE49-F238E27FC236}">
                  <a16:creationId xmlns:a16="http://schemas.microsoft.com/office/drawing/2014/main" id="{CA9959CE-29CF-84A5-8920-34EAE3DB1240}"/>
                </a:ext>
              </a:extLst>
            </p:cNvPr>
            <p:cNvSpPr txBox="1">
              <a:spLocks noChangeArrowheads="1"/>
            </p:cNvSpPr>
            <p:nvPr/>
          </p:nvSpPr>
          <p:spPr bwMode="auto">
            <a:xfrm>
              <a:off x="6955852" y="6171858"/>
              <a:ext cx="850752" cy="577759"/>
            </a:xfrm>
            <a:prstGeom prst="rect">
              <a:avLst/>
            </a:prstGeom>
            <a:solidFill>
              <a:srgbClr val="FF0000"/>
            </a:solidFill>
            <a:ln w="28575">
              <a:solidFill>
                <a:schemeClr val="tx1"/>
              </a:solidFill>
              <a:miter lim="800000"/>
              <a:headEnd/>
              <a:tailEnd/>
            </a:ln>
          </p:spPr>
          <p:txBody>
            <a:bodyPr/>
            <a:lstStyle/>
            <a:p>
              <a:pPr algn="ctr" defTabSz="457200" eaLnBrk="1" fontAlgn="auto" hangingPunct="1">
                <a:lnSpc>
                  <a:spcPct val="106000"/>
                </a:lnSpc>
                <a:spcBef>
                  <a:spcPts val="0"/>
                </a:spcBef>
                <a:spcAft>
                  <a:spcPts val="800"/>
                </a:spcAft>
                <a:defRPr/>
              </a:pPr>
              <a:r>
                <a:rPr lang="en-GB" sz="10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Salvation</a:t>
              </a:r>
              <a:endParaRPr lang="en-GB"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28" name="Group 34">
              <a:extLst>
                <a:ext uri="{FF2B5EF4-FFF2-40B4-BE49-F238E27FC236}">
                  <a16:creationId xmlns:a16="http://schemas.microsoft.com/office/drawing/2014/main" id="{3646C95B-EA59-1A88-F840-FB9F2D41814E}"/>
                </a:ext>
              </a:extLst>
            </p:cNvPr>
            <p:cNvGrpSpPr>
              <a:grpSpLocks/>
            </p:cNvGrpSpPr>
            <p:nvPr userDrawn="1"/>
          </p:nvGrpSpPr>
          <p:grpSpPr bwMode="auto">
            <a:xfrm>
              <a:off x="7433189" y="6371927"/>
              <a:ext cx="320994" cy="320994"/>
              <a:chOff x="4162109" y="3007365"/>
              <a:chExt cx="803063" cy="803063"/>
            </a:xfrm>
          </p:grpSpPr>
          <p:sp>
            <p:nvSpPr>
              <p:cNvPr id="29" name="Freeform: Shape 2">
                <a:extLst>
                  <a:ext uri="{FF2B5EF4-FFF2-40B4-BE49-F238E27FC236}">
                    <a16:creationId xmlns:a16="http://schemas.microsoft.com/office/drawing/2014/main" id="{A95D44DD-FFFA-61F5-335F-CF80CDECEE50}"/>
                  </a:ext>
                </a:extLst>
              </p:cNvPr>
              <p:cNvSpPr>
                <a:spLocks/>
              </p:cNvSpPr>
              <p:nvPr userDrawn="1"/>
            </p:nvSpPr>
            <p:spPr bwMode="auto">
              <a:xfrm>
                <a:off x="4162109" y="3007365"/>
                <a:ext cx="803063" cy="803063"/>
              </a:xfrm>
              <a:custGeom>
                <a:avLst/>
                <a:gdLst>
                  <a:gd name="T0" fmla="*/ 933535 w 526677"/>
                  <a:gd name="T1" fmla="*/ 147401 h 526677"/>
                  <a:gd name="T2" fmla="*/ 147401 w 526677"/>
                  <a:gd name="T3" fmla="*/ 933535 h 526677"/>
                  <a:gd name="T4" fmla="*/ 933535 w 526677"/>
                  <a:gd name="T5" fmla="*/ 1719670 h 526677"/>
                  <a:gd name="T6" fmla="*/ 1719670 w 526677"/>
                  <a:gd name="T7" fmla="*/ 933535 h 526677"/>
                  <a:gd name="T8" fmla="*/ 933535 w 526677"/>
                  <a:gd name="T9" fmla="*/ 147401 h 526677"/>
                  <a:gd name="T10" fmla="*/ 933535 w 526677"/>
                  <a:gd name="T11" fmla="*/ 1867073 h 526677"/>
                  <a:gd name="T12" fmla="*/ 0 w 526677"/>
                  <a:gd name="T13" fmla="*/ 933535 h 526677"/>
                  <a:gd name="T14" fmla="*/ 933535 w 526677"/>
                  <a:gd name="T15" fmla="*/ 0 h 526677"/>
                  <a:gd name="T16" fmla="*/ 1867073 w 526677"/>
                  <a:gd name="T17" fmla="*/ 933535 h 526677"/>
                  <a:gd name="T18" fmla="*/ 933535 w 526677"/>
                  <a:gd name="T19" fmla="*/ 1867073 h 5266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6677" h="526677">
                    <a:moveTo>
                      <a:pt x="263339" y="41580"/>
                    </a:moveTo>
                    <a:cubicBezTo>
                      <a:pt x="140678" y="41580"/>
                      <a:pt x="41580" y="140678"/>
                      <a:pt x="41580" y="263339"/>
                    </a:cubicBezTo>
                    <a:cubicBezTo>
                      <a:pt x="41580" y="385999"/>
                      <a:pt x="140678" y="485098"/>
                      <a:pt x="263339" y="485098"/>
                    </a:cubicBezTo>
                    <a:cubicBezTo>
                      <a:pt x="385999" y="485098"/>
                      <a:pt x="485098" y="385999"/>
                      <a:pt x="485098" y="263339"/>
                    </a:cubicBezTo>
                    <a:cubicBezTo>
                      <a:pt x="485098" y="140678"/>
                      <a:pt x="385999" y="41580"/>
                      <a:pt x="263339" y="41580"/>
                    </a:cubicBezTo>
                    <a:close/>
                    <a:moveTo>
                      <a:pt x="263339" y="526678"/>
                    </a:moveTo>
                    <a:cubicBezTo>
                      <a:pt x="117809" y="526678"/>
                      <a:pt x="0" y="408868"/>
                      <a:pt x="0" y="263339"/>
                    </a:cubicBezTo>
                    <a:cubicBezTo>
                      <a:pt x="0" y="117809"/>
                      <a:pt x="117809" y="0"/>
                      <a:pt x="263339" y="0"/>
                    </a:cubicBezTo>
                    <a:cubicBezTo>
                      <a:pt x="408868" y="0"/>
                      <a:pt x="526678" y="117809"/>
                      <a:pt x="526678" y="263339"/>
                    </a:cubicBezTo>
                    <a:cubicBezTo>
                      <a:pt x="526678" y="408868"/>
                      <a:pt x="408868" y="526678"/>
                      <a:pt x="263339" y="526678"/>
                    </a:cubicBezTo>
                    <a:close/>
                  </a:path>
                </a:pathLst>
              </a:custGeom>
              <a:solidFill>
                <a:srgbClr val="000000"/>
              </a:solidFill>
              <a:ln>
                <a:noFill/>
              </a:ln>
              <a:extLst>
                <a:ext uri="{91240B29-F687-4F45-9708-019B960494DF}">
                  <a14:hiddenLine xmlns:a14="http://schemas.microsoft.com/office/drawing/2010/main" w="6846" cap="flat">
                    <a:solidFill>
                      <a:srgbClr val="000000"/>
                    </a:solidFill>
                    <a:prstDash val="solid"/>
                    <a:miter lim="800000"/>
                    <a:headEnd/>
                    <a:tailEnd/>
                  </a14:hiddenLine>
                </a:ext>
              </a:extLst>
            </p:spPr>
            <p:txBody>
              <a:bodyPr anchor="ctr"/>
              <a:lstStyle/>
              <a:p>
                <a:endParaRPr lang="en-GB"/>
              </a:p>
            </p:txBody>
          </p:sp>
          <p:sp>
            <p:nvSpPr>
              <p:cNvPr id="30" name="Freeform: Shape 3">
                <a:extLst>
                  <a:ext uri="{FF2B5EF4-FFF2-40B4-BE49-F238E27FC236}">
                    <a16:creationId xmlns:a16="http://schemas.microsoft.com/office/drawing/2014/main" id="{2063C2A7-C29E-C155-9C44-F16088AC51BC}"/>
                  </a:ext>
                </a:extLst>
              </p:cNvPr>
              <p:cNvSpPr>
                <a:spLocks/>
              </p:cNvSpPr>
              <p:nvPr userDrawn="1"/>
            </p:nvSpPr>
            <p:spPr bwMode="auto">
              <a:xfrm>
                <a:off x="4298505" y="3158914"/>
                <a:ext cx="507198" cy="507198"/>
              </a:xfrm>
              <a:custGeom>
                <a:avLst/>
                <a:gdLst>
                  <a:gd name="T0" fmla="*/ 1080940 w 332638"/>
                  <a:gd name="T1" fmla="*/ 393070 h 332638"/>
                  <a:gd name="T2" fmla="*/ 786139 w 332638"/>
                  <a:gd name="T3" fmla="*/ 393070 h 332638"/>
                  <a:gd name="T4" fmla="*/ 786139 w 332638"/>
                  <a:gd name="T5" fmla="*/ 98269 h 332638"/>
                  <a:gd name="T6" fmla="*/ 687870 w 332638"/>
                  <a:gd name="T7" fmla="*/ 0 h 332638"/>
                  <a:gd name="T8" fmla="*/ 491334 w 332638"/>
                  <a:gd name="T9" fmla="*/ 0 h 332638"/>
                  <a:gd name="T10" fmla="*/ 393070 w 332638"/>
                  <a:gd name="T11" fmla="*/ 98269 h 332638"/>
                  <a:gd name="T12" fmla="*/ 393070 w 332638"/>
                  <a:gd name="T13" fmla="*/ 393070 h 332638"/>
                  <a:gd name="T14" fmla="*/ 98269 w 332638"/>
                  <a:gd name="T15" fmla="*/ 393070 h 332638"/>
                  <a:gd name="T16" fmla="*/ 0 w 332638"/>
                  <a:gd name="T17" fmla="*/ 491334 h 332638"/>
                  <a:gd name="T18" fmla="*/ 0 w 332638"/>
                  <a:gd name="T19" fmla="*/ 687870 h 332638"/>
                  <a:gd name="T20" fmla="*/ 98269 w 332638"/>
                  <a:gd name="T21" fmla="*/ 786139 h 332638"/>
                  <a:gd name="T22" fmla="*/ 393070 w 332638"/>
                  <a:gd name="T23" fmla="*/ 786139 h 332638"/>
                  <a:gd name="T24" fmla="*/ 393070 w 332638"/>
                  <a:gd name="T25" fmla="*/ 1080940 h 332638"/>
                  <a:gd name="T26" fmla="*/ 491334 w 332638"/>
                  <a:gd name="T27" fmla="*/ 1179209 h 332638"/>
                  <a:gd name="T28" fmla="*/ 687870 w 332638"/>
                  <a:gd name="T29" fmla="*/ 1179209 h 332638"/>
                  <a:gd name="T30" fmla="*/ 786139 w 332638"/>
                  <a:gd name="T31" fmla="*/ 1080940 h 332638"/>
                  <a:gd name="T32" fmla="*/ 786139 w 332638"/>
                  <a:gd name="T33" fmla="*/ 786139 h 332638"/>
                  <a:gd name="T34" fmla="*/ 1080940 w 332638"/>
                  <a:gd name="T35" fmla="*/ 786139 h 332638"/>
                  <a:gd name="T36" fmla="*/ 1179209 w 332638"/>
                  <a:gd name="T37" fmla="*/ 687870 h 332638"/>
                  <a:gd name="T38" fmla="*/ 1179209 w 332638"/>
                  <a:gd name="T39" fmla="*/ 491334 h 332638"/>
                  <a:gd name="T40" fmla="*/ 1080940 w 332638"/>
                  <a:gd name="T41" fmla="*/ 393070 h 3326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32638" h="332638">
                    <a:moveTo>
                      <a:pt x="304919" y="110880"/>
                    </a:moveTo>
                    <a:lnTo>
                      <a:pt x="221759" y="110880"/>
                    </a:lnTo>
                    <a:lnTo>
                      <a:pt x="221759" y="27720"/>
                    </a:lnTo>
                    <a:cubicBezTo>
                      <a:pt x="221759" y="12474"/>
                      <a:pt x="209285" y="0"/>
                      <a:pt x="194039" y="0"/>
                    </a:cubicBezTo>
                    <a:lnTo>
                      <a:pt x="138599" y="0"/>
                    </a:lnTo>
                    <a:cubicBezTo>
                      <a:pt x="123353" y="0"/>
                      <a:pt x="110880" y="12474"/>
                      <a:pt x="110880" y="27720"/>
                    </a:cubicBezTo>
                    <a:lnTo>
                      <a:pt x="110880" y="110880"/>
                    </a:lnTo>
                    <a:lnTo>
                      <a:pt x="27720" y="110880"/>
                    </a:lnTo>
                    <a:cubicBezTo>
                      <a:pt x="12474" y="110880"/>
                      <a:pt x="0" y="123353"/>
                      <a:pt x="0" y="138599"/>
                    </a:cubicBezTo>
                    <a:lnTo>
                      <a:pt x="0" y="194039"/>
                    </a:lnTo>
                    <a:cubicBezTo>
                      <a:pt x="0" y="209285"/>
                      <a:pt x="12474" y="221759"/>
                      <a:pt x="27720" y="221759"/>
                    </a:cubicBezTo>
                    <a:lnTo>
                      <a:pt x="110880" y="221759"/>
                    </a:lnTo>
                    <a:lnTo>
                      <a:pt x="110880" y="304919"/>
                    </a:lnTo>
                    <a:cubicBezTo>
                      <a:pt x="110880" y="320165"/>
                      <a:pt x="123353" y="332639"/>
                      <a:pt x="138599" y="332639"/>
                    </a:cubicBezTo>
                    <a:lnTo>
                      <a:pt x="194039" y="332639"/>
                    </a:lnTo>
                    <a:cubicBezTo>
                      <a:pt x="209285" y="332639"/>
                      <a:pt x="221759" y="320165"/>
                      <a:pt x="221759" y="304919"/>
                    </a:cubicBezTo>
                    <a:lnTo>
                      <a:pt x="221759" y="221759"/>
                    </a:lnTo>
                    <a:lnTo>
                      <a:pt x="304919" y="221759"/>
                    </a:lnTo>
                    <a:cubicBezTo>
                      <a:pt x="320165" y="221759"/>
                      <a:pt x="332639" y="209285"/>
                      <a:pt x="332639" y="194039"/>
                    </a:cubicBezTo>
                    <a:lnTo>
                      <a:pt x="332639" y="138599"/>
                    </a:lnTo>
                    <a:cubicBezTo>
                      <a:pt x="332639" y="123353"/>
                      <a:pt x="320165" y="110880"/>
                      <a:pt x="304919" y="110880"/>
                    </a:cubicBezTo>
                    <a:close/>
                  </a:path>
                </a:pathLst>
              </a:custGeom>
              <a:solidFill>
                <a:schemeClr val="tx1"/>
              </a:solidFill>
              <a:ln w="6846" cap="flat">
                <a:solidFill>
                  <a:schemeClr val="tx1"/>
                </a:solidFill>
                <a:prstDash val="solid"/>
                <a:miter lim="800000"/>
                <a:headEnd/>
                <a:tailEnd/>
              </a:ln>
            </p:spPr>
            <p:txBody>
              <a:bodyPr anchor="ctr"/>
              <a:lstStyle/>
              <a:p>
                <a:endParaRPr lang="en-GB"/>
              </a:p>
            </p:txBody>
          </p:sp>
        </p:grpSp>
      </p:gr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Tree>
    <p:extLst>
      <p:ext uri="{BB962C8B-B14F-4D97-AF65-F5344CB8AC3E}">
        <p14:creationId xmlns:p14="http://schemas.microsoft.com/office/powerpoint/2010/main" val="296018606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E04D7867-F563-1148-8941-3632763D63FB}" type="datetimeFigureOut">
              <a:rPr lang="en-US"/>
              <a:pPr>
                <a:defRPr/>
              </a:pPr>
              <a:t>8/15/2024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4AE7F5B-5A7B-0D46-96D4-E0DFE58783EA}" type="slidenum">
              <a:rPr lang="en-GB"/>
              <a:pPr>
                <a:defRPr/>
              </a:pPr>
              <a:t>‹#›</a:t>
            </a:fld>
            <a:endParaRPr lang="en-GB"/>
          </a:p>
        </p:txBody>
      </p:sp>
    </p:spTree>
    <p:extLst>
      <p:ext uri="{BB962C8B-B14F-4D97-AF65-F5344CB8AC3E}">
        <p14:creationId xmlns:p14="http://schemas.microsoft.com/office/powerpoint/2010/main" val="1628210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990AD81-FA3B-E949-9BAE-884F0525B43A}" type="datetimeFigureOut">
              <a:rPr lang="en-US"/>
              <a:pPr>
                <a:defRPr/>
              </a:pPr>
              <a:t>8/15/2024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2371012-3203-5744-8AB9-2A5E65522B1E}" type="slidenum">
              <a:rPr lang="en-GB"/>
              <a:pPr>
                <a:defRPr/>
              </a:pPr>
              <a:t>‹#›</a:t>
            </a:fld>
            <a:endParaRPr lang="en-GB"/>
          </a:p>
        </p:txBody>
      </p:sp>
    </p:spTree>
    <p:extLst>
      <p:ext uri="{BB962C8B-B14F-4D97-AF65-F5344CB8AC3E}">
        <p14:creationId xmlns:p14="http://schemas.microsoft.com/office/powerpoint/2010/main" val="13134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57C81C-E63F-3441-91AE-341ED5A55F60}" type="datetimeFigureOut">
              <a:rPr lang="en-US"/>
              <a:pPr>
                <a:defRPr/>
              </a:pPr>
              <a:t>8/15/2024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C482EEF-4EE1-1744-9C75-F9C362AD69F5}" type="slidenum">
              <a:rPr lang="en-GB"/>
              <a:pPr>
                <a:defRPr/>
              </a:pPr>
              <a:t>‹#›</a:t>
            </a:fld>
            <a:endParaRPr lang="en-GB"/>
          </a:p>
        </p:txBody>
      </p:sp>
    </p:spTree>
    <p:extLst>
      <p:ext uri="{BB962C8B-B14F-4D97-AF65-F5344CB8AC3E}">
        <p14:creationId xmlns:p14="http://schemas.microsoft.com/office/powerpoint/2010/main" val="1455566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8D969ED-C5AF-744A-B528-6F660F259701}" type="datetimeFigureOut">
              <a:rPr lang="en-US"/>
              <a:pPr>
                <a:defRPr/>
              </a:pPr>
              <a:t>8/15/2024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F0F89B1-888E-EE4A-A132-DFAFEF1DFAD2}" type="slidenum">
              <a:rPr lang="en-GB"/>
              <a:pPr>
                <a:defRPr/>
              </a:pPr>
              <a:t>‹#›</a:t>
            </a:fld>
            <a:endParaRPr lang="en-GB"/>
          </a:p>
        </p:txBody>
      </p:sp>
    </p:spTree>
    <p:extLst>
      <p:ext uri="{BB962C8B-B14F-4D97-AF65-F5344CB8AC3E}">
        <p14:creationId xmlns:p14="http://schemas.microsoft.com/office/powerpoint/2010/main" val="4016791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0BDBDE3-1934-E246-B0FE-EDE9435EF437}" type="datetimeFigureOut">
              <a:rPr lang="en-US"/>
              <a:pPr>
                <a:defRPr/>
              </a:pPr>
              <a:t>8/15/2024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432A948-0FDA-7E49-A575-A4A70137C68C}" type="slidenum">
              <a:rPr lang="en-GB"/>
              <a:pPr>
                <a:defRPr/>
              </a:pPr>
              <a:t>‹#›</a:t>
            </a:fld>
            <a:endParaRPr lang="en-GB"/>
          </a:p>
        </p:txBody>
      </p:sp>
    </p:spTree>
    <p:extLst>
      <p:ext uri="{BB962C8B-B14F-4D97-AF65-F5344CB8AC3E}">
        <p14:creationId xmlns:p14="http://schemas.microsoft.com/office/powerpoint/2010/main" val="1520552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a:defRPr/>
            </a:pPr>
            <a:fld id="{163872AD-90F0-5E4F-B2F0-CB1DE8E5B336}" type="datetimeFigureOut">
              <a:rPr lang="en-US"/>
              <a:pPr>
                <a:defRPr/>
              </a:pPr>
              <a:t>8/15/2024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a:defRPr/>
            </a:pPr>
            <a:fld id="{CF0E4A28-743C-974C-92D6-245A31F5ADB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8/15/2024</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359669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8B4267B-4AFC-1EB8-6042-9624407C912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8744130-E85E-20CC-078E-49440BC6135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03A2336E-6CD5-8558-25D6-FB0C3E8A0D5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3FEB3E50-7ADF-4C41-87D2-30A90FF0584A}" type="datetimeFigureOut">
              <a:rPr lang="en-US" altLang="en-US"/>
              <a:pPr>
                <a:defRPr/>
              </a:pPr>
              <a:t>8/15/2024</a:t>
            </a:fld>
            <a:endParaRPr lang="en-GB" altLang="en-US"/>
          </a:p>
        </p:txBody>
      </p:sp>
      <p:sp>
        <p:nvSpPr>
          <p:cNvPr id="5" name="Footer Placeholder 4">
            <a:extLst>
              <a:ext uri="{FF2B5EF4-FFF2-40B4-BE49-F238E27FC236}">
                <a16:creationId xmlns:a16="http://schemas.microsoft.com/office/drawing/2014/main" id="{B3C68BAB-BE16-3435-C498-032010915B9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4D119E1D-442D-961D-D05B-68F74CBFC51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87181385-74D4-4B53-B094-88C21BE9FF7A}" type="slidenum">
              <a:rPr lang="en-GB" altLang="en-US"/>
              <a:pPr>
                <a:defRPr/>
              </a:pPr>
              <a:t>‹#›</a:t>
            </a:fld>
            <a:endParaRPr lang="en-GB" altLang="en-US"/>
          </a:p>
        </p:txBody>
      </p:sp>
    </p:spTree>
    <p:extLst>
      <p:ext uri="{BB962C8B-B14F-4D97-AF65-F5344CB8AC3E}">
        <p14:creationId xmlns:p14="http://schemas.microsoft.com/office/powerpoint/2010/main" val="2114628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F9B1C5D-676E-C3AD-2097-D80169ED5772}"/>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8CEEBF3-AE20-33CF-DA3B-9AD552B65412}"/>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3083172-806B-5545-28FB-FB0BAD9E0F1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DFC5AEB-BCAA-4105-AEC9-3E48995D3BCA}" type="datetimeFigureOut">
              <a:rPr lang="en-GB"/>
              <a:pPr>
                <a:defRPr/>
              </a:pPr>
              <a:t>15/08/2024</a:t>
            </a:fld>
            <a:endParaRPr lang="en-GB"/>
          </a:p>
        </p:txBody>
      </p:sp>
      <p:sp>
        <p:nvSpPr>
          <p:cNvPr id="5" name="Footer Placeholder 4">
            <a:extLst>
              <a:ext uri="{FF2B5EF4-FFF2-40B4-BE49-F238E27FC236}">
                <a16:creationId xmlns:a16="http://schemas.microsoft.com/office/drawing/2014/main" id="{8D5DA79B-2E4E-4228-6452-100D386C01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5C0E0A31-9046-C37C-A6AA-E52805011DC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6110673-EB8D-4133-84CB-F78635B670B6}" type="slidenum">
              <a:rPr lang="en-GB"/>
              <a:pPr>
                <a:defRPr/>
              </a:pPr>
              <a:t>‹#›</a:t>
            </a:fld>
            <a:endParaRPr lang="en-GB"/>
          </a:p>
        </p:txBody>
      </p:sp>
      <p:pic>
        <p:nvPicPr>
          <p:cNvPr id="2055" name="Picture 8">
            <a:extLst>
              <a:ext uri="{FF2B5EF4-FFF2-40B4-BE49-F238E27FC236}">
                <a16:creationId xmlns:a16="http://schemas.microsoft.com/office/drawing/2014/main" id="{F80BEAD4-C3E5-53D6-A7B0-53D34A6653D8}"/>
              </a:ext>
            </a:extLst>
          </p:cNvPr>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8547100" y="52388"/>
            <a:ext cx="5969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SACRE logo.jpg">
            <a:extLst>
              <a:ext uri="{FF2B5EF4-FFF2-40B4-BE49-F238E27FC236}">
                <a16:creationId xmlns:a16="http://schemas.microsoft.com/office/drawing/2014/main" id="{B78423EC-62E3-3440-C854-A4B6EEDDD8F1}"/>
              </a:ext>
            </a:extLst>
          </p:cNvPr>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41275" y="44450"/>
            <a:ext cx="390525" cy="292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57" name="TextBox 9">
            <a:extLst>
              <a:ext uri="{FF2B5EF4-FFF2-40B4-BE49-F238E27FC236}">
                <a16:creationId xmlns:a16="http://schemas.microsoft.com/office/drawing/2014/main" id="{E77A5215-D8EE-3DD9-E02A-24E0801ACF60}"/>
              </a:ext>
            </a:extLst>
          </p:cNvPr>
          <p:cNvSpPr txBox="1">
            <a:spLocks noChangeArrowheads="1"/>
          </p:cNvSpPr>
          <p:nvPr userDrawn="1"/>
        </p:nvSpPr>
        <p:spPr bwMode="auto">
          <a:xfrm>
            <a:off x="503238" y="52388"/>
            <a:ext cx="8043862" cy="246062"/>
          </a:xfrm>
          <a:prstGeom prst="rect">
            <a:avLst/>
          </a:prstGeom>
          <a:noFill/>
          <a:ln>
            <a:noFill/>
          </a:ln>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en-US" altLang="en-US" sz="1000" b="1">
                <a:solidFill>
                  <a:srgbClr val="FF0000"/>
                </a:solidFill>
              </a:rPr>
              <a:t>These resources are for use with the Surrey Agreed Syllabus for RE (2023-2028) and are not to be shared outside of your school without permission.</a:t>
            </a:r>
          </a:p>
        </p:txBody>
      </p:sp>
    </p:spTree>
    <p:extLst>
      <p:ext uri="{BB962C8B-B14F-4D97-AF65-F5344CB8AC3E}">
        <p14:creationId xmlns:p14="http://schemas.microsoft.com/office/powerpoint/2010/main" val="34224482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spd="med">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40.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35.xml"/><Relationship Id="rId5" Type="http://schemas.openxmlformats.org/officeDocument/2006/relationships/image" Target="../media/image37.pn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0.xml"/><Relationship Id="rId4" Type="http://schemas.openxmlformats.org/officeDocument/2006/relationships/hyperlink" Target="http://www.grct.org.u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45.sv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161642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We </a:t>
            </a:r>
            <a:r>
              <a:rPr kumimoji="0" lang="en-GB" sz="4000" b="1" i="0" u="none" strike="noStrike" kern="1200" cap="none" spc="0" normalizeH="0" baseline="0" noProof="0" dirty="0" err="1">
                <a:ln>
                  <a:solidFill>
                    <a:prstClr val="white"/>
                  </a:solidFill>
                </a:ln>
                <a:solidFill>
                  <a:prstClr val="white"/>
                </a:solidFill>
                <a:effectLst/>
                <a:uLnTx/>
                <a:uFillTx/>
                <a:latin typeface="Century Gothic"/>
                <a:ea typeface="+mn-ea"/>
                <a:cs typeface="Century Gothic"/>
              </a:rPr>
              <a:t>ar</a:t>
            </a: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e here together….</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796039" y="2038350"/>
            <a:ext cx="8186324" cy="2221414"/>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May our attitudes make our school community a happy place today.</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0069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eat-3241114_192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40668"/>
            <a:ext cx="9144000" cy="5976664"/>
          </a:xfrm>
          <a:prstGeom prst="rect">
            <a:avLst/>
          </a:prstGeom>
          <a:ln>
            <a:solidFill>
              <a:srgbClr val="FFFFFF"/>
            </a:solidFill>
          </a:ln>
        </p:spPr>
      </p:pic>
    </p:spTree>
    <p:extLst>
      <p:ext uri="{BB962C8B-B14F-4D97-AF65-F5344CB8AC3E}">
        <p14:creationId xmlns:p14="http://schemas.microsoft.com/office/powerpoint/2010/main" val="1794828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90500"/>
            <a:ext cx="9144000" cy="6465976"/>
          </a:xfrm>
          <a:prstGeom prst="rect">
            <a:avLst/>
          </a:prstGeom>
        </p:spPr>
      </p:pic>
    </p:spTree>
    <p:extLst>
      <p:ext uri="{BB962C8B-B14F-4D97-AF65-F5344CB8AC3E}">
        <p14:creationId xmlns:p14="http://schemas.microsoft.com/office/powerpoint/2010/main" val="2219387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D500A3-933D-406C-B84A-5F1429A5486B}"/>
              </a:ext>
            </a:extLst>
          </p:cNvPr>
          <p:cNvSpPr txBox="1"/>
          <p:nvPr/>
        </p:nvSpPr>
        <p:spPr>
          <a:xfrm>
            <a:off x="179512" y="2348880"/>
            <a:ext cx="8784976" cy="1862048"/>
          </a:xfrm>
          <a:prstGeom prst="rect">
            <a:avLst/>
          </a:prstGeom>
          <a:noFill/>
        </p:spPr>
        <p:txBody>
          <a:bodyPr wrap="square" rtlCol="0">
            <a:spAutoFit/>
          </a:bodyPr>
          <a:lstStyle/>
          <a:p>
            <a:pPr algn="ctr"/>
            <a:r>
              <a:rPr lang="en-GB" sz="11500" b="1" dirty="0">
                <a:solidFill>
                  <a:schemeClr val="bg1"/>
                </a:solidFill>
                <a:latin typeface="Century Gothic" panose="020B0502020202020204" pitchFamily="34" charset="0"/>
              </a:rPr>
              <a:t>T A</a:t>
            </a:r>
          </a:p>
        </p:txBody>
      </p:sp>
    </p:spTree>
    <p:extLst>
      <p:ext uri="{BB962C8B-B14F-4D97-AF65-F5344CB8AC3E}">
        <p14:creationId xmlns:p14="http://schemas.microsoft.com/office/powerpoint/2010/main" val="2611985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green field&#10;&#10;Description automatically generated">
            <a:extLst>
              <a:ext uri="{FF2B5EF4-FFF2-40B4-BE49-F238E27FC236}">
                <a16:creationId xmlns:a16="http://schemas.microsoft.com/office/drawing/2014/main" id="{4873D53F-C10D-4C28-8235-FDAA69B74B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90525"/>
            <a:ext cx="9144000" cy="6076950"/>
          </a:xfrm>
          <a:prstGeom prst="rect">
            <a:avLst/>
          </a:prstGeom>
          <a:ln>
            <a:solidFill>
              <a:schemeClr val="bg1"/>
            </a:solidFill>
          </a:ln>
        </p:spPr>
      </p:pic>
    </p:spTree>
    <p:extLst>
      <p:ext uri="{BB962C8B-B14F-4D97-AF65-F5344CB8AC3E}">
        <p14:creationId xmlns:p14="http://schemas.microsoft.com/office/powerpoint/2010/main" val="1475069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D500A3-933D-406C-B84A-5F1429A5486B}"/>
              </a:ext>
            </a:extLst>
          </p:cNvPr>
          <p:cNvSpPr txBox="1"/>
          <p:nvPr/>
        </p:nvSpPr>
        <p:spPr>
          <a:xfrm>
            <a:off x="179512" y="2348880"/>
            <a:ext cx="8784976" cy="1862048"/>
          </a:xfrm>
          <a:prstGeom prst="rect">
            <a:avLst/>
          </a:prstGeom>
          <a:noFill/>
        </p:spPr>
        <p:txBody>
          <a:bodyPr wrap="square" rtlCol="0">
            <a:spAutoFit/>
          </a:bodyPr>
          <a:lstStyle/>
          <a:p>
            <a:pPr algn="ctr"/>
            <a:r>
              <a:rPr lang="en-GB" sz="11500" b="1" dirty="0">
                <a:solidFill>
                  <a:schemeClr val="bg1"/>
                </a:solidFill>
                <a:latin typeface="Century Gothic" panose="020B0502020202020204" pitchFamily="34" charset="0"/>
              </a:rPr>
              <a:t>H A V E</a:t>
            </a:r>
          </a:p>
        </p:txBody>
      </p:sp>
    </p:spTree>
    <p:extLst>
      <p:ext uri="{BB962C8B-B14F-4D97-AF65-F5344CB8AC3E}">
        <p14:creationId xmlns:p14="http://schemas.microsoft.com/office/powerpoint/2010/main" val="3632737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512676"/>
            <a:ext cx="9186421" cy="5832648"/>
          </a:xfrm>
          <a:prstGeom prst="rect">
            <a:avLst/>
          </a:prstGeom>
          <a:ln>
            <a:solidFill>
              <a:srgbClr val="FFFFFF"/>
            </a:solidFill>
          </a:ln>
        </p:spPr>
      </p:pic>
    </p:spTree>
    <p:extLst>
      <p:ext uri="{BB962C8B-B14F-4D97-AF65-F5344CB8AC3E}">
        <p14:creationId xmlns:p14="http://schemas.microsoft.com/office/powerpoint/2010/main" val="1692080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D500A3-933D-406C-B84A-5F1429A5486B}"/>
              </a:ext>
            </a:extLst>
          </p:cNvPr>
          <p:cNvSpPr txBox="1"/>
          <p:nvPr/>
        </p:nvSpPr>
        <p:spPr>
          <a:xfrm>
            <a:off x="179512" y="2348880"/>
            <a:ext cx="8784976" cy="1862048"/>
          </a:xfrm>
          <a:prstGeom prst="rect">
            <a:avLst/>
          </a:prstGeom>
          <a:noFill/>
        </p:spPr>
        <p:txBody>
          <a:bodyPr wrap="square" rtlCol="0">
            <a:spAutoFit/>
          </a:bodyPr>
          <a:lstStyle/>
          <a:p>
            <a:pPr algn="ctr"/>
            <a:r>
              <a:rPr lang="en-GB" sz="11500" b="1" dirty="0">
                <a:solidFill>
                  <a:schemeClr val="bg1"/>
                </a:solidFill>
                <a:latin typeface="Century Gothic" panose="020B0502020202020204" pitchFamily="34" charset="0"/>
              </a:rPr>
              <a:t>S T A R V E</a:t>
            </a:r>
          </a:p>
        </p:txBody>
      </p:sp>
    </p:spTree>
    <p:extLst>
      <p:ext uri="{BB962C8B-B14F-4D97-AF65-F5344CB8AC3E}">
        <p14:creationId xmlns:p14="http://schemas.microsoft.com/office/powerpoint/2010/main" val="409787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D500A3-933D-406C-B84A-5F1429A5486B}"/>
              </a:ext>
            </a:extLst>
          </p:cNvPr>
          <p:cNvSpPr txBox="1"/>
          <p:nvPr/>
        </p:nvSpPr>
        <p:spPr>
          <a:xfrm>
            <a:off x="179512" y="2348880"/>
            <a:ext cx="8784976" cy="1862048"/>
          </a:xfrm>
          <a:prstGeom prst="rect">
            <a:avLst/>
          </a:prstGeom>
          <a:noFill/>
        </p:spPr>
        <p:txBody>
          <a:bodyPr wrap="square" rtlCol="0">
            <a:spAutoFit/>
          </a:bodyPr>
          <a:lstStyle/>
          <a:p>
            <a:pPr algn="ctr"/>
            <a:r>
              <a:rPr lang="en-GB" sz="11500" b="1" dirty="0">
                <a:solidFill>
                  <a:schemeClr val="bg1"/>
                </a:solidFill>
                <a:latin typeface="Century Gothic" panose="020B0502020202020204" pitchFamily="34" charset="0"/>
              </a:rPr>
              <a:t>S H A R E</a:t>
            </a:r>
          </a:p>
        </p:txBody>
      </p:sp>
    </p:spTree>
    <p:extLst>
      <p:ext uri="{BB962C8B-B14F-4D97-AF65-F5344CB8AC3E}">
        <p14:creationId xmlns:p14="http://schemas.microsoft.com/office/powerpoint/2010/main" val="2815007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wl of fruit sitting on top of a wooden fence&#10;&#10;Description automatically generated">
            <a:extLst>
              <a:ext uri="{FF2B5EF4-FFF2-40B4-BE49-F238E27FC236}">
                <a16:creationId xmlns:a16="http://schemas.microsoft.com/office/drawing/2014/main" id="{DA38391A-A76E-4956-B949-D471919F92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02418"/>
            <a:ext cx="9144000" cy="6253163"/>
          </a:xfrm>
          <a:prstGeom prst="rect">
            <a:avLst/>
          </a:prstGeom>
          <a:ln>
            <a:solidFill>
              <a:schemeClr val="bg1"/>
            </a:solidFill>
          </a:ln>
        </p:spPr>
      </p:pic>
    </p:spTree>
    <p:extLst>
      <p:ext uri="{BB962C8B-B14F-4D97-AF65-F5344CB8AC3E}">
        <p14:creationId xmlns:p14="http://schemas.microsoft.com/office/powerpoint/2010/main" val="2440654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B8922C9-5C18-4CFE-DFB0-0EEEBDFC1902}"/>
              </a:ext>
            </a:extLst>
          </p:cNvPr>
          <p:cNvSpPr>
            <a:spLocks noGrp="1"/>
          </p:cNvSpPr>
          <p:nvPr>
            <p:ph type="title"/>
          </p:nvPr>
        </p:nvSpPr>
        <p:spPr/>
        <p:txBody>
          <a:bodyPr/>
          <a:lstStyle/>
          <a:p>
            <a:r>
              <a:rPr lang="en-GB" altLang="en-US" b="1" dirty="0">
                <a:solidFill>
                  <a:schemeClr val="bg1"/>
                </a:solidFill>
                <a:latin typeface="Century Gothic" panose="020B0502020202020204" pitchFamily="34" charset="0"/>
              </a:rPr>
              <a:t>What can you buy for 10p?</a:t>
            </a:r>
          </a:p>
        </p:txBody>
      </p:sp>
      <p:pic>
        <p:nvPicPr>
          <p:cNvPr id="21506" name="Picture 2">
            <a:extLst>
              <a:ext uri="{FF2B5EF4-FFF2-40B4-BE49-F238E27FC236}">
                <a16:creationId xmlns:a16="http://schemas.microsoft.com/office/drawing/2014/main" id="{2FB9F5A5-2BB4-4E9C-A488-5BD4FC3FB56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339752" y="1556792"/>
            <a:ext cx="4464496" cy="4464496"/>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3000"/>
                                        <p:tgtEl>
                                          <p:spTgt spid="21506"/>
                                        </p:tgtEl>
                                      </p:cBhvr>
                                    </p:animEffect>
                                    <p:anim calcmode="lin" valueType="num">
                                      <p:cBhvr>
                                        <p:cTn id="8" dur="3000" fill="hold"/>
                                        <p:tgtEl>
                                          <p:spTgt spid="21506"/>
                                        </p:tgtEl>
                                        <p:attrNameLst>
                                          <p:attrName>ppt_w</p:attrName>
                                        </p:attrNameLst>
                                      </p:cBhvr>
                                      <p:tavLst>
                                        <p:tav tm="0" fmla="#ppt_w*sin(2.5*pi*$)">
                                          <p:val>
                                            <p:fltVal val="0"/>
                                          </p:val>
                                        </p:tav>
                                        <p:tav tm="100000">
                                          <p:val>
                                            <p:fltVal val="1"/>
                                          </p:val>
                                        </p:tav>
                                      </p:tavLst>
                                    </p:anim>
                                    <p:anim calcmode="lin" valueType="num">
                                      <p:cBhvr>
                                        <p:cTn id="9" dur="3000" fill="hold"/>
                                        <p:tgtEl>
                                          <p:spTgt spid="215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3424D2-409A-92DB-A9B2-852ED2FE7DF7}"/>
              </a:ext>
            </a:extLst>
          </p:cNvPr>
          <p:cNvGrpSpPr/>
          <p:nvPr/>
        </p:nvGrpSpPr>
        <p:grpSpPr>
          <a:xfrm>
            <a:off x="761685" y="-434102"/>
            <a:ext cx="7620629" cy="4752528"/>
            <a:chOff x="1528094" y="-315416"/>
            <a:chExt cx="6087813" cy="3796603"/>
          </a:xfrm>
        </p:grpSpPr>
        <p:grpSp>
          <p:nvGrpSpPr>
            <p:cNvPr id="3" name="Group 2">
              <a:extLst>
                <a:ext uri="{FF2B5EF4-FFF2-40B4-BE49-F238E27FC236}">
                  <a16:creationId xmlns:a16="http://schemas.microsoft.com/office/drawing/2014/main" id="{E24E8170-55E0-2ADB-70D2-20C0BBE715EC}"/>
                </a:ext>
              </a:extLst>
            </p:cNvPr>
            <p:cNvGrpSpPr/>
            <p:nvPr/>
          </p:nvGrpSpPr>
          <p:grpSpPr>
            <a:xfrm>
              <a:off x="1528094" y="-315416"/>
              <a:ext cx="6087813" cy="3796603"/>
              <a:chOff x="1398847" y="-315416"/>
              <a:chExt cx="6087813" cy="3796603"/>
            </a:xfrm>
          </p:grpSpPr>
          <p:pic>
            <p:nvPicPr>
              <p:cNvPr id="5" name="Graphic 4" descr="Raised hand with solid fill">
                <a:extLst>
                  <a:ext uri="{FF2B5EF4-FFF2-40B4-BE49-F238E27FC236}">
                    <a16:creationId xmlns:a16="http://schemas.microsoft.com/office/drawing/2014/main" id="{14B6AFE4-3CD8-CEBD-B293-F9FD8C4683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3690057" y="-315416"/>
                <a:ext cx="3796603" cy="3796603"/>
              </a:xfrm>
              <a:prstGeom prst="rect">
                <a:avLst/>
              </a:prstGeom>
            </p:spPr>
          </p:pic>
          <p:pic>
            <p:nvPicPr>
              <p:cNvPr id="6" name="Graphic 5" descr="Raised hand with solid fill">
                <a:extLst>
                  <a:ext uri="{FF2B5EF4-FFF2-40B4-BE49-F238E27FC236}">
                    <a16:creationId xmlns:a16="http://schemas.microsoft.com/office/drawing/2014/main" id="{767C9DB4-D798-0B3D-7E36-52E06837C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398847" y="-315416"/>
                <a:ext cx="3796603" cy="3796603"/>
              </a:xfrm>
              <a:prstGeom prst="rect">
                <a:avLst/>
              </a:prstGeom>
            </p:spPr>
          </p:pic>
        </p:grpSp>
        <p:pic>
          <p:nvPicPr>
            <p:cNvPr id="4" name="Graphic 3" descr="Heart with solid fill">
              <a:extLst>
                <a:ext uri="{FF2B5EF4-FFF2-40B4-BE49-F238E27FC236}">
                  <a16:creationId xmlns:a16="http://schemas.microsoft.com/office/drawing/2014/main" id="{08379960-36F6-0DB8-3494-37D0C4D578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11860" y="322745"/>
              <a:ext cx="2520280" cy="2520280"/>
            </a:xfrm>
            <a:prstGeom prst="rect">
              <a:avLst/>
            </a:prstGeom>
          </p:spPr>
        </p:pic>
      </p:grpSp>
      <p:sp>
        <p:nvSpPr>
          <p:cNvPr id="7" name="TextBox 1">
            <a:extLst>
              <a:ext uri="{FF2B5EF4-FFF2-40B4-BE49-F238E27FC236}">
                <a16:creationId xmlns:a16="http://schemas.microsoft.com/office/drawing/2014/main" id="{E84EF8EC-1287-52C3-3788-CAE4E09CC464}"/>
              </a:ext>
            </a:extLst>
          </p:cNvPr>
          <p:cNvSpPr txBox="1">
            <a:spLocks noChangeArrowheads="1"/>
          </p:cNvSpPr>
          <p:nvPr/>
        </p:nvSpPr>
        <p:spPr bwMode="auto">
          <a:xfrm>
            <a:off x="761684" y="4079671"/>
            <a:ext cx="78120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8000" b="1" dirty="0">
                <a:solidFill>
                  <a:schemeClr val="bg1"/>
                </a:solidFill>
                <a:latin typeface="Century Gothic" panose="020B0502020202020204" pitchFamily="34" charset="0"/>
              </a:rPr>
              <a:t>Beatitudes</a:t>
            </a:r>
          </a:p>
        </p:txBody>
      </p:sp>
      <p:sp>
        <p:nvSpPr>
          <p:cNvPr id="11" name="TextBox 10">
            <a:extLst>
              <a:ext uri="{FF2B5EF4-FFF2-40B4-BE49-F238E27FC236}">
                <a16:creationId xmlns:a16="http://schemas.microsoft.com/office/drawing/2014/main" id="{F38B42BD-5349-0404-2489-83E489477F5D}"/>
              </a:ext>
            </a:extLst>
          </p:cNvPr>
          <p:cNvSpPr txBox="1"/>
          <p:nvPr/>
        </p:nvSpPr>
        <p:spPr>
          <a:xfrm>
            <a:off x="2008630" y="4094510"/>
            <a:ext cx="4572000" cy="1323439"/>
          </a:xfrm>
          <a:prstGeom prst="rect">
            <a:avLst/>
          </a:prstGeom>
          <a:noFill/>
        </p:spPr>
        <p:txBody>
          <a:bodyPr wrap="square">
            <a:spAutoFit/>
          </a:bodyPr>
          <a:lstStyle/>
          <a:p>
            <a:r>
              <a:rPr kumimoji="0" lang="en-GB" altLang="en-US" sz="8000" b="1" i="0" u="none" strike="noStrike" kern="1200" cap="none" spc="0" normalizeH="0" baseline="0" noProof="0" dirty="0">
                <a:ln>
                  <a:noFill/>
                </a:ln>
                <a:solidFill>
                  <a:srgbClr val="FF0000"/>
                </a:solidFill>
                <a:effectLst/>
                <a:uLnTx/>
                <a:uFillTx/>
                <a:latin typeface="Century Gothic" panose="020B0502020202020204" pitchFamily="34" charset="0"/>
                <a:cs typeface="Times New Roman"/>
              </a:rPr>
              <a:t>Beati</a:t>
            </a:r>
            <a:endParaRPr lang="en-GB" dirty="0">
              <a:solidFill>
                <a:srgbClr val="FF0000"/>
              </a:solidFill>
            </a:endParaRPr>
          </a:p>
        </p:txBody>
      </p:sp>
      <p:sp>
        <p:nvSpPr>
          <p:cNvPr id="12" name="TextBox 1">
            <a:extLst>
              <a:ext uri="{FF2B5EF4-FFF2-40B4-BE49-F238E27FC236}">
                <a16:creationId xmlns:a16="http://schemas.microsoft.com/office/drawing/2014/main" id="{B9E2747D-E119-5854-8E13-F3632DB82FE7}"/>
              </a:ext>
            </a:extLst>
          </p:cNvPr>
          <p:cNvSpPr txBox="1">
            <a:spLocks noChangeArrowheads="1"/>
          </p:cNvSpPr>
          <p:nvPr/>
        </p:nvSpPr>
        <p:spPr bwMode="auto">
          <a:xfrm>
            <a:off x="0" y="5445224"/>
            <a:ext cx="9144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6600" b="1" dirty="0">
                <a:solidFill>
                  <a:schemeClr val="bg1"/>
                </a:solidFill>
                <a:latin typeface="Century Gothic" panose="020B0502020202020204" pitchFamily="34" charset="0"/>
              </a:rPr>
              <a:t>‘How-to-be-attitudes’</a:t>
            </a:r>
          </a:p>
        </p:txBody>
      </p:sp>
    </p:spTree>
    <p:extLst>
      <p:ext uri="{BB962C8B-B14F-4D97-AF65-F5344CB8AC3E}">
        <p14:creationId xmlns:p14="http://schemas.microsoft.com/office/powerpoint/2010/main" val="215357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BBA8761F-7F99-4B4E-AD06-20EBD8E3671F" descr="A161AEFF-A743-4164-B831-28C5388C2F07">
            <a:extLst>
              <a:ext uri="{FF2B5EF4-FFF2-40B4-BE49-F238E27FC236}">
                <a16:creationId xmlns:a16="http://schemas.microsoft.com/office/drawing/2014/main" id="{5F89813A-A793-E5E4-2DA3-D6D5B6B9DB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1463" y="1863725"/>
            <a:ext cx="3871912"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A close up of a sign&#10;&#10;Description generated with high confidence">
            <a:extLst>
              <a:ext uri="{FF2B5EF4-FFF2-40B4-BE49-F238E27FC236}">
                <a16:creationId xmlns:a16="http://schemas.microsoft.com/office/drawing/2014/main" id="{FC655D42-7D7D-7B4C-A9DE-03F0A82FF9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21175" y="5087938"/>
            <a:ext cx="4506913"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7">
            <a:extLst>
              <a:ext uri="{FF2B5EF4-FFF2-40B4-BE49-F238E27FC236}">
                <a16:creationId xmlns:a16="http://schemas.microsoft.com/office/drawing/2014/main" id="{430EF9E2-1877-EF39-92C6-C3DAF9D7888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24363" y="5199063"/>
            <a:ext cx="4194175"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Subtitle 2">
            <a:extLst>
              <a:ext uri="{FF2B5EF4-FFF2-40B4-BE49-F238E27FC236}">
                <a16:creationId xmlns:a16="http://schemas.microsoft.com/office/drawing/2014/main" id="{A6CC00A2-AED5-7B7B-1268-8CCF37E59389}"/>
              </a:ext>
            </a:extLst>
          </p:cNvPr>
          <p:cNvSpPr txBox="1">
            <a:spLocks noChangeArrowheads="1"/>
          </p:cNvSpPr>
          <p:nvPr/>
        </p:nvSpPr>
        <p:spPr bwMode="auto">
          <a:xfrm>
            <a:off x="4402138" y="2314575"/>
            <a:ext cx="43434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10000"/>
              </a:lnSpc>
              <a:spcBef>
                <a:spcPts val="1000"/>
              </a:spcBef>
              <a:spcAft>
                <a:spcPct val="0"/>
              </a:spcAft>
              <a:buClrTx/>
              <a:buSzTx/>
              <a:buFont typeface="Arial" panose="020B0604020202020204" pitchFamily="34" charset="0"/>
              <a:buNone/>
              <a:tabLst/>
              <a:defRPr/>
            </a:pPr>
            <a:r>
              <a:rPr kumimoji="0" lang="en-GB" altLang="en-US" sz="2400" b="1" i="0" u="none" strike="noStrike" kern="1200" cap="none" spc="0" normalizeH="0" baseline="0" noProof="0">
                <a:ln>
                  <a:noFill/>
                </a:ln>
                <a:solidFill>
                  <a:srgbClr val="000000"/>
                </a:solidFill>
                <a:effectLst/>
                <a:uLnTx/>
                <a:uFillTx/>
                <a:latin typeface="Century Gothic" panose="020B0502020202020204" pitchFamily="34" charset="0"/>
                <a:ea typeface="MS PGothic" panose="020B0600070205080204" pitchFamily="34" charset="-128"/>
                <a:cs typeface="Aharoni" panose="02010803020104030203" pitchFamily="2" charset="-79"/>
              </a:rPr>
              <a:t>As Christians, they believe that God loves them and that they can love others in all sorts of ways that make a difference.</a:t>
            </a:r>
          </a:p>
        </p:txBody>
      </p:sp>
      <p:sp>
        <p:nvSpPr>
          <p:cNvPr id="10" name="TextBox 9">
            <a:extLst>
              <a:ext uri="{FF2B5EF4-FFF2-40B4-BE49-F238E27FC236}">
                <a16:creationId xmlns:a16="http://schemas.microsoft.com/office/drawing/2014/main" id="{E8A760CB-A24D-6FF0-EFFF-82BBFF36919A}"/>
              </a:ext>
            </a:extLst>
          </p:cNvPr>
          <p:cNvSpPr txBox="1"/>
          <p:nvPr/>
        </p:nvSpPr>
        <p:spPr>
          <a:xfrm>
            <a:off x="271463" y="239713"/>
            <a:ext cx="8601075" cy="1200150"/>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4546A">
                    <a:lumMod val="75000"/>
                  </a:srgbClr>
                </a:solidFill>
                <a:effectLst/>
                <a:uLnTx/>
                <a:uFillTx/>
                <a:latin typeface="Century Gothic" panose="020B0502020202020204" pitchFamily="34" charset="0"/>
                <a:ea typeface="MS PGothic" panose="020B0600070205080204" pitchFamily="34" charset="-128"/>
                <a:cs typeface="+mn-cs"/>
              </a:rPr>
              <a:t>The Garden Route Children’s Trust is   a Christian charity</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A6353D71-3331-B978-327C-E58A0DFCD51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00" y="377825"/>
            <a:ext cx="63373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4">
            <a:extLst>
              <a:ext uri="{FF2B5EF4-FFF2-40B4-BE49-F238E27FC236}">
                <a16:creationId xmlns:a16="http://schemas.microsoft.com/office/drawing/2014/main" id="{ABF52954-FC79-52FB-1AA9-4AFB4569D062}"/>
              </a:ext>
            </a:extLst>
          </p:cNvPr>
          <p:cNvSpPr>
            <a:spLocks noGrp="1"/>
          </p:cNvSpPr>
          <p:nvPr>
            <p:ph idx="1"/>
          </p:nvPr>
        </p:nvSpPr>
        <p:spPr>
          <a:xfrm>
            <a:off x="61913" y="1317625"/>
            <a:ext cx="4703762" cy="3579813"/>
          </a:xfrm>
          <a:solidFill>
            <a:schemeClr val="bg1">
              <a:alpha val="63000"/>
            </a:schemeClr>
          </a:solidFill>
        </p:spPr>
        <p:txBody>
          <a:bodyPr rtlCol="0">
            <a:normAutofit/>
          </a:bodyPr>
          <a:lstStyle/>
          <a:p>
            <a:pPr marL="0" indent="0" eaLnBrk="1" fontAlgn="auto" hangingPunct="1">
              <a:spcAft>
                <a:spcPts val="0"/>
              </a:spcAft>
              <a:buFont typeface="Arial" panose="020B0604020202020204" pitchFamily="34" charset="0"/>
              <a:buNone/>
              <a:defRPr/>
            </a:pPr>
            <a:r>
              <a:rPr lang="en-GB" sz="1500" b="1" dirty="0">
                <a:solidFill>
                  <a:schemeClr val="accent6">
                    <a:lumMod val="50000"/>
                  </a:schemeClr>
                </a:solidFill>
                <a:latin typeface="Montserrat" panose="00000800000000000000" pitchFamily="2" charset="0"/>
              </a:rPr>
              <a:t>This is Nora. She works in a creche in Addo in South Africa.</a:t>
            </a:r>
          </a:p>
          <a:p>
            <a:pPr marL="0" indent="0" eaLnBrk="1" fontAlgn="auto" hangingPunct="1">
              <a:spcAft>
                <a:spcPts val="0"/>
              </a:spcAft>
              <a:buFont typeface="Arial" panose="020B0604020202020204" pitchFamily="34" charset="0"/>
              <a:buNone/>
              <a:defRPr/>
            </a:pPr>
            <a:endParaRPr lang="en-GB" sz="1500" b="1" dirty="0">
              <a:solidFill>
                <a:schemeClr val="accent6">
                  <a:lumMod val="50000"/>
                </a:schemeClr>
              </a:solidFill>
              <a:latin typeface="Montserrat" panose="00000800000000000000" pitchFamily="2" charset="0"/>
            </a:endParaRPr>
          </a:p>
          <a:p>
            <a:pPr marL="0" indent="0" eaLnBrk="1" fontAlgn="auto" hangingPunct="1">
              <a:spcAft>
                <a:spcPts val="0"/>
              </a:spcAft>
              <a:buFont typeface="Arial" panose="020B0604020202020204" pitchFamily="34" charset="0"/>
              <a:buNone/>
              <a:defRPr/>
            </a:pPr>
            <a:r>
              <a:rPr lang="en-GB" sz="1500" b="1" dirty="0">
                <a:solidFill>
                  <a:schemeClr val="accent6">
                    <a:lumMod val="50000"/>
                  </a:schemeClr>
                </a:solidFill>
                <a:latin typeface="Montserrat" panose="00000800000000000000" pitchFamily="2" charset="0"/>
              </a:rPr>
              <a:t>If you look closely, you can see the box of packets of e’Pap at her feet.</a:t>
            </a:r>
          </a:p>
          <a:p>
            <a:pPr marL="0" indent="0" eaLnBrk="1" fontAlgn="auto" hangingPunct="1">
              <a:spcAft>
                <a:spcPts val="0"/>
              </a:spcAft>
              <a:buFont typeface="Arial" panose="020B0604020202020204" pitchFamily="34" charset="0"/>
              <a:buNone/>
              <a:defRPr/>
            </a:pPr>
            <a:endParaRPr lang="en-GB" sz="1500" b="1" dirty="0">
              <a:solidFill>
                <a:schemeClr val="accent6">
                  <a:lumMod val="50000"/>
                </a:schemeClr>
              </a:solidFill>
              <a:latin typeface="Montserrat" panose="00000800000000000000" pitchFamily="2" charset="0"/>
            </a:endParaRPr>
          </a:p>
          <a:p>
            <a:pPr marL="0" indent="0" eaLnBrk="1" fontAlgn="auto" hangingPunct="1">
              <a:spcAft>
                <a:spcPts val="0"/>
              </a:spcAft>
              <a:buFont typeface="Arial" panose="020B0604020202020204" pitchFamily="34" charset="0"/>
              <a:buNone/>
              <a:defRPr/>
            </a:pPr>
            <a:r>
              <a:rPr lang="en-GB" sz="1500" b="1" dirty="0">
                <a:solidFill>
                  <a:schemeClr val="accent6">
                    <a:lumMod val="50000"/>
                  </a:schemeClr>
                </a:solidFill>
                <a:latin typeface="Montserrat" panose="00000800000000000000" pitchFamily="2" charset="0"/>
              </a:rPr>
              <a:t>Each packet costs about £1.50 and has about 20 servings depending on the age of the child.</a:t>
            </a:r>
          </a:p>
          <a:p>
            <a:pPr marL="0" indent="0" eaLnBrk="1" fontAlgn="auto" hangingPunct="1">
              <a:spcAft>
                <a:spcPts val="0"/>
              </a:spcAft>
              <a:buFont typeface="Arial" panose="020B0604020202020204" pitchFamily="34" charset="0"/>
              <a:buNone/>
              <a:defRPr/>
            </a:pPr>
            <a:endParaRPr lang="en-GB" sz="1500" b="1" dirty="0">
              <a:solidFill>
                <a:schemeClr val="accent6">
                  <a:lumMod val="50000"/>
                </a:schemeClr>
              </a:solidFill>
              <a:latin typeface="Montserrat" panose="00000800000000000000" pitchFamily="2" charset="0"/>
            </a:endParaRPr>
          </a:p>
          <a:p>
            <a:pPr marL="0" indent="0" eaLnBrk="1" fontAlgn="auto" hangingPunct="1">
              <a:spcAft>
                <a:spcPts val="0"/>
              </a:spcAft>
              <a:buFont typeface="Arial" panose="020B0604020202020204" pitchFamily="34" charset="0"/>
              <a:buNone/>
              <a:defRPr/>
            </a:pPr>
            <a:r>
              <a:rPr lang="en-GB" sz="1500" b="1" dirty="0">
                <a:solidFill>
                  <a:schemeClr val="accent6">
                    <a:lumMod val="50000"/>
                  </a:schemeClr>
                </a:solidFill>
                <a:latin typeface="Montserrat" panose="00000800000000000000" pitchFamily="2" charset="0"/>
              </a:rPr>
              <a:t>So, it only costs </a:t>
            </a:r>
            <a:r>
              <a:rPr lang="en-GB" sz="1500" b="1" u="sng" dirty="0">
                <a:solidFill>
                  <a:schemeClr val="accent6">
                    <a:lumMod val="50000"/>
                  </a:schemeClr>
                </a:solidFill>
                <a:latin typeface="Montserrat" panose="00000800000000000000" pitchFamily="2" charset="0"/>
              </a:rPr>
              <a:t>about 10p</a:t>
            </a:r>
            <a:r>
              <a:rPr lang="en-GB" sz="1500" b="1" dirty="0">
                <a:solidFill>
                  <a:schemeClr val="accent6">
                    <a:lumMod val="50000"/>
                  </a:schemeClr>
                </a:solidFill>
                <a:latin typeface="Montserrat" panose="00000800000000000000" pitchFamily="2" charset="0"/>
              </a:rPr>
              <a:t> for a nutritious breakfast which will help children to  concentrate in school.</a:t>
            </a:r>
          </a:p>
          <a:p>
            <a:pPr marL="0" indent="0" eaLnBrk="1" fontAlgn="auto" hangingPunct="1">
              <a:spcAft>
                <a:spcPts val="0"/>
              </a:spcAft>
              <a:buFont typeface="Arial" panose="020B0604020202020204" pitchFamily="34" charset="0"/>
              <a:buNone/>
              <a:defRPr/>
            </a:pPr>
            <a:endParaRPr lang="en-GB" sz="1500" b="1" dirty="0">
              <a:solidFill>
                <a:srgbClr val="FFFFFF"/>
              </a:solidFill>
              <a:latin typeface="Montserrat" panose="00000800000000000000" pitchFamily="2" charset="0"/>
            </a:endParaRPr>
          </a:p>
          <a:p>
            <a:pPr marL="0" indent="0" eaLnBrk="1" fontAlgn="auto" hangingPunct="1">
              <a:spcAft>
                <a:spcPts val="0"/>
              </a:spcAft>
              <a:buFont typeface="Arial" panose="020B0604020202020204" pitchFamily="34" charset="0"/>
              <a:buNone/>
              <a:defRPr/>
            </a:pPr>
            <a:endParaRPr lang="en-GB" sz="1500" b="1" dirty="0">
              <a:solidFill>
                <a:srgbClr val="FFFFFF"/>
              </a:solidFill>
              <a:latin typeface="Montserrat" panose="00000800000000000000" pitchFamily="2" charset="0"/>
            </a:endParaRPr>
          </a:p>
          <a:p>
            <a:pPr eaLnBrk="1" fontAlgn="auto" hangingPunct="1">
              <a:spcAft>
                <a:spcPts val="0"/>
              </a:spcAft>
              <a:defRPr/>
            </a:pPr>
            <a:endParaRPr lang="en-GB" sz="1500" dirty="0">
              <a:solidFill>
                <a:srgbClr val="FFFFFF"/>
              </a:solidFill>
              <a:latin typeface="+mj-lt"/>
            </a:endParaRPr>
          </a:p>
        </p:txBody>
      </p:sp>
      <p:pic>
        <p:nvPicPr>
          <p:cNvPr id="10" name="Picture 9" descr="A person standing in a kitchen&#10;&#10;Description automatically generated">
            <a:extLst>
              <a:ext uri="{FF2B5EF4-FFF2-40B4-BE49-F238E27FC236}">
                <a16:creationId xmlns:a16="http://schemas.microsoft.com/office/drawing/2014/main" id="{FC723B92-6E4D-D8B2-05B7-8A69C5478A8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a:stretch/>
        </p:blipFill>
        <p:spPr>
          <a:xfrm>
            <a:off x="4671911" y="395939"/>
            <a:ext cx="4472089"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23557" name="Picture 10">
            <a:extLst>
              <a:ext uri="{FF2B5EF4-FFF2-40B4-BE49-F238E27FC236}">
                <a16:creationId xmlns:a16="http://schemas.microsoft.com/office/drawing/2014/main" id="{4CFF8CC3-052D-337F-C17C-95DE20A6815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56563" y="4586288"/>
            <a:ext cx="83343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DCE630C-D7D3-473D-A297-F9215885C7E3}"/>
              </a:ext>
            </a:extLst>
          </p:cNvPr>
          <p:cNvSpPr txBox="1">
            <a:spLocks/>
          </p:cNvSpPr>
          <p:nvPr/>
        </p:nvSpPr>
        <p:spPr>
          <a:xfrm>
            <a:off x="3841750" y="2995613"/>
            <a:ext cx="3413125" cy="414337"/>
          </a:xfrm>
          <a:prstGeom prst="rect">
            <a:avLst/>
          </a:prstGeom>
        </p:spPr>
        <p:txBody>
          <a:bodyPr lIns="68580" tIns="34290" rIns="68580" bIns="3429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GB" sz="33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TextBox 6">
            <a:extLst>
              <a:ext uri="{FF2B5EF4-FFF2-40B4-BE49-F238E27FC236}">
                <a16:creationId xmlns:a16="http://schemas.microsoft.com/office/drawing/2014/main" id="{56AB2B1E-773C-7841-54CD-6F1594D6C990}"/>
              </a:ext>
            </a:extLst>
          </p:cNvPr>
          <p:cNvSpPr txBox="1"/>
          <p:nvPr/>
        </p:nvSpPr>
        <p:spPr>
          <a:xfrm>
            <a:off x="39688" y="5591175"/>
            <a:ext cx="8947150" cy="1200150"/>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546A">
                    <a:lumMod val="75000"/>
                  </a:srgbClr>
                </a:solidFill>
                <a:effectLst/>
                <a:uLnTx/>
                <a:uFillTx/>
                <a:latin typeface="Century Gothic" panose="020B0502020202020204" pitchFamily="34" charset="0"/>
                <a:ea typeface="MS PGothic" panose="020B0600070205080204" pitchFamily="34" charset="-128"/>
                <a:cs typeface="+mn-cs"/>
              </a:rPr>
              <a:t>The charity raises money to fund a type of porridge called </a:t>
            </a: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S PGothic" panose="020B0600070205080204" pitchFamily="34" charset="-128"/>
                <a:cs typeface="+mn-cs"/>
              </a:rPr>
              <a:t>e’Pap</a:t>
            </a:r>
            <a:r>
              <a:rPr kumimoji="0" lang="en-GB" sz="2400" b="1" i="0" u="none" strike="noStrike" kern="1200" cap="none" spc="0" normalizeH="0" baseline="0" noProof="0" dirty="0">
                <a:ln>
                  <a:noFill/>
                </a:ln>
                <a:solidFill>
                  <a:srgbClr val="44546A">
                    <a:lumMod val="75000"/>
                  </a:srgbClr>
                </a:solidFill>
                <a:effectLst/>
                <a:uLnTx/>
                <a:uFillTx/>
                <a:latin typeface="Century Gothic" panose="020B0502020202020204" pitchFamily="34" charset="0"/>
                <a:ea typeface="MS PGothic" panose="020B0600070205080204" pitchFamily="34" charset="-128"/>
                <a:cs typeface="+mn-cs"/>
              </a:rPr>
              <a:t> for breakfast at Missionvale School and other schools in South Africa.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1BCB4B-B515-8015-5BBB-5A137AD7552A}"/>
              </a:ext>
            </a:extLst>
          </p:cNvPr>
          <p:cNvSpPr txBox="1"/>
          <p:nvPr/>
        </p:nvSpPr>
        <p:spPr>
          <a:xfrm>
            <a:off x="295275" y="422275"/>
            <a:ext cx="7894638" cy="523875"/>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546A">
                    <a:lumMod val="75000"/>
                  </a:srgbClr>
                </a:solidFill>
                <a:effectLst/>
                <a:uLnTx/>
                <a:uFillTx/>
                <a:latin typeface="Century Gothic" panose="020B0502020202020204" pitchFamily="34" charset="0"/>
                <a:ea typeface="MS PGothic" panose="020B0600070205080204" pitchFamily="34" charset="-128"/>
                <a:cs typeface="+mn-cs"/>
              </a:rPr>
              <a:t>One of their fun fundraising ideas is…. </a:t>
            </a:r>
          </a:p>
        </p:txBody>
      </p:sp>
      <p:pic>
        <p:nvPicPr>
          <p:cNvPr id="24579" name="Picture 2">
            <a:extLst>
              <a:ext uri="{FF2B5EF4-FFF2-40B4-BE49-F238E27FC236}">
                <a16:creationId xmlns:a16="http://schemas.microsoft.com/office/drawing/2014/main" id="{32A2CDA5-EBBC-1509-14F0-8175CC3208E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398588"/>
            <a:ext cx="91440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939723F-C053-C5D8-D94B-B97DC7046C8E}"/>
              </a:ext>
            </a:extLst>
          </p:cNvPr>
          <p:cNvSpPr txBox="1"/>
          <p:nvPr/>
        </p:nvSpPr>
        <p:spPr>
          <a:xfrm>
            <a:off x="623888" y="4179888"/>
            <a:ext cx="7896225" cy="2678112"/>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546A">
                    <a:lumMod val="75000"/>
                  </a:srgbClr>
                </a:solidFill>
                <a:effectLst/>
                <a:uLnTx/>
                <a:uFillTx/>
                <a:latin typeface="Century Gothic" panose="020B0502020202020204" pitchFamily="34" charset="0"/>
                <a:ea typeface="MS PGothic" panose="020B0600070205080204" pitchFamily="34" charset="-128"/>
                <a:cs typeface="+mn-cs"/>
              </a:rPr>
              <a:t>So, anyone, anywhere can help to support their work.</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44546A">
                  <a:lumMod val="75000"/>
                </a:srgbClr>
              </a:solidFill>
              <a:effectLst/>
              <a:uLnTx/>
              <a:uFillTx/>
              <a:latin typeface="Century Gothic" panose="020B0502020202020204" pitchFamily="34" charset="0"/>
              <a:ea typeface="MS PGothic" panose="020B060007020508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546A">
                    <a:lumMod val="75000"/>
                  </a:srgbClr>
                </a:solidFill>
                <a:effectLst/>
                <a:uLnTx/>
                <a:uFillTx/>
                <a:latin typeface="Century Gothic" panose="020B0502020202020204" pitchFamily="34" charset="0"/>
                <a:ea typeface="MS PGothic" panose="020B0600070205080204" pitchFamily="34" charset="-128"/>
                <a:cs typeface="+mn-cs"/>
              </a:rPr>
              <a:t>You can find out more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546A">
                    <a:lumMod val="75000"/>
                  </a:srgbClr>
                </a:solidFill>
                <a:effectLst/>
                <a:uLnTx/>
                <a:uFillTx/>
                <a:latin typeface="Century Gothic" panose="020B0502020202020204" pitchFamily="34" charset="0"/>
                <a:ea typeface="MS PGothic" panose="020B0600070205080204" pitchFamily="34" charset="-128"/>
                <a:cs typeface="+mn-cs"/>
                <a:hlinkClick r:id="rId4"/>
              </a:rPr>
              <a:t>www.grct.org.uk</a:t>
            </a:r>
            <a:endParaRPr kumimoji="0" lang="en-GB" sz="2800" b="1" i="0" u="none" strike="noStrike" kern="1200" cap="none" spc="0" normalizeH="0" baseline="0" noProof="0" dirty="0">
              <a:ln>
                <a:noFill/>
              </a:ln>
              <a:solidFill>
                <a:srgbClr val="44546A">
                  <a:lumMod val="75000"/>
                </a:srgbClr>
              </a:solidFill>
              <a:effectLst/>
              <a:uLnTx/>
              <a:uFillTx/>
              <a:latin typeface="Century Gothic" panose="020B0502020202020204" pitchFamily="34" charset="0"/>
              <a:ea typeface="MS PGothic" panose="020B060007020508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546A">
                    <a:lumMod val="75000"/>
                  </a:srgbClr>
                </a:solidFill>
                <a:effectLst/>
                <a:uLnTx/>
                <a:uFillTx/>
                <a:latin typeface="Century Gothic" panose="020B0502020202020204" pitchFamily="34" charset="0"/>
                <a:ea typeface="MS PGothic" panose="020B0600070205080204" pitchFamily="34" charset="-128"/>
                <a:cs typeface="+mn-cs"/>
              </a:rPr>
              <a:t> </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B68A8-C951-BCDB-315E-DEFFD41D1543}"/>
              </a:ext>
            </a:extLst>
          </p:cNvPr>
          <p:cNvSpPr>
            <a:spLocks noGrp="1"/>
          </p:cNvSpPr>
          <p:nvPr>
            <p:ph type="ctrTitle"/>
          </p:nvPr>
        </p:nvSpPr>
        <p:spPr>
          <a:xfrm>
            <a:off x="4511675" y="1577541"/>
            <a:ext cx="4327525" cy="3702918"/>
          </a:xfrm>
        </p:spPr>
        <p:txBody>
          <a:bodyPr rtlCol="0">
            <a:normAutofit fontScale="90000"/>
          </a:bodyPr>
          <a:lstStyle/>
          <a:p>
            <a:pPr eaLnBrk="1" fontAlgn="auto" hangingPunct="1">
              <a:spcAft>
                <a:spcPts val="0"/>
              </a:spcAft>
              <a:defRPr/>
            </a:pPr>
            <a:r>
              <a:rPr lang="en-US" sz="4800" b="1" dirty="0">
                <a:latin typeface="Century Gothic" panose="020B0502020202020204" pitchFamily="34" charset="0"/>
                <a:cs typeface="Aharoni" panose="02010803020104030203" pitchFamily="2" charset="-79"/>
              </a:rPr>
              <a:t>With these ideas, anyone </a:t>
            </a:r>
            <a:r>
              <a:rPr lang="en-US" sz="4800" b="1" dirty="0">
                <a:solidFill>
                  <a:schemeClr val="accent6"/>
                </a:solidFill>
                <a:latin typeface="Century Gothic" panose="020B0502020202020204" pitchFamily="34" charset="0"/>
                <a:cs typeface="Aharoni" panose="02010803020104030203" pitchFamily="2" charset="-79"/>
              </a:rPr>
              <a:t>can</a:t>
            </a:r>
            <a:r>
              <a:rPr lang="en-US" sz="4800" b="1" dirty="0">
                <a:latin typeface="Century Gothic" panose="020B0502020202020204" pitchFamily="34" charset="0"/>
                <a:cs typeface="Aharoni" panose="02010803020104030203" pitchFamily="2" charset="-79"/>
              </a:rPr>
              <a:t> be a person who makes a difference.</a:t>
            </a:r>
            <a:endParaRPr lang="en-GB" sz="4800" b="1" dirty="0">
              <a:latin typeface="Century Gothic" panose="020B0502020202020204" pitchFamily="34" charset="0"/>
              <a:cs typeface="Aharoni" panose="02010803020104030203" pitchFamily="2" charset="-79"/>
            </a:endParaRPr>
          </a:p>
        </p:txBody>
      </p:sp>
      <p:pic>
        <p:nvPicPr>
          <p:cNvPr id="26627" name="Picture 3" descr="Pinterest | Inspirational words, Inspirational quotes, Quotes to live by">
            <a:extLst>
              <a:ext uri="{FF2B5EF4-FFF2-40B4-BE49-F238E27FC236}">
                <a16:creationId xmlns:a16="http://schemas.microsoft.com/office/drawing/2014/main" id="{4897A604-1EFC-BC92-B1AB-7B6CE35CB92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2888" y="492125"/>
            <a:ext cx="3843337" cy="58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asket of vegetables and fruits&#10;&#10;Description automatically generated">
            <a:extLst>
              <a:ext uri="{FF2B5EF4-FFF2-40B4-BE49-F238E27FC236}">
                <a16:creationId xmlns:a16="http://schemas.microsoft.com/office/drawing/2014/main" id="{9E45ADE1-2921-A508-610D-6418EDF9D8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784" y="266253"/>
            <a:ext cx="8460432" cy="6325495"/>
          </a:xfrm>
          <a:prstGeom prst="rect">
            <a:avLst/>
          </a:prstGeom>
          <a:ln>
            <a:solidFill>
              <a:schemeClr val="bg1"/>
            </a:solidFill>
          </a:ln>
        </p:spPr>
      </p:pic>
      <p:sp>
        <p:nvSpPr>
          <p:cNvPr id="2" name="Speech Bubble: Rectangle with Corners Rounded 1">
            <a:extLst>
              <a:ext uri="{FF2B5EF4-FFF2-40B4-BE49-F238E27FC236}">
                <a16:creationId xmlns:a16="http://schemas.microsoft.com/office/drawing/2014/main" id="{3FCBF8A4-93B3-9D4F-F110-A048EE42FCB3}"/>
              </a:ext>
            </a:extLst>
          </p:cNvPr>
          <p:cNvSpPr/>
          <p:nvPr/>
        </p:nvSpPr>
        <p:spPr>
          <a:xfrm>
            <a:off x="1475656" y="404664"/>
            <a:ext cx="6949082" cy="863600"/>
          </a:xfrm>
          <a:prstGeom prst="wedgeRoundRectCallout">
            <a:avLst>
              <a:gd name="adj1" fmla="val -525"/>
              <a:gd name="adj2" fmla="val 108694"/>
              <a:gd name="adj3" fmla="val 16667"/>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bg1"/>
                </a:solidFill>
                <a:latin typeface="Century Gothic" panose="020B0502020202020204" pitchFamily="34" charset="0"/>
              </a:rPr>
              <a:t>You will be truly happy </a:t>
            </a:r>
            <a:r>
              <a:rPr lang="en-GB" sz="2000" b="1" dirty="0">
                <a:latin typeface="Century Gothic" panose="020B0502020202020204" pitchFamily="34" charset="0"/>
                <a:ea typeface="MS Mincho" panose="02020609040205080304" pitchFamily="49" charset="-128"/>
                <a:cs typeface="Times New Roman" panose="02020603050405020304" pitchFamily="18" charset="0"/>
              </a:rPr>
              <a:t>if you recognise your need of God and will ask him for help in times of need.</a:t>
            </a:r>
            <a:endParaRPr lang="en-GB" sz="2000" b="1" dirty="0">
              <a:solidFill>
                <a:schemeClr val="bg1"/>
              </a:solidFill>
              <a:latin typeface="Century Gothic" panose="020B0502020202020204" pitchFamily="34" charset="0"/>
            </a:endParaRPr>
          </a:p>
        </p:txBody>
      </p:sp>
      <p:sp>
        <p:nvSpPr>
          <p:cNvPr id="3" name="TextBox 2">
            <a:extLst>
              <a:ext uri="{FF2B5EF4-FFF2-40B4-BE49-F238E27FC236}">
                <a16:creationId xmlns:a16="http://schemas.microsoft.com/office/drawing/2014/main" id="{63B418F9-23C4-AD6C-9618-BB847323F044}"/>
              </a:ext>
            </a:extLst>
          </p:cNvPr>
          <p:cNvSpPr txBox="1">
            <a:spLocks noChangeArrowheads="1"/>
          </p:cNvSpPr>
          <p:nvPr/>
        </p:nvSpPr>
        <p:spPr bwMode="auto">
          <a:xfrm>
            <a:off x="503548" y="4005341"/>
            <a:ext cx="8136904" cy="2419124"/>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800" b="1" dirty="0">
                <a:latin typeface="Century Gothic" panose="020B0502020202020204" pitchFamily="34" charset="0"/>
              </a:rPr>
              <a:t>….I wonder how Harvest might give some people an opportunity to do this?....</a:t>
            </a:r>
          </a:p>
          <a:p>
            <a:pPr algn="ctr">
              <a:buNone/>
            </a:pPr>
            <a:r>
              <a:rPr lang="en-GB" sz="2800" b="1" dirty="0">
                <a:latin typeface="Century Gothic" panose="020B0502020202020204" pitchFamily="34" charset="0"/>
              </a:rPr>
              <a:t>….I wonder what help some people might need…..and how God might help?....</a:t>
            </a:r>
          </a:p>
          <a:p>
            <a:pPr algn="ctr">
              <a:buNone/>
            </a:pPr>
            <a:r>
              <a:rPr lang="en-GB" sz="2800" b="1" dirty="0">
                <a:latin typeface="Century Gothic" panose="020B0502020202020204" pitchFamily="34" charset="0"/>
              </a:rPr>
              <a:t>….I wonder how we might help too?....</a:t>
            </a:r>
          </a:p>
        </p:txBody>
      </p:sp>
    </p:spTree>
    <p:extLst>
      <p:ext uri="{BB962C8B-B14F-4D97-AF65-F5344CB8AC3E}">
        <p14:creationId xmlns:p14="http://schemas.microsoft.com/office/powerpoint/2010/main" val="32081857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8"/>
          <p:cNvSpPr txBox="1">
            <a:spLocks noChangeArrowheads="1"/>
          </p:cNvSpPr>
          <p:nvPr/>
        </p:nvSpPr>
        <p:spPr bwMode="auto">
          <a:xfrm>
            <a:off x="251520" y="5301208"/>
            <a:ext cx="8640960" cy="1224136"/>
          </a:xfrm>
          <a:prstGeom prst="rect">
            <a:avLst/>
          </a:prstGeom>
          <a:noFill/>
          <a:ln w="38100" cmpd="dbl">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buNone/>
            </a:pPr>
            <a:r>
              <a:rPr lang="en-GB" sz="4000" b="1" dirty="0">
                <a:solidFill>
                  <a:schemeClr val="bg1"/>
                </a:solidFill>
                <a:latin typeface="Century Gothic" panose="020B0502020202020204" pitchFamily="34" charset="0"/>
              </a:rPr>
              <a:t>….I wonder what </a:t>
            </a:r>
            <a:r>
              <a:rPr lang="en-GB" sz="4000" b="1" i="1" dirty="0">
                <a:solidFill>
                  <a:schemeClr val="bg1"/>
                </a:solidFill>
                <a:latin typeface="Century Gothic" panose="020B0502020202020204" pitchFamily="34" charset="0"/>
              </a:rPr>
              <a:t>you </a:t>
            </a:r>
            <a:r>
              <a:rPr lang="en-GB" sz="4000" b="1" dirty="0">
                <a:solidFill>
                  <a:schemeClr val="bg1"/>
                </a:solidFill>
                <a:latin typeface="Century Gothic" panose="020B0502020202020204" pitchFamily="34" charset="0"/>
              </a:rPr>
              <a:t>might be thankful for this Harvest time?....</a:t>
            </a:r>
            <a:endParaRPr lang="en-GB" sz="4000" dirty="0">
              <a:solidFill>
                <a:schemeClr val="bg1"/>
              </a:solidFill>
              <a:latin typeface="Century Gothic" panose="020B0502020202020204" pitchFamily="34" charset="0"/>
            </a:endParaRPr>
          </a:p>
        </p:txBody>
      </p:sp>
      <p:pic>
        <p:nvPicPr>
          <p:cNvPr id="2" name="Picture 1"/>
          <p:cNvPicPr>
            <a:picLocks noChangeAspect="1"/>
          </p:cNvPicPr>
          <p:nvPr/>
        </p:nvPicPr>
        <p:blipFill>
          <a:blip r:embed="rId3"/>
          <a:stretch>
            <a:fillRect/>
          </a:stretch>
        </p:blipFill>
        <p:spPr>
          <a:xfrm>
            <a:off x="1475656" y="620688"/>
            <a:ext cx="6192688" cy="4376166"/>
          </a:xfrm>
          <a:prstGeom prst="rect">
            <a:avLst/>
          </a:prstGeom>
        </p:spPr>
      </p:pic>
    </p:spTree>
    <p:extLst>
      <p:ext uri="{BB962C8B-B14F-4D97-AF65-F5344CB8AC3E}">
        <p14:creationId xmlns:p14="http://schemas.microsoft.com/office/powerpoint/2010/main" val="3826527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wl of fruit sitting on top of a wooden fence&#10;&#10;Description automatically generated">
            <a:extLst>
              <a:ext uri="{FF2B5EF4-FFF2-40B4-BE49-F238E27FC236}">
                <a16:creationId xmlns:a16="http://schemas.microsoft.com/office/drawing/2014/main" id="{DA38391A-A76E-4956-B949-D471919F92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02418"/>
            <a:ext cx="9144000" cy="6253163"/>
          </a:xfrm>
          <a:prstGeom prst="rect">
            <a:avLst/>
          </a:prstGeom>
          <a:ln>
            <a:solidFill>
              <a:schemeClr val="bg1"/>
            </a:solidFill>
          </a:ln>
        </p:spPr>
      </p:pic>
      <p:sp>
        <p:nvSpPr>
          <p:cNvPr id="4" name="Text Box 8">
            <a:extLst>
              <a:ext uri="{FF2B5EF4-FFF2-40B4-BE49-F238E27FC236}">
                <a16:creationId xmlns:a16="http://schemas.microsoft.com/office/drawing/2014/main" id="{4322B7FD-32F6-48AA-A4F1-1DE244544F5D}"/>
              </a:ext>
            </a:extLst>
          </p:cNvPr>
          <p:cNvSpPr txBox="1">
            <a:spLocks/>
          </p:cNvSpPr>
          <p:nvPr/>
        </p:nvSpPr>
        <p:spPr>
          <a:xfrm>
            <a:off x="92467" y="302419"/>
            <a:ext cx="8959065" cy="6528388"/>
          </a:xfrm>
          <a:prstGeom prst="rect">
            <a:avLst/>
          </a:prstGeom>
          <a:noFill/>
          <a:ln w="38100" cmpd="dbl">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GB" sz="3600" b="1" i="1"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Leader: </a:t>
            </a:r>
            <a:r>
              <a:rPr lang="en-GB" sz="3600" b="1"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As we leave this place &amp; time…</a:t>
            </a:r>
          </a:p>
          <a:p>
            <a:endParaRPr lang="en-GB" sz="36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endParaRPr lang="en-GB" sz="3600" b="1"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endParaRPr>
          </a:p>
          <a:p>
            <a:endParaRPr lang="en-GB" sz="36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endParaRPr lang="en-GB" sz="3600" b="1"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endParaRPr>
          </a:p>
          <a:p>
            <a:endParaRPr lang="en-GB" sz="36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endParaRPr>
          </a:p>
          <a:p>
            <a:endParaRPr lang="en-GB" sz="3600" b="1"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endParaRPr>
          </a:p>
          <a:p>
            <a:endParaRPr lang="en-GB" sz="3600" b="1"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endParaRPr>
          </a:p>
          <a:p>
            <a:r>
              <a:rPr lang="en-GB" sz="3600" b="1" i="1" dirty="0">
                <a:solidFill>
                  <a:schemeClr val="bg1"/>
                </a:solidFill>
                <a:effectLst/>
                <a:latin typeface="Century Gothic" panose="020B0502020202020204" pitchFamily="34" charset="0"/>
                <a:ea typeface="MS Mincho" panose="02020609040205080304" pitchFamily="49" charset="-128"/>
                <a:cs typeface="Times New Roman" panose="02020603050405020304" pitchFamily="18" charset="0"/>
              </a:rPr>
              <a:t>All: </a:t>
            </a:r>
            <a:r>
              <a:rPr lang="en-GB" sz="3600" dirty="0">
                <a:solidFill>
                  <a:schemeClr val="bg1"/>
                </a:solidFill>
                <a:latin typeface="Century Gothic" panose="020B0502020202020204" pitchFamily="34" charset="0"/>
              </a:rPr>
              <a:t>May we </a:t>
            </a:r>
            <a:r>
              <a:rPr lang="en-GB" sz="3600" b="1" dirty="0">
                <a:solidFill>
                  <a:schemeClr val="bg1"/>
                </a:solidFill>
                <a:latin typeface="Century Gothic" panose="020B0502020202020204" pitchFamily="34" charset="0"/>
              </a:rPr>
              <a:t>be thankful</a:t>
            </a:r>
            <a:r>
              <a:rPr lang="en-GB" sz="3600" dirty="0">
                <a:solidFill>
                  <a:schemeClr val="bg1"/>
                </a:solidFill>
                <a:latin typeface="Century Gothic" panose="020B0502020202020204" pitchFamily="34" charset="0"/>
              </a:rPr>
              <a:t> for what </a:t>
            </a:r>
            <a:r>
              <a:rPr lang="en-GB" sz="3600">
                <a:solidFill>
                  <a:schemeClr val="bg1"/>
                </a:solidFill>
                <a:latin typeface="Century Gothic" panose="020B0502020202020204" pitchFamily="34" charset="0"/>
              </a:rPr>
              <a:t>we have </a:t>
            </a:r>
            <a:r>
              <a:rPr lang="en-GB" sz="3600" dirty="0">
                <a:solidFill>
                  <a:schemeClr val="bg1"/>
                </a:solidFill>
                <a:latin typeface="Century Gothic" panose="020B0502020202020204" pitchFamily="34" charset="0"/>
              </a:rPr>
              <a:t>and </a:t>
            </a:r>
            <a:r>
              <a:rPr lang="en-GB" sz="3600" b="1" dirty="0">
                <a:solidFill>
                  <a:schemeClr val="bg1"/>
                </a:solidFill>
                <a:latin typeface="Century Gothic" panose="020B0502020202020204" pitchFamily="34" charset="0"/>
              </a:rPr>
              <a:t>be generous </a:t>
            </a:r>
            <a:r>
              <a:rPr lang="en-GB" sz="3600" dirty="0">
                <a:solidFill>
                  <a:schemeClr val="bg1"/>
                </a:solidFill>
                <a:latin typeface="Century Gothic" panose="020B0502020202020204" pitchFamily="34" charset="0"/>
              </a:rPr>
              <a:t>in helping others.</a:t>
            </a:r>
            <a:endParaRPr lang="en-GB" sz="2400" b="1" dirty="0">
              <a:solidFill>
                <a:schemeClr val="bg1"/>
              </a:solidFill>
              <a:effectLst/>
              <a:latin typeface="Century Gothic" panose="020B0502020202020204" pitchFamily="34" charset="0"/>
              <a:ea typeface="ＭＳ 明朝"/>
              <a:cs typeface="Times New Roman"/>
            </a:endParaRPr>
          </a:p>
        </p:txBody>
      </p:sp>
      <p:grpSp>
        <p:nvGrpSpPr>
          <p:cNvPr id="5" name="Group 4">
            <a:extLst>
              <a:ext uri="{FF2B5EF4-FFF2-40B4-BE49-F238E27FC236}">
                <a16:creationId xmlns:a16="http://schemas.microsoft.com/office/drawing/2014/main" id="{55DF3775-731F-418B-8C05-22CC5C1F709A}"/>
              </a:ext>
            </a:extLst>
          </p:cNvPr>
          <p:cNvGrpSpPr/>
          <p:nvPr/>
        </p:nvGrpSpPr>
        <p:grpSpPr>
          <a:xfrm rot="8217778">
            <a:off x="7548330" y="5518033"/>
            <a:ext cx="1763832" cy="1155932"/>
            <a:chOff x="0" y="0"/>
            <a:chExt cx="1670756" cy="1095023"/>
          </a:xfrm>
        </p:grpSpPr>
        <p:pic>
          <p:nvPicPr>
            <p:cNvPr id="6" name="Graphic 34" descr="Arrow: Counter-clockwise curve">
              <a:extLst>
                <a:ext uri="{FF2B5EF4-FFF2-40B4-BE49-F238E27FC236}">
                  <a16:creationId xmlns:a16="http://schemas.microsoft.com/office/drawing/2014/main" id="{6570E77B-F667-4F61-B038-78522B1921A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0" y="180623"/>
              <a:ext cx="914400" cy="914400"/>
            </a:xfrm>
            <a:prstGeom prst="rect">
              <a:avLst/>
            </a:prstGeom>
          </p:spPr>
        </p:pic>
        <p:pic>
          <p:nvPicPr>
            <p:cNvPr id="7" name="Graphic 35" descr="Arrow: Counter-clockwise curve">
              <a:extLst>
                <a:ext uri="{FF2B5EF4-FFF2-40B4-BE49-F238E27FC236}">
                  <a16:creationId xmlns:a16="http://schemas.microsoft.com/office/drawing/2014/main" id="{5696EC0D-355B-43C6-B49D-6C4999D9679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756356" y="180623"/>
              <a:ext cx="914400" cy="914400"/>
            </a:xfrm>
            <a:prstGeom prst="rect">
              <a:avLst/>
            </a:prstGeom>
          </p:spPr>
        </p:pic>
        <p:pic>
          <p:nvPicPr>
            <p:cNvPr id="8" name="Graphic 36" descr="Arrow: Straight">
              <a:extLst>
                <a:ext uri="{FF2B5EF4-FFF2-40B4-BE49-F238E27FC236}">
                  <a16:creationId xmlns:a16="http://schemas.microsoft.com/office/drawing/2014/main" id="{06806D14-8088-4265-8B76-4111294FF91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5400000">
              <a:off x="372533" y="0"/>
              <a:ext cx="914400" cy="914400"/>
            </a:xfrm>
            <a:prstGeom prst="rect">
              <a:avLst/>
            </a:prstGeom>
          </p:spPr>
        </p:pic>
      </p:grpSp>
    </p:spTree>
    <p:extLst>
      <p:ext uri="{BB962C8B-B14F-4D97-AF65-F5344CB8AC3E}">
        <p14:creationId xmlns:p14="http://schemas.microsoft.com/office/powerpoint/2010/main" val="112072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A9248F-550F-AFA4-A3F7-360826348E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560" y="116632"/>
            <a:ext cx="9908540" cy="6175003"/>
          </a:xfrm>
          <a:prstGeom prst="rect">
            <a:avLst/>
          </a:prstGeom>
        </p:spPr>
      </p:pic>
    </p:spTree>
    <p:extLst>
      <p:ext uri="{BB962C8B-B14F-4D97-AF65-F5344CB8AC3E}">
        <p14:creationId xmlns:p14="http://schemas.microsoft.com/office/powerpoint/2010/main" val="1246040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a:extLst>
              <a:ext uri="{FF2B5EF4-FFF2-40B4-BE49-F238E27FC236}">
                <a16:creationId xmlns:a16="http://schemas.microsoft.com/office/drawing/2014/main" id="{141122A5-5D15-47F7-71E0-52C0F1F95DB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1800" y="296863"/>
            <a:ext cx="8353425" cy="6264275"/>
          </a:xfrm>
          <a:prstGeom prst="rect">
            <a:avLst/>
          </a:prstGeom>
          <a:noFill/>
          <a:ln w="9525">
            <a:solidFill>
              <a:schemeClr val="bg1"/>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peech Bubble: Rectangle with Corners Rounded 1">
            <a:extLst>
              <a:ext uri="{FF2B5EF4-FFF2-40B4-BE49-F238E27FC236}">
                <a16:creationId xmlns:a16="http://schemas.microsoft.com/office/drawing/2014/main" id="{3FCBF8A4-93B3-9D4F-F110-A048EE42FCB3}"/>
              </a:ext>
            </a:extLst>
          </p:cNvPr>
          <p:cNvSpPr/>
          <p:nvPr/>
        </p:nvSpPr>
        <p:spPr>
          <a:xfrm>
            <a:off x="1475656" y="404664"/>
            <a:ext cx="6949082" cy="863600"/>
          </a:xfrm>
          <a:prstGeom prst="wedgeRoundRectCallout">
            <a:avLst>
              <a:gd name="adj1" fmla="val -525"/>
              <a:gd name="adj2" fmla="val 108694"/>
              <a:gd name="adj3" fmla="val 16667"/>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bg1"/>
                </a:solidFill>
                <a:latin typeface="Century Gothic" panose="020B0502020202020204" pitchFamily="34" charset="0"/>
              </a:rPr>
              <a:t>You will be truly happy </a:t>
            </a:r>
            <a:r>
              <a:rPr lang="en-GB" sz="2000" b="1" dirty="0">
                <a:latin typeface="Century Gothic" panose="020B0502020202020204" pitchFamily="34" charset="0"/>
                <a:ea typeface="MS Mincho" panose="02020609040205080304" pitchFamily="49" charset="-128"/>
                <a:cs typeface="Times New Roman" panose="02020603050405020304" pitchFamily="18" charset="0"/>
              </a:rPr>
              <a:t>if you recognise your need of God and will ask him for help in times of need.</a:t>
            </a:r>
            <a:endParaRPr lang="en-GB" sz="2000" b="1" dirty="0">
              <a:solidFill>
                <a:schemeClr val="bg1"/>
              </a:solidFill>
              <a:latin typeface="Century Gothic" panose="020B0502020202020204" pitchFamily="34" charset="0"/>
            </a:endParaRPr>
          </a:p>
        </p:txBody>
      </p:sp>
      <p:grpSp>
        <p:nvGrpSpPr>
          <p:cNvPr id="19460" name="Group 3">
            <a:extLst>
              <a:ext uri="{FF2B5EF4-FFF2-40B4-BE49-F238E27FC236}">
                <a16:creationId xmlns:a16="http://schemas.microsoft.com/office/drawing/2014/main" id="{4C6AAAB6-E770-1BBF-EDE0-C5F9EBBEBD6F}"/>
              </a:ext>
            </a:extLst>
          </p:cNvPr>
          <p:cNvGrpSpPr>
            <a:grpSpLocks/>
          </p:cNvGrpSpPr>
          <p:nvPr/>
        </p:nvGrpSpPr>
        <p:grpSpPr bwMode="auto">
          <a:xfrm>
            <a:off x="250825" y="6165850"/>
            <a:ext cx="882650" cy="503238"/>
            <a:chOff x="251520" y="5877272"/>
            <a:chExt cx="1512168" cy="792088"/>
          </a:xfrm>
        </p:grpSpPr>
        <p:sp>
          <p:nvSpPr>
            <p:cNvPr id="8" name="Rectangle 7">
              <a:extLst>
                <a:ext uri="{FF2B5EF4-FFF2-40B4-BE49-F238E27FC236}">
                  <a16:creationId xmlns:a16="http://schemas.microsoft.com/office/drawing/2014/main" id="{D00F6833-902B-2AE9-875C-8557CFD24802}"/>
                </a:ext>
              </a:extLst>
            </p:cNvPr>
            <p:cNvSpPr>
              <a:spLocks noChangeArrowheads="1"/>
            </p:cNvSpPr>
            <p:nvPr/>
          </p:nvSpPr>
          <p:spPr bwMode="auto">
            <a:xfrm>
              <a:off x="251520" y="5877272"/>
              <a:ext cx="1512168" cy="792088"/>
            </a:xfrm>
            <a:prstGeom prst="rect">
              <a:avLst/>
            </a:prstGeom>
            <a:solidFill>
              <a:schemeClr val="bg1"/>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chemeClr val="lt1"/>
                </a:solidFill>
                <a:latin typeface="+mn-lt"/>
                <a:ea typeface="+mn-ea"/>
              </a:endParaRPr>
            </a:p>
          </p:txBody>
        </p:sp>
        <p:pic>
          <p:nvPicPr>
            <p:cNvPr id="19462" name="Picture 1">
              <a:extLst>
                <a:ext uri="{FF2B5EF4-FFF2-40B4-BE49-F238E27FC236}">
                  <a16:creationId xmlns:a16="http://schemas.microsoft.com/office/drawing/2014/main" id="{532E545F-C362-0761-9D1C-ED920B93DCD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904656"/>
              <a:ext cx="1470585"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D500A3-933D-406C-B84A-5F1429A5486B}"/>
              </a:ext>
            </a:extLst>
          </p:cNvPr>
          <p:cNvSpPr txBox="1"/>
          <p:nvPr/>
        </p:nvSpPr>
        <p:spPr>
          <a:xfrm>
            <a:off x="179512" y="2348880"/>
            <a:ext cx="8784976" cy="1862048"/>
          </a:xfrm>
          <a:prstGeom prst="rect">
            <a:avLst/>
          </a:prstGeom>
          <a:noFill/>
        </p:spPr>
        <p:txBody>
          <a:bodyPr wrap="square" rtlCol="0">
            <a:spAutoFit/>
          </a:bodyPr>
          <a:lstStyle/>
          <a:p>
            <a:pPr algn="ctr"/>
            <a:r>
              <a:rPr lang="en-GB" sz="11500" b="1" dirty="0">
                <a:solidFill>
                  <a:schemeClr val="bg1"/>
                </a:solidFill>
                <a:latin typeface="Century Gothic" panose="020B0502020202020204" pitchFamily="34" charset="0"/>
              </a:rPr>
              <a:t>H A R V E S T</a:t>
            </a:r>
          </a:p>
        </p:txBody>
      </p:sp>
    </p:spTree>
    <p:extLst>
      <p:ext uri="{BB962C8B-B14F-4D97-AF65-F5344CB8AC3E}">
        <p14:creationId xmlns:p14="http://schemas.microsoft.com/office/powerpoint/2010/main" val="2936483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le of different types of food&#10;&#10;Description automatically generated">
            <a:extLst>
              <a:ext uri="{FF2B5EF4-FFF2-40B4-BE49-F238E27FC236}">
                <a16:creationId xmlns:a16="http://schemas.microsoft.com/office/drawing/2014/main" id="{B0A93769-8559-430E-9368-F15195F942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95287"/>
            <a:ext cx="9144000" cy="6067425"/>
          </a:xfrm>
          <a:prstGeom prst="rect">
            <a:avLst/>
          </a:prstGeom>
          <a:ln>
            <a:solidFill>
              <a:schemeClr val="bg1"/>
            </a:solidFill>
          </a:ln>
        </p:spPr>
      </p:pic>
    </p:spTree>
    <p:extLst>
      <p:ext uri="{BB962C8B-B14F-4D97-AF65-F5344CB8AC3E}">
        <p14:creationId xmlns:p14="http://schemas.microsoft.com/office/powerpoint/2010/main" val="128872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frog, small, doughnut&#10;&#10;Description automatically generated">
            <a:extLst>
              <a:ext uri="{FF2B5EF4-FFF2-40B4-BE49-F238E27FC236}">
                <a16:creationId xmlns:a16="http://schemas.microsoft.com/office/drawing/2014/main" id="{F1D8DC24-7495-4261-87D6-4B0A808CE8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70" y="387791"/>
            <a:ext cx="9123629" cy="6082419"/>
          </a:xfrm>
          <a:prstGeom prst="rect">
            <a:avLst/>
          </a:prstGeom>
          <a:ln>
            <a:solidFill>
              <a:schemeClr val="bg1"/>
            </a:solidFill>
          </a:ln>
        </p:spPr>
      </p:pic>
    </p:spTree>
    <p:extLst>
      <p:ext uri="{BB962C8B-B14F-4D97-AF65-F5344CB8AC3E}">
        <p14:creationId xmlns:p14="http://schemas.microsoft.com/office/powerpoint/2010/main" val="529853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D500A3-933D-406C-B84A-5F1429A5486B}"/>
              </a:ext>
            </a:extLst>
          </p:cNvPr>
          <p:cNvSpPr txBox="1"/>
          <p:nvPr/>
        </p:nvSpPr>
        <p:spPr>
          <a:xfrm>
            <a:off x="179512" y="2348880"/>
            <a:ext cx="8784976" cy="1862048"/>
          </a:xfrm>
          <a:prstGeom prst="rect">
            <a:avLst/>
          </a:prstGeom>
          <a:noFill/>
        </p:spPr>
        <p:txBody>
          <a:bodyPr wrap="square" rtlCol="0">
            <a:spAutoFit/>
          </a:bodyPr>
          <a:lstStyle/>
          <a:p>
            <a:pPr algn="ctr"/>
            <a:r>
              <a:rPr lang="en-GB" sz="11500" b="1" dirty="0">
                <a:solidFill>
                  <a:schemeClr val="bg1"/>
                </a:solidFill>
                <a:latin typeface="Century Gothic" panose="020B0502020202020204" pitchFamily="34" charset="0"/>
              </a:rPr>
              <a:t>E A R T H</a:t>
            </a:r>
          </a:p>
        </p:txBody>
      </p:sp>
    </p:spTree>
    <p:extLst>
      <p:ext uri="{BB962C8B-B14F-4D97-AF65-F5344CB8AC3E}">
        <p14:creationId xmlns:p14="http://schemas.microsoft.com/office/powerpoint/2010/main" val="717621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holding, food, colorful&#10;&#10;Description automatically generated">
            <a:extLst>
              <a:ext uri="{FF2B5EF4-FFF2-40B4-BE49-F238E27FC236}">
                <a16:creationId xmlns:a16="http://schemas.microsoft.com/office/drawing/2014/main" id="{1A0A476C-ED31-4169-B26D-1B8C95B623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a:ln>
            <a:solidFill>
              <a:schemeClr val="bg1"/>
            </a:solidFill>
          </a:ln>
        </p:spPr>
      </p:pic>
    </p:spTree>
    <p:extLst>
      <p:ext uri="{BB962C8B-B14F-4D97-AF65-F5344CB8AC3E}">
        <p14:creationId xmlns:p14="http://schemas.microsoft.com/office/powerpoint/2010/main" val="5061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D500A3-933D-406C-B84A-5F1429A5486B}"/>
              </a:ext>
            </a:extLst>
          </p:cNvPr>
          <p:cNvSpPr txBox="1"/>
          <p:nvPr/>
        </p:nvSpPr>
        <p:spPr>
          <a:xfrm>
            <a:off x="179512" y="2348880"/>
            <a:ext cx="8784976" cy="1862048"/>
          </a:xfrm>
          <a:prstGeom prst="rect">
            <a:avLst/>
          </a:prstGeom>
          <a:noFill/>
        </p:spPr>
        <p:txBody>
          <a:bodyPr wrap="square" rtlCol="0">
            <a:spAutoFit/>
          </a:bodyPr>
          <a:lstStyle/>
          <a:p>
            <a:pPr algn="ctr"/>
            <a:r>
              <a:rPr lang="en-GB" sz="11500" b="1" dirty="0">
                <a:solidFill>
                  <a:schemeClr val="bg1"/>
                </a:solidFill>
                <a:latin typeface="Century Gothic" panose="020B0502020202020204" pitchFamily="34" charset="0"/>
              </a:rPr>
              <a:t>E A T</a:t>
            </a:r>
          </a:p>
        </p:txBody>
      </p:sp>
    </p:spTree>
    <p:extLst>
      <p:ext uri="{BB962C8B-B14F-4D97-AF65-F5344CB8AC3E}">
        <p14:creationId xmlns:p14="http://schemas.microsoft.com/office/powerpoint/2010/main" val="1418472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1828</TotalTime>
  <Words>1636</Words>
  <Application>Microsoft Office PowerPoint</Application>
  <PresentationFormat>On-screen Show (4:3)</PresentationFormat>
  <Paragraphs>129</Paragraphs>
  <Slides>27</Slides>
  <Notes>27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27</vt:i4>
      </vt:variant>
    </vt:vector>
  </HeadingPairs>
  <TitlesOfParts>
    <vt:vector size="40" baseType="lpstr">
      <vt:lpstr>MS Mincho</vt:lpstr>
      <vt:lpstr>Arial</vt:lpstr>
      <vt:lpstr>Avenir Next LT Pro</vt:lpstr>
      <vt:lpstr>Calibri</vt:lpstr>
      <vt:lpstr>Calibri Light</vt:lpstr>
      <vt:lpstr>Cambria</vt:lpstr>
      <vt:lpstr>Century Gothic</vt:lpstr>
      <vt:lpstr>Montserrat</vt:lpstr>
      <vt:lpstr>Symbol</vt:lpstr>
      <vt:lpstr>Office Theme</vt:lpstr>
      <vt:lpstr>3_Office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you buy for 10p?</vt:lpstr>
      <vt:lpstr>PowerPoint Presentation</vt:lpstr>
      <vt:lpstr>PowerPoint Presentation</vt:lpstr>
      <vt:lpstr>PowerPoint Presentation</vt:lpstr>
      <vt:lpstr>With these ideas, anyone can be a person who makes a difference.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dc:creator>
  <cp:lastModifiedBy>Jane Whittington</cp:lastModifiedBy>
  <cp:revision>90</cp:revision>
  <cp:lastPrinted>2016-09-12T22:45:52Z</cp:lastPrinted>
  <dcterms:created xsi:type="dcterms:W3CDTF">2011-07-14T13:22:34Z</dcterms:created>
  <dcterms:modified xsi:type="dcterms:W3CDTF">2024-08-15T09:56:31Z</dcterms:modified>
</cp:coreProperties>
</file>