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1"/>
  </p:notesMasterIdLst>
  <p:sldIdLst>
    <p:sldId id="489" r:id="rId3"/>
    <p:sldId id="330" r:id="rId4"/>
    <p:sldId id="487" r:id="rId5"/>
    <p:sldId id="540" r:id="rId6"/>
    <p:sldId id="286" r:id="rId7"/>
    <p:sldId id="539" r:id="rId8"/>
    <p:sldId id="541" r:id="rId9"/>
    <p:sldId id="261" r:id="rId10"/>
    <p:sldId id="542" r:id="rId11"/>
    <p:sldId id="260" r:id="rId12"/>
    <p:sldId id="258" r:id="rId13"/>
    <p:sldId id="262" r:id="rId14"/>
    <p:sldId id="263" r:id="rId15"/>
    <p:sldId id="531" r:id="rId16"/>
    <p:sldId id="484" r:id="rId17"/>
    <p:sldId id="431" r:id="rId18"/>
    <p:sldId id="340" r:id="rId19"/>
    <p:sldId id="25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99FF"/>
    <a:srgbClr val="FF0000"/>
    <a:srgbClr val="CC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E069CE-2341-4387-B78E-622A97EFB728}" v="37" dt="2025-04-04T10:07:18.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89" autoAdjust="0"/>
    <p:restoredTop sz="67140" autoAdjust="0"/>
  </p:normalViewPr>
  <p:slideViewPr>
    <p:cSldViewPr>
      <p:cViewPr varScale="1">
        <p:scale>
          <a:sx n="60" d="100"/>
          <a:sy n="60" d="100"/>
        </p:scale>
        <p:origin x="1968" y="2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9DE069CE-2341-4387-B78E-622A97EFB728}"/>
    <pc:docChg chg="undo custSel addSld delSld modSld sldOrd">
      <pc:chgData name="Rachel Boxer" userId="6da37c9f42e40059" providerId="LiveId" clId="{9DE069CE-2341-4387-B78E-622A97EFB728}" dt="2025-04-04T10:07:18.903" v="1519" actId="20577"/>
      <pc:docMkLst>
        <pc:docMk/>
      </pc:docMkLst>
      <pc:sldChg chg="add del">
        <pc:chgData name="Rachel Boxer" userId="6da37c9f42e40059" providerId="LiveId" clId="{9DE069CE-2341-4387-B78E-622A97EFB728}" dt="2025-03-10T15:05:33.891" v="136" actId="47"/>
        <pc:sldMkLst>
          <pc:docMk/>
          <pc:sldMk cId="0" sldId="260"/>
        </pc:sldMkLst>
      </pc:sldChg>
      <pc:sldChg chg="addSp delSp modSp add modTransition modNotesTx">
        <pc:chgData name="Rachel Boxer" userId="6da37c9f42e40059" providerId="LiveId" clId="{9DE069CE-2341-4387-B78E-622A97EFB728}" dt="2025-03-10T16:09:31.204" v="1231"/>
        <pc:sldMkLst>
          <pc:docMk/>
          <pc:sldMk cId="0" sldId="261"/>
        </pc:sldMkLst>
        <pc:spChg chg="add mod">
          <ac:chgData name="Rachel Boxer" userId="6da37c9f42e40059" providerId="LiveId" clId="{9DE069CE-2341-4387-B78E-622A97EFB728}" dt="2025-03-10T16:09:31.204" v="1231"/>
          <ac:spMkLst>
            <pc:docMk/>
            <pc:sldMk cId="0" sldId="261"/>
            <ac:spMk id="2" creationId="{9FD652CA-CCE8-B96C-7953-92730F429462}"/>
          </ac:spMkLst>
        </pc:spChg>
        <pc:picChg chg="add mod">
          <ac:chgData name="Rachel Boxer" userId="6da37c9f42e40059" providerId="LiveId" clId="{9DE069CE-2341-4387-B78E-622A97EFB728}" dt="2025-03-10T15:35:23.055" v="678" actId="12789"/>
          <ac:picMkLst>
            <pc:docMk/>
            <pc:sldMk cId="0" sldId="261"/>
            <ac:picMk id="1026" creationId="{F58D3F95-81A9-3346-4157-456343744A4A}"/>
          </ac:picMkLst>
        </pc:picChg>
      </pc:sldChg>
      <pc:sldChg chg="modNotesTx">
        <pc:chgData name="Rachel Boxer" userId="6da37c9f42e40059" providerId="LiveId" clId="{9DE069CE-2341-4387-B78E-622A97EFB728}" dt="2025-03-10T16:14:18.841" v="1512" actId="20577"/>
        <pc:sldMkLst>
          <pc:docMk/>
          <pc:sldMk cId="0" sldId="286"/>
        </pc:sldMkLst>
      </pc:sldChg>
      <pc:sldChg chg="modNotesTx">
        <pc:chgData name="Rachel Boxer" userId="6da37c9f42e40059" providerId="LiveId" clId="{9DE069CE-2341-4387-B78E-622A97EFB728}" dt="2025-03-10T15:35:41.524" v="684" actId="20577"/>
        <pc:sldMkLst>
          <pc:docMk/>
          <pc:sldMk cId="3533138020" sldId="487"/>
        </pc:sldMkLst>
      </pc:sldChg>
      <pc:sldChg chg="modSp">
        <pc:chgData name="Rachel Boxer" userId="6da37c9f42e40059" providerId="LiveId" clId="{9DE069CE-2341-4387-B78E-622A97EFB728}" dt="2025-04-04T10:07:18.903" v="1519" actId="20577"/>
        <pc:sldMkLst>
          <pc:docMk/>
          <pc:sldMk cId="1958845947" sldId="489"/>
        </pc:sldMkLst>
        <pc:spChg chg="mod">
          <ac:chgData name="Rachel Boxer" userId="6da37c9f42e40059" providerId="LiveId" clId="{9DE069CE-2341-4387-B78E-622A97EFB728}" dt="2025-04-04T10:07:18.903" v="1519" actId="20577"/>
          <ac:spMkLst>
            <pc:docMk/>
            <pc:sldMk cId="1958845947" sldId="489"/>
            <ac:spMk id="4" creationId="{7E1B75B5-7F33-4224-92ED-9F28CA4C97EB}"/>
          </ac:spMkLst>
        </pc:spChg>
      </pc:sldChg>
      <pc:sldChg chg="add del modTransition">
        <pc:chgData name="Rachel Boxer" userId="6da37c9f42e40059" providerId="LiveId" clId="{9DE069CE-2341-4387-B78E-622A97EFB728}" dt="2025-03-10T15:23:52.643" v="202" actId="47"/>
        <pc:sldMkLst>
          <pc:docMk/>
          <pc:sldMk cId="0" sldId="538"/>
        </pc:sldMkLst>
      </pc:sldChg>
      <pc:sldChg chg="addSp delSp modSp new mod ord modAnim modNotesTx">
        <pc:chgData name="Rachel Boxer" userId="6da37c9f42e40059" providerId="LiveId" clId="{9DE069CE-2341-4387-B78E-622A97EFB728}" dt="2025-03-10T15:52:31.482" v="846" actId="14100"/>
        <pc:sldMkLst>
          <pc:docMk/>
          <pc:sldMk cId="620140551" sldId="539"/>
        </pc:sldMkLst>
        <pc:picChg chg="add mod">
          <ac:chgData name="Rachel Boxer" userId="6da37c9f42e40059" providerId="LiveId" clId="{9DE069CE-2341-4387-B78E-622A97EFB728}" dt="2025-03-10T15:52:04.043" v="839" actId="14100"/>
          <ac:picMkLst>
            <pc:docMk/>
            <pc:sldMk cId="620140551" sldId="539"/>
            <ac:picMk id="3" creationId="{2496BB6D-EEA6-A88D-DF49-DBAE68454215}"/>
          </ac:picMkLst>
        </pc:picChg>
        <pc:picChg chg="add mod modCrop">
          <ac:chgData name="Rachel Boxer" userId="6da37c9f42e40059" providerId="LiveId" clId="{9DE069CE-2341-4387-B78E-622A97EFB728}" dt="2025-03-10T15:52:31.482" v="846" actId="14100"/>
          <ac:picMkLst>
            <pc:docMk/>
            <pc:sldMk cId="620140551" sldId="539"/>
            <ac:picMk id="11" creationId="{7B1A5B39-D758-6B54-E09E-10F17ABADF21}"/>
          </ac:picMkLst>
        </pc:picChg>
        <pc:picChg chg="add mod modCrop">
          <ac:chgData name="Rachel Boxer" userId="6da37c9f42e40059" providerId="LiveId" clId="{9DE069CE-2341-4387-B78E-622A97EFB728}" dt="2025-03-10T15:52:18.717" v="842" actId="208"/>
          <ac:picMkLst>
            <pc:docMk/>
            <pc:sldMk cId="620140551" sldId="539"/>
            <ac:picMk id="13" creationId="{0B4A6DB6-93E0-E076-59CF-6CCD6C3AC7FF}"/>
          </ac:picMkLst>
        </pc:picChg>
      </pc:sldChg>
      <pc:sldChg chg="addSp delSp modSp new mod modNotesTx">
        <pc:chgData name="Rachel Boxer" userId="6da37c9f42e40059" providerId="LiveId" clId="{9DE069CE-2341-4387-B78E-622A97EFB728}" dt="2025-03-10T15:49:08.442" v="808" actId="1076"/>
        <pc:sldMkLst>
          <pc:docMk/>
          <pc:sldMk cId="2728693648" sldId="540"/>
        </pc:sldMkLst>
        <pc:picChg chg="add mod">
          <ac:chgData name="Rachel Boxer" userId="6da37c9f42e40059" providerId="LiveId" clId="{9DE069CE-2341-4387-B78E-622A97EFB728}" dt="2025-03-10T15:49:08.442" v="808" actId="1076"/>
          <ac:picMkLst>
            <pc:docMk/>
            <pc:sldMk cId="2728693648" sldId="540"/>
            <ac:picMk id="4" creationId="{FBDE09C4-51D4-955C-1059-D7FC2AC5D678}"/>
          </ac:picMkLst>
        </pc:picChg>
        <pc:picChg chg="add mod">
          <ac:chgData name="Rachel Boxer" userId="6da37c9f42e40059" providerId="LiveId" clId="{9DE069CE-2341-4387-B78E-622A97EFB728}" dt="2025-03-10T15:49:05.841" v="807" actId="14100"/>
          <ac:picMkLst>
            <pc:docMk/>
            <pc:sldMk cId="2728693648" sldId="540"/>
            <ac:picMk id="6" creationId="{812E613A-7ECE-9AAF-7668-85331E42526D}"/>
          </ac:picMkLst>
        </pc:picChg>
        <pc:picChg chg="add mod">
          <ac:chgData name="Rachel Boxer" userId="6da37c9f42e40059" providerId="LiveId" clId="{9DE069CE-2341-4387-B78E-622A97EFB728}" dt="2025-03-10T15:48:52.087" v="804" actId="1076"/>
          <ac:picMkLst>
            <pc:docMk/>
            <pc:sldMk cId="2728693648" sldId="540"/>
            <ac:picMk id="8" creationId="{704875A3-E7A7-9792-087A-825428941E18}"/>
          </ac:picMkLst>
        </pc:picChg>
      </pc:sldChg>
      <pc:sldChg chg="addSp delSp modSp new mod ord modNotesTx">
        <pc:chgData name="Rachel Boxer" userId="6da37c9f42e40059" providerId="LiveId" clId="{9DE069CE-2341-4387-B78E-622A97EFB728}" dt="2025-03-10T15:54:21.234" v="929" actId="20577"/>
        <pc:sldMkLst>
          <pc:docMk/>
          <pc:sldMk cId="1964242174" sldId="541"/>
        </pc:sldMkLst>
        <pc:spChg chg="add mod">
          <ac:chgData name="Rachel Boxer" userId="6da37c9f42e40059" providerId="LiveId" clId="{9DE069CE-2341-4387-B78E-622A97EFB728}" dt="2025-03-10T15:32:22.046" v="604" actId="14100"/>
          <ac:spMkLst>
            <pc:docMk/>
            <pc:sldMk cId="1964242174" sldId="541"/>
            <ac:spMk id="9" creationId="{6760A21C-44F8-510F-6706-C4A823FB2F6C}"/>
          </ac:spMkLst>
        </pc:spChg>
        <pc:picChg chg="add mod">
          <ac:chgData name="Rachel Boxer" userId="6da37c9f42e40059" providerId="LiveId" clId="{9DE069CE-2341-4387-B78E-622A97EFB728}" dt="2025-03-10T13:31:15.118" v="132" actId="962"/>
          <ac:picMkLst>
            <pc:docMk/>
            <pc:sldMk cId="1964242174" sldId="541"/>
            <ac:picMk id="3" creationId="{F53F5D9E-5998-0ED8-459C-975CC6926ED2}"/>
          </ac:picMkLst>
        </pc:picChg>
      </pc:sldChg>
      <pc:sldChg chg="new del">
        <pc:chgData name="Rachel Boxer" userId="6da37c9f42e40059" providerId="LiveId" clId="{9DE069CE-2341-4387-B78E-622A97EFB728}" dt="2025-03-10T15:50:27.046" v="814" actId="680"/>
        <pc:sldMkLst>
          <pc:docMk/>
          <pc:sldMk cId="2079285453" sldId="5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8BB0D-34A4-4FD9-804D-CA36FCAEF753}" type="datetimeFigureOut">
              <a:rPr lang="en-GB" smtClean="0"/>
              <a:t>04/04/2025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2336A-640A-4383-8EB3-1E8BF0551ADC}" type="slidenum">
              <a:rPr lang="en-GB" smtClean="0"/>
              <a:t>‹#›</a:t>
            </a:fld>
            <a:endParaRPr lang="en-GB"/>
          </a:p>
        </p:txBody>
      </p:sp>
    </p:spTree>
    <p:extLst>
      <p:ext uri="{BB962C8B-B14F-4D97-AF65-F5344CB8AC3E}">
        <p14:creationId xmlns:p14="http://schemas.microsoft.com/office/powerpoint/2010/main" val="102643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ignbsl.com/sign/god"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p>
          <a:p>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a:t>
            </a:fld>
            <a:endParaRPr lang="en-GB"/>
          </a:p>
        </p:txBody>
      </p:sp>
    </p:spTree>
    <p:extLst>
      <p:ext uri="{BB962C8B-B14F-4D97-AF65-F5344CB8AC3E}">
        <p14:creationId xmlns:p14="http://schemas.microsoft.com/office/powerpoint/2010/main" val="307358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10: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One man built his house on the sand where there were fantastic views of the sea.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10</a:t>
            </a:fld>
            <a:endParaRPr lang="en-GB" sz="14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The other builder chose to build his house high up on a rock, but it was much harder work to build!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11</a:t>
            </a:fld>
            <a:endParaRPr lang="en-GB" sz="1400" b="0" strike="noStrike" spc="-1">
              <a:solidFill>
                <a:srgbClr val="000000"/>
              </a:solid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When a storm came and the rain lashed down, the first builder’s house collapsed because sand doesn’t provide a firm foundation for a structure as big as a house. </a:t>
            </a: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12</a:t>
            </a:fld>
            <a:endParaRPr lang="en-GB" sz="1400" b="0" strike="noStrike" spc="-1">
              <a:solidFill>
                <a:srgbClr val="000000"/>
              </a:solid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13: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The second builder’s house stood firm because he had chosen a good, firm foundation for his house, a rock that wouldn’t collapse when the storm came.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Jesus explained that people’s lives have to be built in the same way, on things that will stand firm and not fail, that we need to choose carefully the things that we ‘put our trust’ in. </a:t>
            </a: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So, let’s go back to our climbing rope: I wonder if some of these things are better than others for us to put our trust in?</a:t>
            </a:r>
          </a:p>
          <a:p>
            <a:pPr>
              <a:buNone/>
            </a:pPr>
            <a:r>
              <a:rPr lang="en-GB" sz="1800" i="1" dirty="0">
                <a:effectLst/>
                <a:latin typeface="Calibri" panose="020F0502020204030204" pitchFamily="34" charset="0"/>
                <a:ea typeface="MS Mincho" panose="02020609040205080304" pitchFamily="49" charset="-128"/>
                <a:cs typeface="Times New Roman" panose="02020603050405020304" pitchFamily="18" charset="0"/>
              </a:rPr>
              <a:t>[you might want to talk again, or just leave children to wonder for themselves]</a:t>
            </a:r>
            <a:endParaRPr lang="en-GB" sz="1800" i="1"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13</a:t>
            </a:fld>
            <a:endParaRPr lang="en-GB" sz="1400" b="0" strike="noStrike" spc="-1">
              <a:solidFill>
                <a:srgbClr val="000000"/>
              </a:solid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84D95-4C3F-14E9-C6B2-0F79D28CB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D33F3B-CD00-E66C-6006-E1BEDF2AB1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FA86A6-EA17-BB13-1912-6673DAD79D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14: Responding (and words for worship):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b="0" dirty="0"/>
              <a:t>Let’s be quiet and still now as we bring our time together to a close. </a:t>
            </a: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In the quietness, look again at the words we’ve hung on our climbing rope…..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[read them out]</a:t>
            </a:r>
            <a:endParaRPr lang="en-GB" sz="1800" i="1"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which are important things in </a:t>
            </a: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your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life – the things in which </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you put your trust?……</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which things make a strong foundation for our lives?….</a:t>
            </a:r>
          </a:p>
          <a:p>
            <a:pPr algn="ct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…..maybe it’s something we’ve already hung on our climbing rope……</a:t>
            </a:r>
          </a:p>
          <a:p>
            <a:pPr algn="ct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…..maybe it’s an idea of your own…..</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200" dirty="0">
                <a:effectLst/>
                <a:latin typeface="Calibri" panose="020F0502020204030204" pitchFamily="34" charset="0"/>
                <a:ea typeface="MS Mincho" panose="02020609040205080304" pitchFamily="49" charset="-128"/>
                <a:cs typeface="Times New Roman" panose="02020603050405020304" pitchFamily="18" charset="0"/>
              </a:rPr>
              <a:t>In the story that Jesus told, he said that people could trust the things that he said and the things that he taught about God, who can also be trusted….. </a:t>
            </a:r>
          </a:p>
          <a:p>
            <a:endParaRPr lang="en-GB" sz="1200" dirty="0">
              <a:effectLst/>
              <a:latin typeface="Calibri" panose="020F0502020204030204" pitchFamily="34" charset="0"/>
              <a:ea typeface="MS Mincho" panose="02020609040205080304" pitchFamily="49" charset="-128"/>
              <a:cs typeface="Times New Roman" panose="02020603050405020304" pitchFamily="18" charset="0"/>
            </a:endParaRPr>
          </a:p>
          <a:p>
            <a:r>
              <a:rPr lang="en-GB" sz="1200" dirty="0">
                <a:effectLst/>
                <a:latin typeface="Calibri" panose="020F0502020204030204" pitchFamily="34" charset="0"/>
                <a:ea typeface="MS Mincho" panose="02020609040205080304" pitchFamily="49" charset="-128"/>
                <a:cs typeface="Times New Roman" panose="02020603050405020304" pitchFamily="18" charset="0"/>
              </a:rPr>
              <a:t>I’m going to pray now. You might like to make the prayer your own by saying ‘Amen’ with me at the end, or prefer to think your own thoughts quietly in your head……</a:t>
            </a:r>
            <a:endParaRPr lang="en-GB" b="0" dirty="0"/>
          </a:p>
        </p:txBody>
      </p:sp>
      <p:sp>
        <p:nvSpPr>
          <p:cNvPr id="4" name="Slide Number Placeholder 3">
            <a:extLst>
              <a:ext uri="{FF2B5EF4-FFF2-40B4-BE49-F238E27FC236}">
                <a16:creationId xmlns:a16="http://schemas.microsoft.com/office/drawing/2014/main" id="{63001CC9-9D8A-94CF-8B09-7FEF075C0B9D}"/>
              </a:ext>
            </a:extLst>
          </p:cNvPr>
          <p:cNvSpPr>
            <a:spLocks noGrp="1"/>
          </p:cNvSpPr>
          <p:nvPr>
            <p:ph type="sldNum" sz="quarter" idx="5"/>
          </p:nvPr>
        </p:nvSpPr>
        <p:spPr/>
        <p:txBody>
          <a:bodyPr/>
          <a:lstStyle/>
          <a:p>
            <a:fld id="{9452336A-640A-4383-8EB3-1E8BF0551ADC}" type="slidenum">
              <a:rPr lang="en-GB" smtClean="0"/>
              <a:t>14</a:t>
            </a:fld>
            <a:endParaRPr lang="en-GB"/>
          </a:p>
        </p:txBody>
      </p:sp>
    </p:spTree>
    <p:extLst>
      <p:ext uri="{BB962C8B-B14F-4D97-AF65-F5344CB8AC3E}">
        <p14:creationId xmlns:p14="http://schemas.microsoft.com/office/powerpoint/2010/main" val="1362536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b="1" dirty="0"/>
              <a:t>Slide 15: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Prayer</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Dear God</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Thank you for all the good things that we have in our lives. Help us to choose wisely the things in which we should put our trust.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Century Gothic" panose="020B0502020202020204" pitchFamily="34" charset="0"/>
                <a:ea typeface="MS Mincho" panose="02020609040205080304" pitchFamily="49" charset="-128"/>
                <a:cs typeface="Times New Roman" panose="02020603050405020304" pitchFamily="18" charset="0"/>
              </a:rPr>
              <a:t>Thank you that we can trust you.</a:t>
            </a:r>
            <a:endParaRPr lang="en-GB" sz="1800" b="1" dirty="0">
              <a:effectLst/>
              <a:latin typeface="Century Gothic" panose="020B0502020202020204" pitchFamily="34" charset="0"/>
              <a:ea typeface="MS Mincho" panose="02020609040205080304" pitchFamily="49" charset="-128"/>
              <a:cs typeface="Times New Roman" panose="02020603050405020304" pitchFamily="18" charset="0"/>
            </a:endParaRPr>
          </a:p>
          <a:p>
            <a:pPr>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b="1" dirty="0"/>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15</a:t>
            </a:fld>
            <a:endParaRPr lang="en-GB"/>
          </a:p>
        </p:txBody>
      </p:sp>
    </p:spTree>
    <p:extLst>
      <p:ext uri="{BB962C8B-B14F-4D97-AF65-F5344CB8AC3E}">
        <p14:creationId xmlns:p14="http://schemas.microsoft.com/office/powerpoint/2010/main" val="3488936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A98549-A5F1-449E-81FD-A654F5C5613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17: Use this term’s leaving words</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Leader: </a:t>
            </a:r>
            <a:r>
              <a:rPr lang="en-GB" sz="1800" kern="1200" dirty="0">
                <a:effectLst/>
                <a:latin typeface="Calibri" panose="020F0502020204030204" pitchFamily="34" charset="0"/>
                <a:ea typeface="+mn-ea"/>
                <a:cs typeface="Times New Roman" panose="02020603050405020304" pitchFamily="18" charset="0"/>
              </a:rPr>
              <a:t>We have journeyed together today. As we leave this place and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ALL: ….May God go with us.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Sign for ‘go with us’ – we have invented this! After you’ve signed ‘God’, bring your finger down alongside your other finger and make them ‘journey together’ in front of you.</a:t>
            </a:r>
            <a:endParaRPr lang="en-GB" dirty="0"/>
          </a:p>
        </p:txBody>
      </p:sp>
      <p:sp>
        <p:nvSpPr>
          <p:cNvPr id="4" name="Slide Number Placeholder 3"/>
          <p:cNvSpPr>
            <a:spLocks noGrp="1"/>
          </p:cNvSpPr>
          <p:nvPr>
            <p:ph type="sldNum" sz="quarter" idx="5"/>
          </p:nvPr>
        </p:nvSpPr>
        <p:spPr/>
        <p:txBody>
          <a:bodyPr/>
          <a:lstStyle/>
          <a:p>
            <a:fld id="{A2CAF183-2B7C-4E4C-ACC2-107AD8DFB44A}" type="slidenum">
              <a:rPr lang="en-GB" smtClean="0"/>
              <a:pPr/>
              <a:t>17</a:t>
            </a:fld>
            <a:endParaRPr lang="en-GB"/>
          </a:p>
        </p:txBody>
      </p:sp>
    </p:spTree>
    <p:extLst>
      <p:ext uri="{BB962C8B-B14F-4D97-AF65-F5344CB8AC3E}">
        <p14:creationId xmlns:p14="http://schemas.microsoft.com/office/powerpoint/2010/main" val="3061807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Ideas for classroom reflection: What do we trust?</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Take a blank card.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Think about the things that you trust in your life. Add your idea(s) to a card and hang it onto our ‘rope’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rPr>
              <a:t>Turn your thoughts into a prayer if you want to.</a:t>
            </a:r>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18</a:t>
            </a:fld>
            <a:endParaRPr lang="en-GB"/>
          </a:p>
        </p:txBody>
      </p:sp>
    </p:spTree>
    <p:extLst>
      <p:ext uri="{BB962C8B-B14F-4D97-AF65-F5344CB8AC3E}">
        <p14:creationId xmlns:p14="http://schemas.microsoft.com/office/powerpoint/2010/main" val="2922431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2</a:t>
            </a:fld>
            <a:endParaRPr lang="en-GB"/>
          </a:p>
        </p:txBody>
      </p:sp>
    </p:spTree>
    <p:extLst>
      <p:ext uri="{BB962C8B-B14F-4D97-AF65-F5344CB8AC3E}">
        <p14:creationId xmlns:p14="http://schemas.microsoft.com/office/powerpoint/2010/main" val="360993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 To boldly go…..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We have another real-life adventure to share together in a moment, but first…..</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3</a:t>
            </a:fld>
            <a:endParaRPr lang="en-GB"/>
          </a:p>
        </p:txBody>
      </p:sp>
    </p:spTree>
    <p:extLst>
      <p:ext uri="{BB962C8B-B14F-4D97-AF65-F5344CB8AC3E}">
        <p14:creationId xmlns:p14="http://schemas.microsoft.com/office/powerpoint/2010/main" val="164740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b="1" dirty="0"/>
              <a:t>Slide 4: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Has anyone ever done anything like this?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[ask pupils to share, especially if they had some experience of having to trust another person to help them]</a:t>
            </a:r>
            <a:endParaRPr lang="en-GB" sz="1800" i="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4</a:t>
            </a:fld>
            <a:endParaRPr lang="en-GB"/>
          </a:p>
        </p:txBody>
      </p:sp>
    </p:spTree>
    <p:extLst>
      <p:ext uri="{BB962C8B-B14F-4D97-AF65-F5344CB8AC3E}">
        <p14:creationId xmlns:p14="http://schemas.microsoft.com/office/powerpoint/2010/main" val="1781256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 What’s in the rucksack?</a:t>
            </a: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Take out the rope, and talk about how it might be used to help on a climbing adventure.</a:t>
            </a:r>
          </a:p>
          <a:p>
            <a:pPr>
              <a:buNone/>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52336A-640A-4383-8EB3-1E8BF0551ADC}" type="slidenum">
              <a:rPr lang="en-GB" smtClean="0"/>
              <a:t>5</a:t>
            </a:fld>
            <a:endParaRPr lang="en-GB"/>
          </a:p>
        </p:txBody>
      </p:sp>
    </p:spTree>
    <p:extLst>
      <p:ext uri="{BB962C8B-B14F-4D97-AF65-F5344CB8AC3E}">
        <p14:creationId xmlns:p14="http://schemas.microsoft.com/office/powerpoint/2010/main" val="824768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6: </a:t>
            </a:r>
            <a:r>
              <a:rPr lang="en-GB" sz="1200" dirty="0">
                <a:effectLst/>
                <a:latin typeface="Calibri" panose="020F0502020204030204" pitchFamily="34" charset="0"/>
                <a:ea typeface="MS Mincho" panose="02020609040205080304" pitchFamily="49" charset="-128"/>
                <a:cs typeface="Times New Roman" panose="02020603050405020304" pitchFamily="18" charset="0"/>
              </a:rPr>
              <a:t>More experienced </a:t>
            </a:r>
            <a:r>
              <a:rPr lang="en-GB" sz="1800" dirty="0">
                <a:effectLst/>
                <a:latin typeface="Calibri" panose="020F0502020204030204" pitchFamily="34" charset="0"/>
                <a:ea typeface="MS Mincho" panose="02020609040205080304" pitchFamily="49" charset="-128"/>
              </a:rPr>
              <a:t>climbers, like these ones in the photo, </a:t>
            </a:r>
            <a:r>
              <a:rPr lang="en-GB" sz="1200" dirty="0">
                <a:effectLst/>
                <a:latin typeface="Calibri" panose="020F0502020204030204" pitchFamily="34" charset="0"/>
                <a:ea typeface="MS Mincho" panose="02020609040205080304" pitchFamily="49" charset="-128"/>
                <a:cs typeface="Times New Roman" panose="02020603050405020304" pitchFamily="18" charset="0"/>
              </a:rPr>
              <a:t>often work with a partner. Climbers are roped to their partner and will usually take it in turns to move up a rock-face, one of them climbing, the other having the rope securely fastened into the rock using bolts and carabiners like these </a:t>
            </a:r>
            <a:r>
              <a:rPr lang="en-GB" sz="1200" i="1" dirty="0">
                <a:effectLst/>
                <a:latin typeface="Calibri" panose="020F0502020204030204" pitchFamily="34" charset="0"/>
                <a:ea typeface="MS Mincho" panose="02020609040205080304" pitchFamily="49" charset="-128"/>
                <a:cs typeface="Times New Roman" panose="02020603050405020304" pitchFamily="18" charset="0"/>
              </a:rPr>
              <a:t>[show them on the rope]. </a:t>
            </a:r>
            <a:r>
              <a:rPr lang="en-GB" sz="1200" i="0" dirty="0">
                <a:effectLst/>
                <a:latin typeface="Calibri" panose="020F0502020204030204" pitchFamily="34" charset="0"/>
                <a:ea typeface="MS Mincho" panose="02020609040205080304" pitchFamily="49" charset="-128"/>
                <a:cs typeface="Times New Roman" panose="02020603050405020304" pitchFamily="18" charset="0"/>
              </a:rPr>
              <a:t>I</a:t>
            </a:r>
            <a:r>
              <a:rPr lang="en-GB" sz="1200" dirty="0">
                <a:effectLst/>
                <a:latin typeface="Calibri" panose="020F0502020204030204" pitchFamily="34" charset="0"/>
                <a:ea typeface="MS Mincho" panose="02020609040205080304" pitchFamily="49" charset="-128"/>
                <a:cs typeface="Times New Roman" panose="02020603050405020304" pitchFamily="18" charset="0"/>
              </a:rPr>
              <a:t>t’s not just a case of co-operation between them, they have to be able to completely </a:t>
            </a:r>
            <a:r>
              <a:rPr lang="en-GB" sz="1200" b="1" dirty="0">
                <a:effectLst/>
                <a:latin typeface="Calibri" panose="020F0502020204030204" pitchFamily="34" charset="0"/>
                <a:ea typeface="MS Mincho" panose="02020609040205080304" pitchFamily="49" charset="-128"/>
                <a:cs typeface="Times New Roman" panose="02020603050405020304" pitchFamily="18" charset="0"/>
              </a:rPr>
              <a:t>trust</a:t>
            </a:r>
            <a:r>
              <a:rPr lang="en-GB" sz="1200" dirty="0">
                <a:effectLst/>
                <a:latin typeface="Calibri" panose="020F0502020204030204" pitchFamily="34" charset="0"/>
                <a:ea typeface="MS Mincho" panose="02020609040205080304" pitchFamily="49" charset="-128"/>
                <a:cs typeface="Times New Roman" panose="02020603050405020304" pitchFamily="18" charset="0"/>
              </a:rPr>
              <a:t> that their climbing partner will support them (literally at times!) and watch out for them. At times, their life may literally depend on their partner.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6</a:t>
            </a:fld>
            <a:endParaRPr lang="en-GB"/>
          </a:p>
        </p:txBody>
      </p:sp>
    </p:spTree>
    <p:extLst>
      <p:ext uri="{BB962C8B-B14F-4D97-AF65-F5344CB8AC3E}">
        <p14:creationId xmlns:p14="http://schemas.microsoft.com/office/powerpoint/2010/main" val="760194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a:t>
            </a:r>
            <a:r>
              <a:rPr lang="en-GB" b="0" dirty="0"/>
              <a:t>Some of you may recognise this as Mount Everest. Standing at </a:t>
            </a:r>
            <a:r>
              <a:rPr lang="en-GB" b="0" i="0" dirty="0">
                <a:solidFill>
                  <a:srgbClr val="202122"/>
                </a:solidFill>
                <a:effectLst/>
                <a:latin typeface="Arial" panose="020B0604020202020204" pitchFamily="34" charset="0"/>
              </a:rPr>
              <a:t>8,849 metres (29,032 ft), it’s</a:t>
            </a:r>
            <a:r>
              <a:rPr lang="en-GB" b="0" dirty="0"/>
              <a:t> the highest peak in the Himalaya mountain range and one of the most challenging mountains to climb. There have been many lives lost attempting to conquer Everest!</a:t>
            </a:r>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7</a:t>
            </a:fld>
            <a:endParaRPr lang="en-GB"/>
          </a:p>
        </p:txBody>
      </p:sp>
    </p:spTree>
    <p:extLst>
      <p:ext uri="{BB962C8B-B14F-4D97-AF65-F5344CB8AC3E}">
        <p14:creationId xmlns:p14="http://schemas.microsoft.com/office/powerpoint/2010/main" val="3854452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b="1" dirty="0"/>
              <a:t>Slide 8: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This is Sir Edmund Hillary with Tenzing Norgay, probably one of the most well-known climbing pairs in mountaineering history – and the first recorded pair to reach the top of Mount Everest, in 1953. </a:t>
            </a:r>
            <a:r>
              <a:rPr lang="en-GB" sz="2800" b="0" i="0" dirty="0">
                <a:solidFill>
                  <a:srgbClr val="202122"/>
                </a:solidFill>
                <a:effectLst/>
                <a:latin typeface="Arial" panose="020B0604020202020204" pitchFamily="34" charset="0"/>
              </a:rPr>
              <a:t>They were part of the 9</a:t>
            </a:r>
            <a:r>
              <a:rPr lang="en-GB" sz="2800" b="0" i="0" baseline="30000" dirty="0">
                <a:solidFill>
                  <a:srgbClr val="202122"/>
                </a:solidFill>
                <a:effectLst/>
                <a:latin typeface="Arial" panose="020B0604020202020204" pitchFamily="34" charset="0"/>
              </a:rPr>
              <a:t>th</a:t>
            </a:r>
            <a:r>
              <a:rPr lang="en-GB" sz="2800" b="0" i="0" dirty="0">
                <a:solidFill>
                  <a:srgbClr val="202122"/>
                </a:solidFill>
                <a:effectLst/>
                <a:latin typeface="Arial" panose="020B0604020202020204" pitchFamily="34" charset="0"/>
              </a:rPr>
              <a:t> British Expedition to Everest, though Tenzing had been a part of various Everest expeditions since 1935, when he was 20.</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After the expedition, Hillary recalled the time that Tenzing saved his life, when, whilst descending an icefall, a chunk of the ice that Hillary was standing on broke away, and he plummeted into a deep crevasse (a deep crack in the ice). </a:t>
            </a: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Tenzing’s quick reactions – and brute strength, pulling on the rope that joined them – saved him from certain death. The trust that they developed on those mountain slopes was to develop into a life-long friendship between the two men.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8</a:t>
            </a:fld>
            <a:endParaRPr lang="en-GB"/>
          </a:p>
        </p:txBody>
      </p:sp>
    </p:spTree>
    <p:extLst>
      <p:ext uri="{BB962C8B-B14F-4D97-AF65-F5344CB8AC3E}">
        <p14:creationId xmlns:p14="http://schemas.microsoft.com/office/powerpoint/2010/main" val="1022003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377DA-AEA9-791C-2E4E-7B57017FB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C2FC2C-C333-33E7-E575-0156D535D7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F7DA6B-4CC6-3380-4F81-2990917BF866}"/>
              </a:ext>
            </a:extLst>
          </p:cNvPr>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9: What’s in the rucksack?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So, what does this mean for us – and what else is in our rucksack today?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[take out cards]</a:t>
            </a:r>
            <a:endParaRPr lang="en-GB" sz="1800" i="1"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been thinking about how mountaineers ‘put their trust in’ their climbing partner. In our rucksack today, we have some different things that </a:t>
            </a:r>
            <a:r>
              <a:rPr lang="en-GB" sz="1800" i="1" u="sng" dirty="0">
                <a:effectLst/>
                <a:latin typeface="Calibri" panose="020F0502020204030204" pitchFamily="34" charset="0"/>
                <a:ea typeface="MS Mincho" panose="02020609040205080304" pitchFamily="49" charset="-128"/>
                <a:cs typeface="Times New Roman" panose="02020603050405020304" pitchFamily="18" charset="0"/>
              </a:rPr>
              <a:t>we</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might ‘put our trust’ in, to help us think more deeply now. As we add these things to our climbing rope here, think about each, and whether it’s something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you</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put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your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trust in…..and then we’ll share our ideas together.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[allow pupils to talk together in pairs, or share as they feel comfortable.]</a:t>
            </a:r>
            <a:endParaRPr lang="en-GB" sz="1800" i="1"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i="1"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We sometimes think that stories are just for children, but Jesus told his stories to help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adults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to understand important things. We’re going to hear one of his stories now – a story that he told to help people understand how to choose good things to put their trust in.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It’s one you might know, about two builders.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BC42D2FE-E338-3F43-3CB2-DB2468887A52}"/>
              </a:ext>
            </a:extLst>
          </p:cNvPr>
          <p:cNvSpPr>
            <a:spLocks noGrp="1"/>
          </p:cNvSpPr>
          <p:nvPr>
            <p:ph type="sldNum" sz="quarter" idx="5"/>
          </p:nvPr>
        </p:nvSpPr>
        <p:spPr/>
        <p:txBody>
          <a:bodyPr/>
          <a:lstStyle/>
          <a:p>
            <a:fld id="{9452336A-640A-4383-8EB3-1E8BF0551ADC}" type="slidenum">
              <a:rPr lang="en-GB" smtClean="0"/>
              <a:t>9</a:t>
            </a:fld>
            <a:endParaRPr lang="en-GB"/>
          </a:p>
        </p:txBody>
      </p:sp>
    </p:spTree>
    <p:extLst>
      <p:ext uri="{BB962C8B-B14F-4D97-AF65-F5344CB8AC3E}">
        <p14:creationId xmlns:p14="http://schemas.microsoft.com/office/powerpoint/2010/main" val="1074616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28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8712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76976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C4657C-33D7-4A77-B110-F954C0022125}"/>
              </a:ext>
            </a:extLst>
          </p:cNvPr>
          <p:cNvSpPr>
            <a:spLocks noGrp="1"/>
          </p:cNvSpPr>
          <p:nvPr>
            <p:ph type="dt" sz="half" idx="10"/>
          </p:nvPr>
        </p:nvSpPr>
        <p:spPr/>
        <p:txBody>
          <a:bodyPr/>
          <a:lstStyle>
            <a:lvl1pPr>
              <a:defRPr/>
            </a:lvl1pPr>
          </a:lstStyle>
          <a:p>
            <a:fld id="{8300435E-397E-45BF-8003-7AC07634AD1A}"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7AABBE64-D348-47A6-B868-EE4EAC55B9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28674-167A-4837-A153-C22F1FBCE667}"/>
              </a:ext>
            </a:extLst>
          </p:cNvPr>
          <p:cNvSpPr>
            <a:spLocks noGrp="1"/>
          </p:cNvSpPr>
          <p:nvPr>
            <p:ph type="sldNum" sz="quarter" idx="12"/>
          </p:nvPr>
        </p:nvSpPr>
        <p:spPr/>
        <p:txBody>
          <a:bodyPr/>
          <a:lstStyle>
            <a:lvl1pPr>
              <a:defRPr/>
            </a:lvl1pPr>
          </a:lstStyle>
          <a:p>
            <a:fld id="{ACAE1BCB-D614-497F-9345-111F41BC7886}" type="slidenum">
              <a:rPr lang="en-US" altLang="en-US"/>
              <a:pPr/>
              <a:t>‹#›</a:t>
            </a:fld>
            <a:endParaRPr lang="en-US" altLang="en-US"/>
          </a:p>
        </p:txBody>
      </p:sp>
    </p:spTree>
    <p:extLst>
      <p:ext uri="{BB962C8B-B14F-4D97-AF65-F5344CB8AC3E}">
        <p14:creationId xmlns:p14="http://schemas.microsoft.com/office/powerpoint/2010/main" val="130366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7404EA-2D44-4927-B35C-D6C249564639}"/>
              </a:ext>
            </a:extLst>
          </p:cNvPr>
          <p:cNvSpPr>
            <a:spLocks noGrp="1"/>
          </p:cNvSpPr>
          <p:nvPr>
            <p:ph type="dt" sz="half" idx="10"/>
          </p:nvPr>
        </p:nvSpPr>
        <p:spPr/>
        <p:txBody>
          <a:bodyPr/>
          <a:lstStyle>
            <a:lvl1pPr>
              <a:defRPr/>
            </a:lvl1pPr>
          </a:lstStyle>
          <a:p>
            <a:fld id="{8A9C9CDA-0276-46AD-9ACE-3907DBCE8DC7}"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6E281236-DA7D-40D8-9BE4-E9F87A3D60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77744-65EB-4FE5-866B-AF6186D712CC}"/>
              </a:ext>
            </a:extLst>
          </p:cNvPr>
          <p:cNvSpPr>
            <a:spLocks noGrp="1"/>
          </p:cNvSpPr>
          <p:nvPr>
            <p:ph type="sldNum" sz="quarter" idx="12"/>
          </p:nvPr>
        </p:nvSpPr>
        <p:spPr/>
        <p:txBody>
          <a:bodyPr/>
          <a:lstStyle>
            <a:lvl1pPr>
              <a:defRPr/>
            </a:lvl1pPr>
          </a:lstStyle>
          <a:p>
            <a:fld id="{1848EB6C-5CB0-4B23-B379-FFC977371819}" type="slidenum">
              <a:rPr lang="en-US" altLang="en-US"/>
              <a:pPr/>
              <a:t>‹#›</a:t>
            </a:fld>
            <a:endParaRPr lang="en-US" altLang="en-US"/>
          </a:p>
        </p:txBody>
      </p:sp>
    </p:spTree>
    <p:extLst>
      <p:ext uri="{BB962C8B-B14F-4D97-AF65-F5344CB8AC3E}">
        <p14:creationId xmlns:p14="http://schemas.microsoft.com/office/powerpoint/2010/main" val="269681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9E33A4-4761-4586-92E5-78F857BBB1F3}"/>
              </a:ext>
            </a:extLst>
          </p:cNvPr>
          <p:cNvSpPr>
            <a:spLocks noGrp="1"/>
          </p:cNvSpPr>
          <p:nvPr>
            <p:ph type="dt" sz="half" idx="10"/>
          </p:nvPr>
        </p:nvSpPr>
        <p:spPr/>
        <p:txBody>
          <a:bodyPr/>
          <a:lstStyle>
            <a:lvl1pPr>
              <a:defRPr/>
            </a:lvl1pPr>
          </a:lstStyle>
          <a:p>
            <a:fld id="{6D7059CB-8594-477B-B272-F5656126F306}"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2DA9E1DB-5097-483C-8C32-C63AACB263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202B2F-281F-4725-8470-E0ED75C5A398}"/>
              </a:ext>
            </a:extLst>
          </p:cNvPr>
          <p:cNvSpPr>
            <a:spLocks noGrp="1"/>
          </p:cNvSpPr>
          <p:nvPr>
            <p:ph type="sldNum" sz="quarter" idx="12"/>
          </p:nvPr>
        </p:nvSpPr>
        <p:spPr/>
        <p:txBody>
          <a:bodyPr/>
          <a:lstStyle>
            <a:lvl1pPr>
              <a:defRPr/>
            </a:lvl1pPr>
          </a:lstStyle>
          <a:p>
            <a:fld id="{B37CA439-CD42-4122-98FF-1C30E6674086}" type="slidenum">
              <a:rPr lang="en-US" altLang="en-US"/>
              <a:pPr/>
              <a:t>‹#›</a:t>
            </a:fld>
            <a:endParaRPr lang="en-US" altLang="en-US"/>
          </a:p>
        </p:txBody>
      </p:sp>
    </p:spTree>
    <p:extLst>
      <p:ext uri="{BB962C8B-B14F-4D97-AF65-F5344CB8AC3E}">
        <p14:creationId xmlns:p14="http://schemas.microsoft.com/office/powerpoint/2010/main" val="254688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AE3E22F1-C56B-4EA0-B2B7-CFE88F407974}"/>
              </a:ext>
            </a:extLst>
          </p:cNvPr>
          <p:cNvSpPr>
            <a:spLocks noGrp="1"/>
          </p:cNvSpPr>
          <p:nvPr>
            <p:ph type="dt" sz="half" idx="10"/>
          </p:nvPr>
        </p:nvSpPr>
        <p:spPr/>
        <p:txBody>
          <a:bodyPr/>
          <a:lstStyle>
            <a:lvl1pPr>
              <a:defRPr/>
            </a:lvl1pPr>
          </a:lstStyle>
          <a:p>
            <a:fld id="{6B39FA61-73DF-4B10-91B5-F9CF27A799EA}" type="datetimeFigureOut">
              <a:rPr lang="en-US" altLang="en-US"/>
              <a:pPr/>
              <a:t>4/4/2025</a:t>
            </a:fld>
            <a:endParaRPr lang="en-US" altLang="en-US"/>
          </a:p>
        </p:txBody>
      </p:sp>
      <p:sp>
        <p:nvSpPr>
          <p:cNvPr id="6" name="Footer Placeholder 4">
            <a:extLst>
              <a:ext uri="{FF2B5EF4-FFF2-40B4-BE49-F238E27FC236}">
                <a16:creationId xmlns:a16="http://schemas.microsoft.com/office/drawing/2014/main" id="{AA6D0B42-4383-4096-A0C6-F3E145211C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EF3EA0-CC87-43C4-8372-C088EFB685D4}"/>
              </a:ext>
            </a:extLst>
          </p:cNvPr>
          <p:cNvSpPr>
            <a:spLocks noGrp="1"/>
          </p:cNvSpPr>
          <p:nvPr>
            <p:ph type="sldNum" sz="quarter" idx="12"/>
          </p:nvPr>
        </p:nvSpPr>
        <p:spPr/>
        <p:txBody>
          <a:bodyPr/>
          <a:lstStyle>
            <a:lvl1pPr>
              <a:defRPr/>
            </a:lvl1pPr>
          </a:lstStyle>
          <a:p>
            <a:fld id="{AE7A3D6E-7D21-4E1B-B84D-27BB8706C4CE}" type="slidenum">
              <a:rPr lang="en-US" altLang="en-US"/>
              <a:pPr/>
              <a:t>‹#›</a:t>
            </a:fld>
            <a:endParaRPr lang="en-US" altLang="en-US"/>
          </a:p>
        </p:txBody>
      </p:sp>
    </p:spTree>
    <p:extLst>
      <p:ext uri="{BB962C8B-B14F-4D97-AF65-F5344CB8AC3E}">
        <p14:creationId xmlns:p14="http://schemas.microsoft.com/office/powerpoint/2010/main" val="332888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1DB1823-33C1-446A-8E64-72E1C70DEC0D}"/>
              </a:ext>
            </a:extLst>
          </p:cNvPr>
          <p:cNvSpPr>
            <a:spLocks noGrp="1"/>
          </p:cNvSpPr>
          <p:nvPr>
            <p:ph type="dt" sz="half" idx="10"/>
          </p:nvPr>
        </p:nvSpPr>
        <p:spPr/>
        <p:txBody>
          <a:bodyPr/>
          <a:lstStyle>
            <a:lvl1pPr>
              <a:defRPr/>
            </a:lvl1pPr>
          </a:lstStyle>
          <a:p>
            <a:fld id="{53D92143-FDC6-4D65-A85D-3CBF5170B06E}" type="datetimeFigureOut">
              <a:rPr lang="en-US" altLang="en-US"/>
              <a:pPr/>
              <a:t>4/4/2025</a:t>
            </a:fld>
            <a:endParaRPr lang="en-US" altLang="en-US"/>
          </a:p>
        </p:txBody>
      </p:sp>
      <p:sp>
        <p:nvSpPr>
          <p:cNvPr id="8" name="Footer Placeholder 4">
            <a:extLst>
              <a:ext uri="{FF2B5EF4-FFF2-40B4-BE49-F238E27FC236}">
                <a16:creationId xmlns:a16="http://schemas.microsoft.com/office/drawing/2014/main" id="{3F1AA52D-0379-49BA-AFCE-AA773605C2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2345C8A-6582-4E52-9861-74EEF4E46366}"/>
              </a:ext>
            </a:extLst>
          </p:cNvPr>
          <p:cNvSpPr>
            <a:spLocks noGrp="1"/>
          </p:cNvSpPr>
          <p:nvPr>
            <p:ph type="sldNum" sz="quarter" idx="12"/>
          </p:nvPr>
        </p:nvSpPr>
        <p:spPr/>
        <p:txBody>
          <a:bodyPr/>
          <a:lstStyle>
            <a:lvl1pPr>
              <a:defRPr/>
            </a:lvl1pPr>
          </a:lstStyle>
          <a:p>
            <a:fld id="{944744A7-2964-4A10-A5D5-6F312EE29DB6}" type="slidenum">
              <a:rPr lang="en-US" altLang="en-US"/>
              <a:pPr/>
              <a:t>‹#›</a:t>
            </a:fld>
            <a:endParaRPr lang="en-US" altLang="en-US"/>
          </a:p>
        </p:txBody>
      </p:sp>
    </p:spTree>
    <p:extLst>
      <p:ext uri="{BB962C8B-B14F-4D97-AF65-F5344CB8AC3E}">
        <p14:creationId xmlns:p14="http://schemas.microsoft.com/office/powerpoint/2010/main" val="394213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4894D92-8838-4CD6-9952-32492403C34D}"/>
              </a:ext>
            </a:extLst>
          </p:cNvPr>
          <p:cNvSpPr>
            <a:spLocks noGrp="1"/>
          </p:cNvSpPr>
          <p:nvPr>
            <p:ph type="dt" sz="half" idx="10"/>
          </p:nvPr>
        </p:nvSpPr>
        <p:spPr/>
        <p:txBody>
          <a:bodyPr/>
          <a:lstStyle>
            <a:lvl1pPr>
              <a:defRPr/>
            </a:lvl1pPr>
          </a:lstStyle>
          <a:p>
            <a:fld id="{A9FD34EA-E21F-4024-88F3-12FED55C93A9}" type="datetimeFigureOut">
              <a:rPr lang="en-US" altLang="en-US"/>
              <a:pPr/>
              <a:t>4/4/2025</a:t>
            </a:fld>
            <a:endParaRPr lang="en-US" altLang="en-US"/>
          </a:p>
        </p:txBody>
      </p:sp>
      <p:sp>
        <p:nvSpPr>
          <p:cNvPr id="4" name="Footer Placeholder 4">
            <a:extLst>
              <a:ext uri="{FF2B5EF4-FFF2-40B4-BE49-F238E27FC236}">
                <a16:creationId xmlns:a16="http://schemas.microsoft.com/office/drawing/2014/main" id="{FEEE0C9B-7720-4AB0-9AC9-C470CB8A63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524E7A-985B-46B8-B891-6AC81D5EAB3E}"/>
              </a:ext>
            </a:extLst>
          </p:cNvPr>
          <p:cNvSpPr>
            <a:spLocks noGrp="1"/>
          </p:cNvSpPr>
          <p:nvPr>
            <p:ph type="sldNum" sz="quarter" idx="12"/>
          </p:nvPr>
        </p:nvSpPr>
        <p:spPr/>
        <p:txBody>
          <a:bodyPr/>
          <a:lstStyle>
            <a:lvl1pPr>
              <a:defRPr/>
            </a:lvl1pPr>
          </a:lstStyle>
          <a:p>
            <a:fld id="{EE269F5F-1A19-4580-A810-85FDA431201E}" type="slidenum">
              <a:rPr lang="en-US" altLang="en-US"/>
              <a:pPr/>
              <a:t>‹#›</a:t>
            </a:fld>
            <a:endParaRPr lang="en-US" altLang="en-US"/>
          </a:p>
        </p:txBody>
      </p:sp>
    </p:spTree>
    <p:extLst>
      <p:ext uri="{BB962C8B-B14F-4D97-AF65-F5344CB8AC3E}">
        <p14:creationId xmlns:p14="http://schemas.microsoft.com/office/powerpoint/2010/main" val="129723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15DB6A-906F-49DD-A19A-61515D808A4C}"/>
              </a:ext>
            </a:extLst>
          </p:cNvPr>
          <p:cNvSpPr>
            <a:spLocks noGrp="1"/>
          </p:cNvSpPr>
          <p:nvPr>
            <p:ph type="dt" sz="half" idx="10"/>
          </p:nvPr>
        </p:nvSpPr>
        <p:spPr/>
        <p:txBody>
          <a:bodyPr/>
          <a:lstStyle>
            <a:lvl1pPr>
              <a:defRPr/>
            </a:lvl1pPr>
          </a:lstStyle>
          <a:p>
            <a:fld id="{3684F0EC-DDA0-4B89-BB35-D275CF99257C}" type="datetimeFigureOut">
              <a:rPr lang="en-US" altLang="en-US"/>
              <a:pPr/>
              <a:t>4/4/2025</a:t>
            </a:fld>
            <a:endParaRPr lang="en-US" altLang="en-US"/>
          </a:p>
        </p:txBody>
      </p:sp>
      <p:sp>
        <p:nvSpPr>
          <p:cNvPr id="3" name="Footer Placeholder 4">
            <a:extLst>
              <a:ext uri="{FF2B5EF4-FFF2-40B4-BE49-F238E27FC236}">
                <a16:creationId xmlns:a16="http://schemas.microsoft.com/office/drawing/2014/main" id="{DE32CE00-3E59-448E-A0BD-16797058210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07AF8F-9957-4552-88EA-AC4223AF8D53}"/>
              </a:ext>
            </a:extLst>
          </p:cNvPr>
          <p:cNvSpPr>
            <a:spLocks noGrp="1"/>
          </p:cNvSpPr>
          <p:nvPr>
            <p:ph type="sldNum" sz="quarter" idx="12"/>
          </p:nvPr>
        </p:nvSpPr>
        <p:spPr/>
        <p:txBody>
          <a:bodyPr/>
          <a:lstStyle>
            <a:lvl1pPr>
              <a:defRPr/>
            </a:lvl1pPr>
          </a:lstStyle>
          <a:p>
            <a:fld id="{21F19AFE-85C4-466A-950C-0C0E1332BADD}" type="slidenum">
              <a:rPr lang="en-US" altLang="en-US"/>
              <a:pPr/>
              <a:t>‹#›</a:t>
            </a:fld>
            <a:endParaRPr lang="en-US" altLang="en-US"/>
          </a:p>
        </p:txBody>
      </p:sp>
    </p:spTree>
    <p:extLst>
      <p:ext uri="{BB962C8B-B14F-4D97-AF65-F5344CB8AC3E}">
        <p14:creationId xmlns:p14="http://schemas.microsoft.com/office/powerpoint/2010/main" val="350676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129E0155-71FB-4E76-9F4A-6192F94EA39D}"/>
              </a:ext>
            </a:extLst>
          </p:cNvPr>
          <p:cNvSpPr>
            <a:spLocks noGrp="1"/>
          </p:cNvSpPr>
          <p:nvPr>
            <p:ph type="dt" sz="half" idx="10"/>
          </p:nvPr>
        </p:nvSpPr>
        <p:spPr/>
        <p:txBody>
          <a:bodyPr/>
          <a:lstStyle>
            <a:lvl1pPr>
              <a:defRPr/>
            </a:lvl1pPr>
          </a:lstStyle>
          <a:p>
            <a:fld id="{6146CF68-F29B-4941-91BE-1B7BC91BC67E}" type="datetimeFigureOut">
              <a:rPr lang="en-US" altLang="en-US"/>
              <a:pPr/>
              <a:t>4/4/2025</a:t>
            </a:fld>
            <a:endParaRPr lang="en-US" altLang="en-US"/>
          </a:p>
        </p:txBody>
      </p:sp>
      <p:sp>
        <p:nvSpPr>
          <p:cNvPr id="6" name="Footer Placeholder 4">
            <a:extLst>
              <a:ext uri="{FF2B5EF4-FFF2-40B4-BE49-F238E27FC236}">
                <a16:creationId xmlns:a16="http://schemas.microsoft.com/office/drawing/2014/main" id="{3DB79DBC-471C-4721-AAA4-7E66143CCF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8776B5-A78F-4DA5-910D-DE5F0893CA68}"/>
              </a:ext>
            </a:extLst>
          </p:cNvPr>
          <p:cNvSpPr>
            <a:spLocks noGrp="1"/>
          </p:cNvSpPr>
          <p:nvPr>
            <p:ph type="sldNum" sz="quarter" idx="12"/>
          </p:nvPr>
        </p:nvSpPr>
        <p:spPr/>
        <p:txBody>
          <a:bodyPr/>
          <a:lstStyle>
            <a:lvl1pPr>
              <a:defRPr/>
            </a:lvl1pPr>
          </a:lstStyle>
          <a:p>
            <a:fld id="{7152E4C0-7C9C-4594-95FC-2C5633F1AE09}" type="slidenum">
              <a:rPr lang="en-US" altLang="en-US"/>
              <a:pPr/>
              <a:t>‹#›</a:t>
            </a:fld>
            <a:endParaRPr lang="en-US" altLang="en-US"/>
          </a:p>
        </p:txBody>
      </p:sp>
    </p:spTree>
    <p:extLst>
      <p:ext uri="{BB962C8B-B14F-4D97-AF65-F5344CB8AC3E}">
        <p14:creationId xmlns:p14="http://schemas.microsoft.com/office/powerpoint/2010/main" val="304121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93615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0B399D9-529B-4CEC-AF04-EED9EDA01FB6}"/>
              </a:ext>
            </a:extLst>
          </p:cNvPr>
          <p:cNvSpPr>
            <a:spLocks noGrp="1"/>
          </p:cNvSpPr>
          <p:nvPr>
            <p:ph type="dt" sz="half" idx="10"/>
          </p:nvPr>
        </p:nvSpPr>
        <p:spPr/>
        <p:txBody>
          <a:bodyPr/>
          <a:lstStyle>
            <a:lvl1pPr>
              <a:defRPr/>
            </a:lvl1pPr>
          </a:lstStyle>
          <a:p>
            <a:fld id="{3288BE98-5FEC-4DBE-AA67-C7A0BFA57A7D}" type="datetimeFigureOut">
              <a:rPr lang="en-US" altLang="en-US"/>
              <a:pPr/>
              <a:t>4/4/2025</a:t>
            </a:fld>
            <a:endParaRPr lang="en-US" altLang="en-US"/>
          </a:p>
        </p:txBody>
      </p:sp>
      <p:sp>
        <p:nvSpPr>
          <p:cNvPr id="6" name="Footer Placeholder 4">
            <a:extLst>
              <a:ext uri="{FF2B5EF4-FFF2-40B4-BE49-F238E27FC236}">
                <a16:creationId xmlns:a16="http://schemas.microsoft.com/office/drawing/2014/main" id="{ED708918-78C9-492F-9945-1770E5501C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4DEA92-5FE4-44F3-90D6-21F80CBDA7AB}"/>
              </a:ext>
            </a:extLst>
          </p:cNvPr>
          <p:cNvSpPr>
            <a:spLocks noGrp="1"/>
          </p:cNvSpPr>
          <p:nvPr>
            <p:ph type="sldNum" sz="quarter" idx="12"/>
          </p:nvPr>
        </p:nvSpPr>
        <p:spPr/>
        <p:txBody>
          <a:bodyPr/>
          <a:lstStyle>
            <a:lvl1pPr>
              <a:defRPr/>
            </a:lvl1pPr>
          </a:lstStyle>
          <a:p>
            <a:fld id="{D7D7C5D3-43D3-467F-BB71-99A565437FD9}" type="slidenum">
              <a:rPr lang="en-US" altLang="en-US"/>
              <a:pPr/>
              <a:t>‹#›</a:t>
            </a:fld>
            <a:endParaRPr lang="en-US" altLang="en-US"/>
          </a:p>
        </p:txBody>
      </p:sp>
    </p:spTree>
    <p:extLst>
      <p:ext uri="{BB962C8B-B14F-4D97-AF65-F5344CB8AC3E}">
        <p14:creationId xmlns:p14="http://schemas.microsoft.com/office/powerpoint/2010/main" val="152632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C9C9EB-E66F-4B7B-BF51-77AD046ECD25}"/>
              </a:ext>
            </a:extLst>
          </p:cNvPr>
          <p:cNvSpPr>
            <a:spLocks noGrp="1"/>
          </p:cNvSpPr>
          <p:nvPr>
            <p:ph type="dt" sz="half" idx="10"/>
          </p:nvPr>
        </p:nvSpPr>
        <p:spPr/>
        <p:txBody>
          <a:bodyPr/>
          <a:lstStyle>
            <a:lvl1pPr>
              <a:defRPr/>
            </a:lvl1pPr>
          </a:lstStyle>
          <a:p>
            <a:fld id="{2C9C4297-9EE8-44A0-A1C8-3D034D15FF5A}"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DE44901F-B633-42D4-AE86-830F1CD785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1F0B7-F68B-4540-A753-F06468C9FC1C}"/>
              </a:ext>
            </a:extLst>
          </p:cNvPr>
          <p:cNvSpPr>
            <a:spLocks noGrp="1"/>
          </p:cNvSpPr>
          <p:nvPr>
            <p:ph type="sldNum" sz="quarter" idx="12"/>
          </p:nvPr>
        </p:nvSpPr>
        <p:spPr/>
        <p:txBody>
          <a:bodyPr/>
          <a:lstStyle>
            <a:lvl1pPr>
              <a:defRPr/>
            </a:lvl1pPr>
          </a:lstStyle>
          <a:p>
            <a:fld id="{98C2A368-0D9D-41D4-A37C-47C7F9595456}" type="slidenum">
              <a:rPr lang="en-US" altLang="en-US"/>
              <a:pPr/>
              <a:t>‹#›</a:t>
            </a:fld>
            <a:endParaRPr lang="en-US" altLang="en-US"/>
          </a:p>
        </p:txBody>
      </p:sp>
    </p:spTree>
    <p:extLst>
      <p:ext uri="{BB962C8B-B14F-4D97-AF65-F5344CB8AC3E}">
        <p14:creationId xmlns:p14="http://schemas.microsoft.com/office/powerpoint/2010/main" val="333816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2C4BDF-7278-48F8-B6D4-70147BBC9814}"/>
              </a:ext>
            </a:extLst>
          </p:cNvPr>
          <p:cNvSpPr>
            <a:spLocks noGrp="1"/>
          </p:cNvSpPr>
          <p:nvPr>
            <p:ph type="dt" sz="half" idx="10"/>
          </p:nvPr>
        </p:nvSpPr>
        <p:spPr/>
        <p:txBody>
          <a:bodyPr/>
          <a:lstStyle>
            <a:lvl1pPr>
              <a:defRPr/>
            </a:lvl1pPr>
          </a:lstStyle>
          <a:p>
            <a:fld id="{62D0237B-ED49-46FB-817F-E3E0932F48E5}"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75495F81-D67B-4018-B306-04AAE8F22C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076885-7D0E-494E-9C47-5E005835E6FB}"/>
              </a:ext>
            </a:extLst>
          </p:cNvPr>
          <p:cNvSpPr>
            <a:spLocks noGrp="1"/>
          </p:cNvSpPr>
          <p:nvPr>
            <p:ph type="sldNum" sz="quarter" idx="12"/>
          </p:nvPr>
        </p:nvSpPr>
        <p:spPr/>
        <p:txBody>
          <a:bodyPr/>
          <a:lstStyle>
            <a:lvl1pPr>
              <a:defRPr/>
            </a:lvl1pPr>
          </a:lstStyle>
          <a:p>
            <a:fld id="{76520789-08B0-4908-B1B1-31C818901F8D}" type="slidenum">
              <a:rPr lang="en-US" altLang="en-US"/>
              <a:pPr/>
              <a:t>‹#›</a:t>
            </a:fld>
            <a:endParaRPr lang="en-US" altLang="en-US"/>
          </a:p>
        </p:txBody>
      </p:sp>
    </p:spTree>
    <p:extLst>
      <p:ext uri="{BB962C8B-B14F-4D97-AF65-F5344CB8AC3E}">
        <p14:creationId xmlns:p14="http://schemas.microsoft.com/office/powerpoint/2010/main" val="275517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5695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4102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84413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777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1198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8906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2594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42458275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90137F-C286-4053-9246-EA7F758BA4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987D0AC-D902-4F1C-BD77-448BD72307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DAE3D41-32C8-4D5D-8E31-9B1F3F8EE7B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07325A1E-EEAB-4081-9D9B-33843A6ACFC4}"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00A5DC6F-62B3-4CD3-BE72-452347AFE9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AC7EB02-CA6D-4A9F-BAAD-1E734DE2772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1AF2972-CD88-4E32-93AD-03039D5FD7BE}" type="slidenum">
              <a:rPr lang="en-US" altLang="en-US"/>
              <a:pPr/>
              <a:t>‹#›</a:t>
            </a:fld>
            <a:endParaRPr lang="en-US" altLang="en-US"/>
          </a:p>
        </p:txBody>
      </p:sp>
    </p:spTree>
    <p:extLst>
      <p:ext uri="{BB962C8B-B14F-4D97-AF65-F5344CB8AC3E}">
        <p14:creationId xmlns:p14="http://schemas.microsoft.com/office/powerpoint/2010/main" val="48674106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Edmund_Hillary#/media/File:Edmund_Hillary_and_Tenzing_Norgay.jp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973A0-018F-4C7C-A243-7190465128B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468313" y="1228398"/>
            <a:ext cx="8064500" cy="4401205"/>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a:t>
            </a:r>
            <a:r>
              <a:rPr lang="en-GB" altLang="en-US" sz="4000">
                <a:latin typeface="Century Gothic" panose="020B0502020202020204" pitchFamily="34" charset="0"/>
              </a:rPr>
              <a:t>the way…</a:t>
            </a:r>
            <a:endParaRPr lang="en-GB" altLang="en-US" sz="4000" dirty="0">
              <a:latin typeface="Century Gothic" panose="020B0502020202020204" pitchFamily="34" charset="0"/>
            </a:endParaRP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609F9732-046E-02F9-E93A-437CE986178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95884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 name="Group 3">
            <a:extLst>
              <a:ext uri="{FF2B5EF4-FFF2-40B4-BE49-F238E27FC236}">
                <a16:creationId xmlns:a16="http://schemas.microsoft.com/office/drawing/2014/main" id="{85D9FE3D-89C5-393C-AF35-F107C31136C4}"/>
              </a:ext>
            </a:extLst>
          </p:cNvPr>
          <p:cNvGrpSpPr>
            <a:grpSpLocks/>
          </p:cNvGrpSpPr>
          <p:nvPr/>
        </p:nvGrpSpPr>
        <p:grpSpPr bwMode="auto">
          <a:xfrm>
            <a:off x="116486" y="6216650"/>
            <a:ext cx="882650" cy="503238"/>
            <a:chOff x="251520" y="5877272"/>
            <a:chExt cx="1512168" cy="792088"/>
          </a:xfrm>
        </p:grpSpPr>
        <p:sp>
          <p:nvSpPr>
            <p:cNvPr id="4" name="Rectangle 3">
              <a:extLst>
                <a:ext uri="{FF2B5EF4-FFF2-40B4-BE49-F238E27FC236}">
                  <a16:creationId xmlns:a16="http://schemas.microsoft.com/office/drawing/2014/main" id="{99205997-08BD-C6F4-E4E6-F4CCEE6B830A}"/>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5" name="Picture 1">
              <a:extLst>
                <a:ext uri="{FF2B5EF4-FFF2-40B4-BE49-F238E27FC236}">
                  <a16:creationId xmlns:a16="http://schemas.microsoft.com/office/drawing/2014/main" id="{C17E25E9-2B72-CE8B-E1F0-7790FA3E1C1A}"/>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 name="Group 3">
            <a:extLst>
              <a:ext uri="{FF2B5EF4-FFF2-40B4-BE49-F238E27FC236}">
                <a16:creationId xmlns:a16="http://schemas.microsoft.com/office/drawing/2014/main" id="{015D896F-5D38-7E2B-7E32-9113464B7B23}"/>
              </a:ext>
            </a:extLst>
          </p:cNvPr>
          <p:cNvGrpSpPr>
            <a:grpSpLocks/>
          </p:cNvGrpSpPr>
          <p:nvPr/>
        </p:nvGrpSpPr>
        <p:grpSpPr bwMode="auto">
          <a:xfrm>
            <a:off x="116486" y="6216650"/>
            <a:ext cx="882650" cy="503238"/>
            <a:chOff x="251520" y="5877272"/>
            <a:chExt cx="1512168" cy="792088"/>
          </a:xfrm>
        </p:grpSpPr>
        <p:sp>
          <p:nvSpPr>
            <p:cNvPr id="4" name="Rectangle 3">
              <a:extLst>
                <a:ext uri="{FF2B5EF4-FFF2-40B4-BE49-F238E27FC236}">
                  <a16:creationId xmlns:a16="http://schemas.microsoft.com/office/drawing/2014/main" id="{78F552DF-C76B-F6F6-3B09-760DCBCB062C}"/>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5" name="Picture 1">
              <a:extLst>
                <a:ext uri="{FF2B5EF4-FFF2-40B4-BE49-F238E27FC236}">
                  <a16:creationId xmlns:a16="http://schemas.microsoft.com/office/drawing/2014/main" id="{20CEB4BD-ADE4-8A4B-36A5-5767C25EC4DD}"/>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 name="Group 3">
            <a:extLst>
              <a:ext uri="{FF2B5EF4-FFF2-40B4-BE49-F238E27FC236}">
                <a16:creationId xmlns:a16="http://schemas.microsoft.com/office/drawing/2014/main" id="{615B33EB-0C7B-17CC-41C4-5F5490BB29C2}"/>
              </a:ext>
            </a:extLst>
          </p:cNvPr>
          <p:cNvGrpSpPr>
            <a:grpSpLocks/>
          </p:cNvGrpSpPr>
          <p:nvPr/>
        </p:nvGrpSpPr>
        <p:grpSpPr bwMode="auto">
          <a:xfrm>
            <a:off x="116486" y="6216650"/>
            <a:ext cx="882650" cy="503238"/>
            <a:chOff x="251520" y="5877272"/>
            <a:chExt cx="1512168" cy="792088"/>
          </a:xfrm>
        </p:grpSpPr>
        <p:sp>
          <p:nvSpPr>
            <p:cNvPr id="4" name="Rectangle 3">
              <a:extLst>
                <a:ext uri="{FF2B5EF4-FFF2-40B4-BE49-F238E27FC236}">
                  <a16:creationId xmlns:a16="http://schemas.microsoft.com/office/drawing/2014/main" id="{A94BB9FD-E2F1-AB31-735A-166239D25A7C}"/>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5" name="Picture 1">
              <a:extLst>
                <a:ext uri="{FF2B5EF4-FFF2-40B4-BE49-F238E27FC236}">
                  <a16:creationId xmlns:a16="http://schemas.microsoft.com/office/drawing/2014/main" id="{1C1A5113-4F19-9A26-9255-092F45F36840}"/>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 name="Group 3">
            <a:extLst>
              <a:ext uri="{FF2B5EF4-FFF2-40B4-BE49-F238E27FC236}">
                <a16:creationId xmlns:a16="http://schemas.microsoft.com/office/drawing/2014/main" id="{88453CC9-F0A2-2B99-9938-EA5E9D039E54}"/>
              </a:ext>
            </a:extLst>
          </p:cNvPr>
          <p:cNvGrpSpPr>
            <a:grpSpLocks/>
          </p:cNvGrpSpPr>
          <p:nvPr/>
        </p:nvGrpSpPr>
        <p:grpSpPr bwMode="auto">
          <a:xfrm>
            <a:off x="116486" y="6216650"/>
            <a:ext cx="882650" cy="503238"/>
            <a:chOff x="251520" y="5877272"/>
            <a:chExt cx="1512168" cy="792088"/>
          </a:xfrm>
        </p:grpSpPr>
        <p:sp>
          <p:nvSpPr>
            <p:cNvPr id="4" name="Rectangle 3">
              <a:extLst>
                <a:ext uri="{FF2B5EF4-FFF2-40B4-BE49-F238E27FC236}">
                  <a16:creationId xmlns:a16="http://schemas.microsoft.com/office/drawing/2014/main" id="{79A10B6B-E3C3-4350-E3EB-51D189755682}"/>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5" name="Picture 1">
              <a:extLst>
                <a:ext uri="{FF2B5EF4-FFF2-40B4-BE49-F238E27FC236}">
                  <a16:creationId xmlns:a16="http://schemas.microsoft.com/office/drawing/2014/main" id="{03837E17-8E97-590E-82AF-6BEF3A62F1A3}"/>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D2D26-D3D4-AB75-FE31-2AA2AE14B50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11EDD62-4B7B-666D-000C-E86A6893062F}"/>
              </a:ext>
            </a:extLst>
          </p:cNvPr>
          <p:cNvSpPr txBox="1">
            <a:spLocks noChangeArrowheads="1"/>
          </p:cNvSpPr>
          <p:nvPr/>
        </p:nvSpPr>
        <p:spPr bwMode="auto">
          <a:xfrm>
            <a:off x="125760" y="3224760"/>
            <a:ext cx="8892480" cy="3040832"/>
          </a:xfrm>
          <a:prstGeom prst="rect">
            <a:avLst/>
          </a:prstGeom>
          <a:solidFill>
            <a:schemeClr val="bg1">
              <a:alpha val="57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….I wonder which are important things in your life – the things in which you put your trust?....</a:t>
            </a:r>
            <a:endParaRPr lang="en-GB" sz="20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endParaRPr lang="en-GB" sz="105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….I wonder which things make a strong foundation for our lives?.....</a:t>
            </a:r>
          </a:p>
          <a:p>
            <a:pPr algn="ctr">
              <a:buNone/>
            </a:pPr>
            <a:endParaRPr lang="en-GB" sz="1100" b="1" dirty="0">
              <a:latin typeface="Century Gothic" panose="020B0502020202020204" pitchFamily="34" charset="0"/>
              <a:ea typeface="MS Mincho" panose="02020609040205080304" pitchFamily="49" charset="-128"/>
              <a:cs typeface="Tahoma" panose="020B0604030504040204" pitchFamily="34" charset="0"/>
            </a:endParaRPr>
          </a:p>
        </p:txBody>
      </p:sp>
      <p:pic>
        <p:nvPicPr>
          <p:cNvPr id="7" name="Picture 6" descr="A group of wooden tiles with letters on a wood surface&#10;&#10;AI-generated content may be incorrect.">
            <a:extLst>
              <a:ext uri="{FF2B5EF4-FFF2-40B4-BE49-F238E27FC236}">
                <a16:creationId xmlns:a16="http://schemas.microsoft.com/office/drawing/2014/main" id="{02B1C78D-464D-5C98-5D37-4112052D47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33901" y="260648"/>
            <a:ext cx="8476198" cy="2448272"/>
          </a:xfrm>
          <a:prstGeom prst="rect">
            <a:avLst/>
          </a:prstGeom>
          <a:ln>
            <a:solidFill>
              <a:schemeClr val="tx1"/>
            </a:solidFill>
          </a:ln>
        </p:spPr>
      </p:pic>
    </p:spTree>
    <p:extLst>
      <p:ext uri="{BB962C8B-B14F-4D97-AF65-F5344CB8AC3E}">
        <p14:creationId xmlns:p14="http://schemas.microsoft.com/office/powerpoint/2010/main" val="418308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uiExpand="1"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6AF151-1187-E427-0D33-3EB9AD6A797E}"/>
              </a:ext>
            </a:extLst>
          </p:cNvPr>
          <p:cNvSpPr txBox="1"/>
          <p:nvPr/>
        </p:nvSpPr>
        <p:spPr>
          <a:xfrm>
            <a:off x="251520" y="3068960"/>
            <a:ext cx="8640960" cy="3416320"/>
          </a:xfrm>
          <a:prstGeom prst="rect">
            <a:avLst/>
          </a:prstGeom>
          <a:noFill/>
        </p:spPr>
        <p:txBody>
          <a:bodyPr wrap="square">
            <a:spAutoFit/>
          </a:bodyPr>
          <a:lstStyle/>
          <a:p>
            <a:pPr>
              <a:buNone/>
            </a:pPr>
            <a:r>
              <a:rPr lang="en-GB" sz="3600" b="1" dirty="0">
                <a:effectLst/>
                <a:latin typeface="Century Gothic" panose="020B0502020202020204" pitchFamily="34" charset="0"/>
                <a:ea typeface="MS Mincho" panose="02020609040205080304" pitchFamily="49" charset="-128"/>
                <a:cs typeface="Times New Roman" panose="02020603050405020304" pitchFamily="18" charset="0"/>
              </a:rPr>
              <a:t>Dear God</a:t>
            </a:r>
          </a:p>
          <a:p>
            <a:pPr>
              <a:buNone/>
            </a:pPr>
            <a:r>
              <a:rPr lang="en-GB" sz="3600" b="1" dirty="0">
                <a:effectLst/>
                <a:latin typeface="Century Gothic" panose="020B0502020202020204" pitchFamily="34" charset="0"/>
                <a:ea typeface="MS Mincho" panose="02020609040205080304" pitchFamily="49" charset="-128"/>
                <a:cs typeface="Times New Roman" panose="02020603050405020304" pitchFamily="18" charset="0"/>
              </a:rPr>
              <a:t>Thank you for all the good things that we have in our lives. Help us to choose wisely the things in which we should put our trust. </a:t>
            </a:r>
          </a:p>
          <a:p>
            <a:pPr>
              <a:buNone/>
            </a:pPr>
            <a:r>
              <a:rPr lang="en-GB" sz="3600" b="1" dirty="0">
                <a:latin typeface="Century Gothic" panose="020B0502020202020204" pitchFamily="34" charset="0"/>
                <a:ea typeface="MS Mincho" panose="02020609040205080304" pitchFamily="49" charset="-128"/>
                <a:cs typeface="Times New Roman" panose="02020603050405020304" pitchFamily="18" charset="0"/>
              </a:rPr>
              <a:t>Thank you that we can trust you.</a:t>
            </a:r>
            <a:endParaRPr lang="en-GB" sz="3600" b="1" dirty="0">
              <a:effectLst/>
              <a:latin typeface="Century Gothic" panose="020B0502020202020204" pitchFamily="34" charset="0"/>
              <a:ea typeface="MS Mincho" panose="02020609040205080304" pitchFamily="49" charset="-128"/>
              <a:cs typeface="Times New Roman" panose="02020603050405020304" pitchFamily="18" charset="0"/>
            </a:endParaRPr>
          </a:p>
        </p:txBody>
      </p:sp>
      <p:pic>
        <p:nvPicPr>
          <p:cNvPr id="6" name="Picture 5" descr="A group of wooden tiles with letters on a wood surface&#10;&#10;AI-generated content may be incorrect.">
            <a:extLst>
              <a:ext uri="{FF2B5EF4-FFF2-40B4-BE49-F238E27FC236}">
                <a16:creationId xmlns:a16="http://schemas.microsoft.com/office/drawing/2014/main" id="{DD0CB0F5-AA26-EF5D-8678-6E08129BC9F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33901" y="260648"/>
            <a:ext cx="8476198" cy="2448272"/>
          </a:xfrm>
          <a:prstGeom prst="rect">
            <a:avLst/>
          </a:prstGeom>
          <a:ln>
            <a:solidFill>
              <a:schemeClr val="tx1"/>
            </a:solidFill>
          </a:ln>
        </p:spPr>
      </p:pic>
    </p:spTree>
    <p:extLst>
      <p:ext uri="{BB962C8B-B14F-4D97-AF65-F5344CB8AC3E}">
        <p14:creationId xmlns:p14="http://schemas.microsoft.com/office/powerpoint/2010/main" val="85478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grass and clouds in the sky&#10;&#10;AI-generated content may be incorrect.">
            <a:extLst>
              <a:ext uri="{FF2B5EF4-FFF2-40B4-BE49-F238E27FC236}">
                <a16:creationId xmlns:a16="http://schemas.microsoft.com/office/drawing/2014/main" id="{93632D00-F91B-3E50-BCB3-6C09F0158F8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92894"/>
            <a:ext cx="9144000" cy="6272213"/>
          </a:xfrm>
          <a:prstGeom prst="rect">
            <a:avLst/>
          </a:prstGeom>
          <a:ln>
            <a:solidFill>
              <a:schemeClr val="tx1"/>
            </a:solidFill>
          </a:ln>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539750" y="1536174"/>
            <a:ext cx="8064500" cy="3785652"/>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have journeyed together today. As we leave this place and time and go into the day ahead…</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 …May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DAF20611-7FC4-F2DA-FD47-E900E9DC6E3F}"/>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89054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a:extLst>
              <a:ext uri="{FF2B5EF4-FFF2-40B4-BE49-F238E27FC236}">
                <a16:creationId xmlns:a16="http://schemas.microsoft.com/office/drawing/2014/main" id="{D12DFE50-2B68-F7B7-EA2C-573D5FFFA19E}"/>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a:solidFill>
                  <a:srgbClr val="FFFFFF"/>
                </a:solidFill>
                <a:latin typeface="Century Gothic" panose="020B0502020202020204" pitchFamily="34" charset="0"/>
              </a:rPr>
              <a:t>Picture copyright-free from pixabay</a:t>
            </a:r>
          </a:p>
        </p:txBody>
      </p:sp>
      <p:pic>
        <p:nvPicPr>
          <p:cNvPr id="3" name="Picture 2" descr="A green carabiner on a rope&#10;&#10;AI-generated content may be incorrect.">
            <a:extLst>
              <a:ext uri="{FF2B5EF4-FFF2-40B4-BE49-F238E27FC236}">
                <a16:creationId xmlns:a16="http://schemas.microsoft.com/office/drawing/2014/main" id="{5BD60946-4B9F-926D-DD7F-7C815215E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820" y="499365"/>
            <a:ext cx="7812360" cy="5859270"/>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girls walking on a dirt road&#10;&#10;AI-generated content may be incorrect.">
            <a:extLst>
              <a:ext uri="{FF2B5EF4-FFF2-40B4-BE49-F238E27FC236}">
                <a16:creationId xmlns:a16="http://schemas.microsoft.com/office/drawing/2014/main" id="{BCD8EED0-4140-BE2E-28CC-5923FC1D102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26842" y="325081"/>
            <a:ext cx="4105402" cy="6093619"/>
          </a:xfrm>
          <a:prstGeom prst="rect">
            <a:avLst/>
          </a:prstGeom>
          <a:ln>
            <a:solidFill>
              <a:schemeClr val="tx1"/>
            </a:solidFill>
          </a:ln>
        </p:spPr>
      </p:pic>
      <p:sp>
        <p:nvSpPr>
          <p:cNvPr id="4" name="TextBox 3">
            <a:extLst>
              <a:ext uri="{FF2B5EF4-FFF2-40B4-BE49-F238E27FC236}">
                <a16:creationId xmlns:a16="http://schemas.microsoft.com/office/drawing/2014/main" id="{78BF5506-DDF8-A1C0-F6C4-CFA6B2488A2A}"/>
              </a:ext>
            </a:extLst>
          </p:cNvPr>
          <p:cNvSpPr txBox="1">
            <a:spLocks noChangeArrowheads="1"/>
          </p:cNvSpPr>
          <p:nvPr/>
        </p:nvSpPr>
        <p:spPr bwMode="auto">
          <a:xfrm>
            <a:off x="4572000" y="305067"/>
            <a:ext cx="4499992" cy="624786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way…</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301563AA-5975-53C6-F003-FE962CE3C9C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1808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ckpack on a path in a forest&#10;&#10;AI-generated content may be incorrect.">
            <a:extLst>
              <a:ext uri="{FF2B5EF4-FFF2-40B4-BE49-F238E27FC236}">
                <a16:creationId xmlns:a16="http://schemas.microsoft.com/office/drawing/2014/main" id="{750FF216-83A4-DFFD-E408-FCD5752D30B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
        <p:nvSpPr>
          <p:cNvPr id="4" name="Rectangle 3">
            <a:extLst>
              <a:ext uri="{FF2B5EF4-FFF2-40B4-BE49-F238E27FC236}">
                <a16:creationId xmlns:a16="http://schemas.microsoft.com/office/drawing/2014/main" id="{DD6FC2DA-CE8D-0D8A-BC56-F2915FDECEE2}"/>
              </a:ext>
            </a:extLst>
          </p:cNvPr>
          <p:cNvSpPr/>
          <p:nvPr/>
        </p:nvSpPr>
        <p:spPr>
          <a:xfrm>
            <a:off x="179512" y="5108991"/>
            <a:ext cx="6984776" cy="1200329"/>
          </a:xfrm>
          <a:prstGeom prst="rect">
            <a:avLst/>
          </a:prstGeom>
          <a:solidFill>
            <a:schemeClr val="bg1">
              <a:alpha val="32000"/>
            </a:schemeClr>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To boldly go….</a:t>
            </a:r>
          </a:p>
        </p:txBody>
      </p:sp>
      <p:sp>
        <p:nvSpPr>
          <p:cNvPr id="2" name="TextBox 1">
            <a:extLst>
              <a:ext uri="{FF2B5EF4-FFF2-40B4-BE49-F238E27FC236}">
                <a16:creationId xmlns:a16="http://schemas.microsoft.com/office/drawing/2014/main" id="{C915A484-A256-790D-0F0B-E24885CAB25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53313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climbing a rock wall&#10;&#10;AI-generated content may be incorrect.">
            <a:extLst>
              <a:ext uri="{FF2B5EF4-FFF2-40B4-BE49-F238E27FC236}">
                <a16:creationId xmlns:a16="http://schemas.microsoft.com/office/drawing/2014/main" id="{FBDE09C4-51D4-955C-1059-D7FC2AC5D6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10898"/>
            <a:ext cx="3724704" cy="5589240"/>
          </a:xfrm>
          <a:prstGeom prst="rect">
            <a:avLst/>
          </a:prstGeom>
          <a:ln>
            <a:solidFill>
              <a:schemeClr val="tx1"/>
            </a:solidFill>
          </a:ln>
        </p:spPr>
      </p:pic>
      <p:pic>
        <p:nvPicPr>
          <p:cNvPr id="6" name="Picture 5" descr="A child climbing a spiral staircase on a playground&#10;&#10;AI-generated content may be incorrect.">
            <a:extLst>
              <a:ext uri="{FF2B5EF4-FFF2-40B4-BE49-F238E27FC236}">
                <a16:creationId xmlns:a16="http://schemas.microsoft.com/office/drawing/2014/main" id="{812E613A-7ECE-9AAF-7668-85331E4252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7" y="273624"/>
            <a:ext cx="3796712" cy="2542017"/>
          </a:xfrm>
          <a:prstGeom prst="rect">
            <a:avLst/>
          </a:prstGeom>
          <a:ln>
            <a:solidFill>
              <a:schemeClr val="tx1"/>
            </a:solidFill>
          </a:ln>
        </p:spPr>
      </p:pic>
      <p:pic>
        <p:nvPicPr>
          <p:cNvPr id="8" name="Picture 7" descr="Children playing on a playground&#10;&#10;AI-generated content may be incorrect.">
            <a:extLst>
              <a:ext uri="{FF2B5EF4-FFF2-40B4-BE49-F238E27FC236}">
                <a16:creationId xmlns:a16="http://schemas.microsoft.com/office/drawing/2014/main" id="{704875A3-E7A7-9792-087A-825428941E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0849" y="3105518"/>
            <a:ext cx="5220324" cy="3478857"/>
          </a:xfrm>
          <a:prstGeom prst="rect">
            <a:avLst/>
          </a:prstGeom>
          <a:ln>
            <a:solidFill>
              <a:schemeClr val="tx1"/>
            </a:solidFill>
          </a:ln>
        </p:spPr>
      </p:pic>
    </p:spTree>
    <p:extLst>
      <p:ext uri="{BB962C8B-B14F-4D97-AF65-F5344CB8AC3E}">
        <p14:creationId xmlns:p14="http://schemas.microsoft.com/office/powerpoint/2010/main" val="272869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1098227C-6F48-933A-3D82-CBC9B4B67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11" y="519906"/>
            <a:ext cx="4862512"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2">
            <a:extLst>
              <a:ext uri="{FF2B5EF4-FFF2-40B4-BE49-F238E27FC236}">
                <a16:creationId xmlns:a16="http://schemas.microsoft.com/office/drawing/2014/main" id="{24F023FD-4B33-0C65-8E50-42F1F81B77FD}"/>
              </a:ext>
            </a:extLst>
          </p:cNvPr>
          <p:cNvSpPr txBox="1">
            <a:spLocks noChangeArrowheads="1"/>
          </p:cNvSpPr>
          <p:nvPr/>
        </p:nvSpPr>
        <p:spPr bwMode="auto">
          <a:xfrm>
            <a:off x="5276056" y="2136338"/>
            <a:ext cx="374873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400" b="1" dirty="0">
                <a:solidFill>
                  <a:srgbClr val="FFFFFF"/>
                </a:solidFill>
                <a:latin typeface="Century Gothic" panose="020B0502020202020204" pitchFamily="34" charset="0"/>
              </a:rPr>
              <a:t>What</a:t>
            </a:r>
            <a:r>
              <a:rPr lang="en-GB" altLang="en-US" sz="5400" b="1" dirty="0">
                <a:solidFill>
                  <a:srgbClr val="FFFFFF"/>
                </a:solidFill>
                <a:latin typeface="Century Gothic" panose="020B0502020202020204" pitchFamily="34" charset="0"/>
              </a:rPr>
              <a:t>’</a:t>
            </a:r>
            <a:r>
              <a:rPr lang="en-US" altLang="ja-JP" sz="5400" b="1" dirty="0">
                <a:solidFill>
                  <a:srgbClr val="FFFFFF"/>
                </a:solidFill>
                <a:latin typeface="Century Gothic" panose="020B0502020202020204" pitchFamily="34" charset="0"/>
              </a:rPr>
              <a:t>s     in the rucksack?</a:t>
            </a:r>
            <a:endParaRPr lang="en-US" altLang="en-US" sz="5400" b="1" dirty="0">
              <a:solidFill>
                <a:srgbClr val="FFFFFF"/>
              </a:solidFill>
              <a:latin typeface="Century Gothic" panose="020B0502020202020204" pitchFamily="34" charset="0"/>
            </a:endParaRPr>
          </a:p>
        </p:txBody>
      </p:sp>
      <p:sp>
        <p:nvSpPr>
          <p:cNvPr id="32772" name="TextBox 1">
            <a:extLst>
              <a:ext uri="{FF2B5EF4-FFF2-40B4-BE49-F238E27FC236}">
                <a16:creationId xmlns:a16="http://schemas.microsoft.com/office/drawing/2014/main" id="{1E79B66E-DFFA-87C3-492B-D1D9CB36148C}"/>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climbing a mountain&#10;&#10;AI-generated content may be incorrect.">
            <a:extLst>
              <a:ext uri="{FF2B5EF4-FFF2-40B4-BE49-F238E27FC236}">
                <a16:creationId xmlns:a16="http://schemas.microsoft.com/office/drawing/2014/main" id="{2496BB6D-EEA6-A88D-DF49-DBAE68454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60648"/>
            <a:ext cx="5632626" cy="3168352"/>
          </a:xfrm>
          <a:prstGeom prst="rect">
            <a:avLst/>
          </a:prstGeom>
          <a:ln>
            <a:solidFill>
              <a:schemeClr val="tx1"/>
            </a:solidFill>
          </a:ln>
        </p:spPr>
      </p:pic>
      <p:pic>
        <p:nvPicPr>
          <p:cNvPr id="11" name="Picture 10" descr="A group of wooden tiles with letters on a wood surface&#10;&#10;AI-generated content may be incorrect.">
            <a:extLst>
              <a:ext uri="{FF2B5EF4-FFF2-40B4-BE49-F238E27FC236}">
                <a16:creationId xmlns:a16="http://schemas.microsoft.com/office/drawing/2014/main" id="{7B1A5B39-D758-6B54-E09E-10F17ABADF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8087" y="3789040"/>
            <a:ext cx="4238099" cy="1224136"/>
          </a:xfrm>
          <a:prstGeom prst="rect">
            <a:avLst/>
          </a:prstGeom>
          <a:ln>
            <a:solidFill>
              <a:schemeClr val="tx1"/>
            </a:solidFill>
          </a:ln>
        </p:spPr>
      </p:pic>
      <p:pic>
        <p:nvPicPr>
          <p:cNvPr id="13" name="Picture 12" descr="A group of people climbing a mountain&#10;&#10;AI-generated content may be incorrect.">
            <a:extLst>
              <a:ext uri="{FF2B5EF4-FFF2-40B4-BE49-F238E27FC236}">
                <a16:creationId xmlns:a16="http://schemas.microsoft.com/office/drawing/2014/main" id="{0B4A6DB6-93E0-E076-59CF-6CCD6C3AC7F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724881" y="2196244"/>
            <a:ext cx="4139952" cy="4401108"/>
          </a:xfrm>
          <a:prstGeom prst="rect">
            <a:avLst/>
          </a:prstGeom>
          <a:ln>
            <a:solidFill>
              <a:schemeClr val="tx1"/>
            </a:solidFill>
          </a:ln>
        </p:spPr>
      </p:pic>
    </p:spTree>
    <p:extLst>
      <p:ext uri="{BB962C8B-B14F-4D97-AF65-F5344CB8AC3E}">
        <p14:creationId xmlns:p14="http://schemas.microsoft.com/office/powerpoint/2010/main" val="62014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ountain with snow on top&#10;&#10;AI-generated content may be incorrect.">
            <a:extLst>
              <a:ext uri="{FF2B5EF4-FFF2-40B4-BE49-F238E27FC236}">
                <a16:creationId xmlns:a16="http://schemas.microsoft.com/office/drawing/2014/main" id="{F53F5D9E-5998-0ED8-459C-975CC6926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p:spPr>
      </p:pic>
      <p:sp>
        <p:nvSpPr>
          <p:cNvPr id="9" name="TextBox 8">
            <a:extLst>
              <a:ext uri="{FF2B5EF4-FFF2-40B4-BE49-F238E27FC236}">
                <a16:creationId xmlns:a16="http://schemas.microsoft.com/office/drawing/2014/main" id="{6760A21C-44F8-510F-6706-C4A823FB2F6C}"/>
              </a:ext>
            </a:extLst>
          </p:cNvPr>
          <p:cNvSpPr txBox="1"/>
          <p:nvPr/>
        </p:nvSpPr>
        <p:spPr>
          <a:xfrm>
            <a:off x="251520" y="476672"/>
            <a:ext cx="5688632" cy="400110"/>
          </a:xfrm>
          <a:prstGeom prst="rect">
            <a:avLst/>
          </a:prstGeom>
          <a:noFill/>
        </p:spPr>
        <p:txBody>
          <a:bodyPr wrap="square">
            <a:spAutoFit/>
          </a:bodyPr>
          <a:lstStyle/>
          <a:p>
            <a:r>
              <a:rPr lang="en-GB" sz="2000" b="1" dirty="0">
                <a:latin typeface="Century Gothic" panose="020B0502020202020204" pitchFamily="34" charset="0"/>
              </a:rPr>
              <a:t>Mount Everest		</a:t>
            </a:r>
            <a:r>
              <a:rPr lang="en-GB" sz="2000" dirty="0">
                <a:latin typeface="Century Gothic" panose="020B0502020202020204" pitchFamily="34" charset="0"/>
              </a:rPr>
              <a:t>27°59′17″N 86°55′30″E</a:t>
            </a:r>
          </a:p>
        </p:txBody>
      </p:sp>
      <p:pic>
        <p:nvPicPr>
          <p:cNvPr id="4" name="Picture 3" descr="A map of the world&#10;&#10;AI-generated content may be incorrect.">
            <a:extLst>
              <a:ext uri="{FF2B5EF4-FFF2-40B4-BE49-F238E27FC236}">
                <a16:creationId xmlns:a16="http://schemas.microsoft.com/office/drawing/2014/main" id="{0A61AD67-1DC6-A77C-BF9A-27303A18D07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652120" y="4341687"/>
            <a:ext cx="3378140" cy="2044825"/>
          </a:xfrm>
          <a:prstGeom prst="rect">
            <a:avLst/>
          </a:prstGeom>
        </p:spPr>
      </p:pic>
      <p:pic>
        <p:nvPicPr>
          <p:cNvPr id="7" name="Graphic 6" descr="Marker with solid fill">
            <a:extLst>
              <a:ext uri="{FF2B5EF4-FFF2-40B4-BE49-F238E27FC236}">
                <a16:creationId xmlns:a16="http://schemas.microsoft.com/office/drawing/2014/main" id="{50D2E5B2-A3D6-90D1-D6CD-234B9C2C63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58000" y="4869160"/>
            <a:ext cx="338336" cy="338336"/>
          </a:xfrm>
          <a:prstGeom prst="rect">
            <a:avLst/>
          </a:prstGeom>
        </p:spPr>
      </p:pic>
    </p:spTree>
    <p:extLst>
      <p:ext uri="{BB962C8B-B14F-4D97-AF65-F5344CB8AC3E}">
        <p14:creationId xmlns:p14="http://schemas.microsoft.com/office/powerpoint/2010/main" val="196424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a:hlinkClick r:id="rId3"/>
            <a:extLst>
              <a:ext uri="{FF2B5EF4-FFF2-40B4-BE49-F238E27FC236}">
                <a16:creationId xmlns:a16="http://schemas.microsoft.com/office/drawing/2014/main" id="{F58D3F95-81A9-3346-4157-456343744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 y="692696"/>
            <a:ext cx="9172711" cy="54726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FD652CA-CCE8-B96C-7953-92730F429462}"/>
              </a:ext>
            </a:extLst>
          </p:cNvPr>
          <p:cNvSpPr txBox="1">
            <a:spLocks noChangeArrowheads="1"/>
          </p:cNvSpPr>
          <p:nvPr/>
        </p:nvSpPr>
        <p:spPr bwMode="auto">
          <a:xfrm>
            <a:off x="-396552" y="116632"/>
            <a:ext cx="33385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latin typeface="Century Gothic" panose="020B0502020202020204" pitchFamily="34" charset="0"/>
              </a:rPr>
              <a:t>Images copyright-free from Wikipedia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6FE30-FB77-FAFF-3EA5-BD9F77DE2660}"/>
            </a:ext>
          </a:extLst>
        </p:cNvPr>
        <p:cNvGrpSpPr/>
        <p:nvPr/>
      </p:nvGrpSpPr>
      <p:grpSpPr>
        <a:xfrm>
          <a:off x="0" y="0"/>
          <a:ext cx="0" cy="0"/>
          <a:chOff x="0" y="0"/>
          <a:chExt cx="0" cy="0"/>
        </a:xfrm>
      </p:grpSpPr>
      <p:pic>
        <p:nvPicPr>
          <p:cNvPr id="32770" name="Picture 1">
            <a:extLst>
              <a:ext uri="{FF2B5EF4-FFF2-40B4-BE49-F238E27FC236}">
                <a16:creationId xmlns:a16="http://schemas.microsoft.com/office/drawing/2014/main" id="{9F4B8EC4-BEF1-ED0D-F85C-ED0AD341C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11" y="519906"/>
            <a:ext cx="4862512"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2">
            <a:extLst>
              <a:ext uri="{FF2B5EF4-FFF2-40B4-BE49-F238E27FC236}">
                <a16:creationId xmlns:a16="http://schemas.microsoft.com/office/drawing/2014/main" id="{559C502A-7D6B-C339-0488-89B6DF49D98A}"/>
              </a:ext>
            </a:extLst>
          </p:cNvPr>
          <p:cNvSpPr txBox="1">
            <a:spLocks noChangeArrowheads="1"/>
          </p:cNvSpPr>
          <p:nvPr/>
        </p:nvSpPr>
        <p:spPr bwMode="auto">
          <a:xfrm>
            <a:off x="5276056" y="2136338"/>
            <a:ext cx="374873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400" b="1" dirty="0">
                <a:solidFill>
                  <a:srgbClr val="FFFFFF"/>
                </a:solidFill>
                <a:latin typeface="Century Gothic" panose="020B0502020202020204" pitchFamily="34" charset="0"/>
              </a:rPr>
              <a:t>What</a:t>
            </a:r>
            <a:r>
              <a:rPr lang="en-GB" altLang="en-US" sz="5400" b="1" dirty="0">
                <a:solidFill>
                  <a:srgbClr val="FFFFFF"/>
                </a:solidFill>
                <a:latin typeface="Century Gothic" panose="020B0502020202020204" pitchFamily="34" charset="0"/>
              </a:rPr>
              <a:t>’</a:t>
            </a:r>
            <a:r>
              <a:rPr lang="en-US" altLang="ja-JP" sz="5400" b="1" dirty="0">
                <a:solidFill>
                  <a:srgbClr val="FFFFFF"/>
                </a:solidFill>
                <a:latin typeface="Century Gothic" panose="020B0502020202020204" pitchFamily="34" charset="0"/>
              </a:rPr>
              <a:t>s     in the rucksack?</a:t>
            </a:r>
            <a:endParaRPr lang="en-US" altLang="en-US" sz="5400" b="1" dirty="0">
              <a:solidFill>
                <a:srgbClr val="FFFFFF"/>
              </a:solidFill>
              <a:latin typeface="Century Gothic" panose="020B0502020202020204" pitchFamily="34" charset="0"/>
            </a:endParaRPr>
          </a:p>
        </p:txBody>
      </p:sp>
      <p:sp>
        <p:nvSpPr>
          <p:cNvPr id="32772" name="TextBox 1">
            <a:extLst>
              <a:ext uri="{FF2B5EF4-FFF2-40B4-BE49-F238E27FC236}">
                <a16:creationId xmlns:a16="http://schemas.microsoft.com/office/drawing/2014/main" id="{1F57549F-3BE0-1CA5-0405-5DFF4EFD6605}"/>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259860504"/>
      </p:ext>
    </p:extLst>
  </p:cSld>
  <p:clrMapOvr>
    <a:masterClrMapping/>
  </p:clrMapOvr>
  <p:transition spd="med">
    <p:fade/>
  </p:transition>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5104</TotalTime>
  <Words>1736</Words>
  <Application>Microsoft Office PowerPoint</Application>
  <PresentationFormat>On-screen Show (4:3)</PresentationFormat>
  <Paragraphs>133</Paragraphs>
  <Slides>18</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MS PGothic</vt:lpstr>
      <vt:lpstr>Aptos</vt:lpstr>
      <vt:lpstr>Arial</vt:lpstr>
      <vt:lpstr>Calibri</vt:lpstr>
      <vt:lpstr>Cambria</vt:lpstr>
      <vt:lpstr>Century Gothic</vt:lpstr>
      <vt:lpstr>Symbol</vt:lpstr>
      <vt:lpstr>Times</vt:lpstr>
      <vt:lpstr>Times New Roman</vt:lpstr>
      <vt:lpstr> Black </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dc:creator>
  <cp:lastModifiedBy>Rachel Boxer</cp:lastModifiedBy>
  <cp:revision>38</cp:revision>
  <dcterms:created xsi:type="dcterms:W3CDTF">2010-02-04T18:06:46Z</dcterms:created>
  <dcterms:modified xsi:type="dcterms:W3CDTF">2025-04-04T10:07:19Z</dcterms:modified>
</cp:coreProperties>
</file>