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527" r:id="rId2"/>
    <p:sldId id="511" r:id="rId3"/>
    <p:sldId id="559" r:id="rId4"/>
    <p:sldId id="560" r:id="rId5"/>
    <p:sldId id="564" r:id="rId6"/>
    <p:sldId id="562" r:id="rId7"/>
    <p:sldId id="566" r:id="rId8"/>
    <p:sldId id="565" r:id="rId9"/>
    <p:sldId id="563" r:id="rId10"/>
    <p:sldId id="549" r:id="rId11"/>
    <p:sldId id="561" r:id="rId12"/>
    <p:sldId id="538" r:id="rId13"/>
    <p:sldId id="567" r:id="rId14"/>
    <p:sldId id="568" r:id="rId15"/>
    <p:sldId id="555" r:id="rId16"/>
    <p:sldId id="569" r:id="rId17"/>
    <p:sldId id="570" r:id="rId18"/>
    <p:sldId id="543" r:id="rId19"/>
    <p:sldId id="571" r:id="rId20"/>
    <p:sldId id="553" r:id="rId21"/>
    <p:sldId id="572" r:id="rId22"/>
    <p:sldId id="431" r:id="rId23"/>
    <p:sldId id="443" r:id="rId24"/>
    <p:sldId id="510" r:id="rId25"/>
    <p:sldId id="558" r:id="rId26"/>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2C71D0-53C1-463C-84CE-02A1CAC059C3}" v="308" dt="2025-08-19T16:29:30.9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117" autoAdjust="0"/>
  </p:normalViewPr>
  <p:slideViewPr>
    <p:cSldViewPr>
      <p:cViewPr varScale="1">
        <p:scale>
          <a:sx n="61" d="100"/>
          <a:sy n="61" d="100"/>
        </p:scale>
        <p:origin x="2008"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604"/>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F82C71D0-53C1-463C-84CE-02A1CAC059C3}"/>
    <pc:docChg chg="undo custSel addSld delSld modSld sldOrd">
      <pc:chgData name="Rachel Boxer" userId="6da37c9f42e40059" providerId="LiveId" clId="{F82C71D0-53C1-463C-84CE-02A1CAC059C3}" dt="2025-08-21T09:13:23.454" v="4436" actId="20577"/>
      <pc:docMkLst>
        <pc:docMk/>
      </pc:docMkLst>
      <pc:sldChg chg="addSp delSp modSp mod modNotesTx">
        <pc:chgData name="Rachel Boxer" userId="6da37c9f42e40059" providerId="LiveId" clId="{F82C71D0-53C1-463C-84CE-02A1CAC059C3}" dt="2025-08-19T16:22:33.173" v="4335" actId="12788"/>
        <pc:sldMkLst>
          <pc:docMk/>
          <pc:sldMk cId="0" sldId="443"/>
        </pc:sldMkLst>
        <pc:spChg chg="mod">
          <ac:chgData name="Rachel Boxer" userId="6da37c9f42e40059" providerId="LiveId" clId="{F82C71D0-53C1-463C-84CE-02A1CAC059C3}" dt="2025-08-19T15:51:09.709" v="2995" actId="404"/>
          <ac:spMkLst>
            <pc:docMk/>
            <pc:sldMk cId="0" sldId="443"/>
            <ac:spMk id="5" creationId="{CD5A627A-B17B-4213-8C9E-8926FDC716B0}"/>
          </ac:spMkLst>
        </pc:spChg>
        <pc:picChg chg="add mod">
          <ac:chgData name="Rachel Boxer" userId="6da37c9f42e40059" providerId="LiveId" clId="{F82C71D0-53C1-463C-84CE-02A1CAC059C3}" dt="2025-08-19T16:22:33.173" v="4335" actId="12788"/>
          <ac:picMkLst>
            <pc:docMk/>
            <pc:sldMk cId="0" sldId="443"/>
            <ac:picMk id="2" creationId="{5426B17D-C93D-9376-D586-14C05AC4A049}"/>
          </ac:picMkLst>
        </pc:picChg>
        <pc:picChg chg="del">
          <ac:chgData name="Rachel Boxer" userId="6da37c9f42e40059" providerId="LiveId" clId="{F82C71D0-53C1-463C-84CE-02A1CAC059C3}" dt="2025-08-19T15:52:52.692" v="3012" actId="478"/>
          <ac:picMkLst>
            <pc:docMk/>
            <pc:sldMk cId="0" sldId="443"/>
            <ac:picMk id="4" creationId="{80ECBA3C-D225-A5B5-2E8C-81C42D7249F3}"/>
          </ac:picMkLst>
        </pc:picChg>
      </pc:sldChg>
      <pc:sldChg chg="addSp delSp modSp mod">
        <pc:chgData name="Rachel Boxer" userId="6da37c9f42e40059" providerId="LiveId" clId="{F82C71D0-53C1-463C-84CE-02A1CAC059C3}" dt="2025-08-19T16:29:35.759" v="4353" actId="12788"/>
        <pc:sldMkLst>
          <pc:docMk/>
          <pc:sldMk cId="666301722" sldId="510"/>
        </pc:sldMkLst>
        <pc:picChg chg="add mod">
          <ac:chgData name="Rachel Boxer" userId="6da37c9f42e40059" providerId="LiveId" clId="{F82C71D0-53C1-463C-84CE-02A1CAC059C3}" dt="2025-08-19T16:29:35.759" v="4353" actId="12788"/>
          <ac:picMkLst>
            <pc:docMk/>
            <pc:sldMk cId="666301722" sldId="510"/>
            <ac:picMk id="2" creationId="{54991693-1C79-516A-69B2-CD470EA9476F}"/>
          </ac:picMkLst>
        </pc:picChg>
        <pc:picChg chg="del">
          <ac:chgData name="Rachel Boxer" userId="6da37c9f42e40059" providerId="LiveId" clId="{F82C71D0-53C1-463C-84CE-02A1CAC059C3}" dt="2025-08-19T16:29:14.333" v="4351" actId="478"/>
          <ac:picMkLst>
            <pc:docMk/>
            <pc:sldMk cId="666301722" sldId="510"/>
            <ac:picMk id="3" creationId="{45F44FA1-B8C0-A108-D905-92764E8DBC0C}"/>
          </ac:picMkLst>
        </pc:picChg>
      </pc:sldChg>
      <pc:sldChg chg="addSp delSp modSp mod delAnim modAnim modNotesTx">
        <pc:chgData name="Rachel Boxer" userId="6da37c9f42e40059" providerId="LiveId" clId="{F82C71D0-53C1-463C-84CE-02A1CAC059C3}" dt="2025-08-19T16:05:34.795" v="3987" actId="12788"/>
        <pc:sldMkLst>
          <pc:docMk/>
          <pc:sldMk cId="3567098110" sldId="538"/>
        </pc:sldMkLst>
        <pc:spChg chg="del mod">
          <ac:chgData name="Rachel Boxer" userId="6da37c9f42e40059" providerId="LiveId" clId="{F82C71D0-53C1-463C-84CE-02A1CAC059C3}" dt="2025-08-19T16:05:26.122" v="3985" actId="478"/>
          <ac:spMkLst>
            <pc:docMk/>
            <pc:sldMk cId="3567098110" sldId="538"/>
            <ac:spMk id="3" creationId="{EF23E264-01B8-2FF3-F5F0-17E076EA7AE0}"/>
          </ac:spMkLst>
        </pc:spChg>
        <pc:spChg chg="del mod">
          <ac:chgData name="Rachel Boxer" userId="6da37c9f42e40059" providerId="LiveId" clId="{F82C71D0-53C1-463C-84CE-02A1CAC059C3}" dt="2025-08-19T15:57:12.151" v="3492" actId="478"/>
          <ac:spMkLst>
            <pc:docMk/>
            <pc:sldMk cId="3567098110" sldId="538"/>
            <ac:spMk id="5" creationId="{5083F285-9A85-B777-41C1-6515BBA5FA42}"/>
          </ac:spMkLst>
        </pc:spChg>
        <pc:spChg chg="add mod">
          <ac:chgData name="Rachel Boxer" userId="6da37c9f42e40059" providerId="LiveId" clId="{F82C71D0-53C1-463C-84CE-02A1CAC059C3}" dt="2025-08-19T15:46:00.143" v="2862" actId="14100"/>
          <ac:spMkLst>
            <pc:docMk/>
            <pc:sldMk cId="3567098110" sldId="538"/>
            <ac:spMk id="6" creationId="{41362A86-4C7E-7DDD-0EFE-FC25A924CC42}"/>
          </ac:spMkLst>
        </pc:spChg>
        <pc:picChg chg="add mod">
          <ac:chgData name="Rachel Boxer" userId="6da37c9f42e40059" providerId="LiveId" clId="{F82C71D0-53C1-463C-84CE-02A1CAC059C3}" dt="2025-08-19T16:05:34.795" v="3987" actId="12788"/>
          <ac:picMkLst>
            <pc:docMk/>
            <pc:sldMk cId="3567098110" sldId="538"/>
            <ac:picMk id="2" creationId="{BE39C389-28DE-3AB0-94E0-32C371D309C6}"/>
          </ac:picMkLst>
        </pc:picChg>
        <pc:picChg chg="del">
          <ac:chgData name="Rachel Boxer" userId="6da37c9f42e40059" providerId="LiveId" clId="{F82C71D0-53C1-463C-84CE-02A1CAC059C3}" dt="2025-08-19T15:40:31.681" v="2327" actId="478"/>
          <ac:picMkLst>
            <pc:docMk/>
            <pc:sldMk cId="3567098110" sldId="538"/>
            <ac:picMk id="4" creationId="{C34CD592-8071-58E3-4373-FA3B45A6372C}"/>
          </ac:picMkLst>
        </pc:picChg>
      </pc:sldChg>
      <pc:sldChg chg="del">
        <pc:chgData name="Rachel Boxer" userId="6da37c9f42e40059" providerId="LiveId" clId="{F82C71D0-53C1-463C-84CE-02A1CAC059C3}" dt="2025-08-19T16:09:25.316" v="4058" actId="47"/>
        <pc:sldMkLst>
          <pc:docMk/>
          <pc:sldMk cId="1071536370" sldId="539"/>
        </pc:sldMkLst>
      </pc:sldChg>
      <pc:sldChg chg="addSp delSp modSp mod modNotesTx">
        <pc:chgData name="Rachel Boxer" userId="6da37c9f42e40059" providerId="LiveId" clId="{F82C71D0-53C1-463C-84CE-02A1CAC059C3}" dt="2025-08-19T16:14:35.090" v="4224" actId="208"/>
        <pc:sldMkLst>
          <pc:docMk/>
          <pc:sldMk cId="2480064798" sldId="543"/>
        </pc:sldMkLst>
        <pc:picChg chg="add mod">
          <ac:chgData name="Rachel Boxer" userId="6da37c9f42e40059" providerId="LiveId" clId="{F82C71D0-53C1-463C-84CE-02A1CAC059C3}" dt="2025-08-19T16:14:35.090" v="4224" actId="208"/>
          <ac:picMkLst>
            <pc:docMk/>
            <pc:sldMk cId="2480064798" sldId="543"/>
            <ac:picMk id="3" creationId="{BE6702F3-DB94-80B7-FB96-F60DB2EEADC1}"/>
          </ac:picMkLst>
        </pc:picChg>
        <pc:picChg chg="del">
          <ac:chgData name="Rachel Boxer" userId="6da37c9f42e40059" providerId="LiveId" clId="{F82C71D0-53C1-463C-84CE-02A1CAC059C3}" dt="2025-08-19T16:12:38.614" v="4160" actId="478"/>
          <ac:picMkLst>
            <pc:docMk/>
            <pc:sldMk cId="2480064798" sldId="543"/>
            <ac:picMk id="5" creationId="{C3E82255-48A8-9D19-825C-C72156F180B0}"/>
          </ac:picMkLst>
        </pc:picChg>
        <pc:picChg chg="del">
          <ac:chgData name="Rachel Boxer" userId="6da37c9f42e40059" providerId="LiveId" clId="{F82C71D0-53C1-463C-84CE-02A1CAC059C3}" dt="2025-08-19T16:12:38.614" v="4160" actId="478"/>
          <ac:picMkLst>
            <pc:docMk/>
            <pc:sldMk cId="2480064798" sldId="543"/>
            <ac:picMk id="6" creationId="{D2FEBF4F-BF0C-1E02-09B5-8FE21CDB456E}"/>
          </ac:picMkLst>
        </pc:picChg>
      </pc:sldChg>
      <pc:sldChg chg="addSp delSp modSp mod delAnim modAnim modNotesTx">
        <pc:chgData name="Rachel Boxer" userId="6da37c9f42e40059" providerId="LiveId" clId="{F82C71D0-53C1-463C-84CE-02A1CAC059C3}" dt="2025-08-21T09:13:23.454" v="4436" actId="20577"/>
        <pc:sldMkLst>
          <pc:docMk/>
          <pc:sldMk cId="1803948553" sldId="549"/>
        </pc:sldMkLst>
        <pc:spChg chg="mod">
          <ac:chgData name="Rachel Boxer" userId="6da37c9f42e40059" providerId="LiveId" clId="{F82C71D0-53C1-463C-84CE-02A1CAC059C3}" dt="2025-08-19T15:03:01.722" v="1457" actId="1076"/>
          <ac:spMkLst>
            <pc:docMk/>
            <pc:sldMk cId="1803948553" sldId="549"/>
            <ac:spMk id="4" creationId="{24CA1124-5251-96C3-AB62-EA9822440FDA}"/>
          </ac:spMkLst>
        </pc:spChg>
        <pc:spChg chg="mod">
          <ac:chgData name="Rachel Boxer" userId="6da37c9f42e40059" providerId="LiveId" clId="{F82C71D0-53C1-463C-84CE-02A1CAC059C3}" dt="2025-08-19T15:03:27.737" v="1490" actId="1076"/>
          <ac:spMkLst>
            <pc:docMk/>
            <pc:sldMk cId="1803948553" sldId="549"/>
            <ac:spMk id="14" creationId="{1693BA24-D6D7-77B5-8734-0A8F937A9001}"/>
          </ac:spMkLst>
        </pc:spChg>
        <pc:picChg chg="add del mod">
          <ac:chgData name="Rachel Boxer" userId="6da37c9f42e40059" providerId="LiveId" clId="{F82C71D0-53C1-463C-84CE-02A1CAC059C3}" dt="2025-08-19T15:04:52.281" v="1640" actId="478"/>
          <ac:picMkLst>
            <pc:docMk/>
            <pc:sldMk cId="1803948553" sldId="549"/>
            <ac:picMk id="2" creationId="{DCE17865-C792-7ED1-052E-986214AFA598}"/>
          </ac:picMkLst>
        </pc:picChg>
        <pc:picChg chg="add mod ord modCrop">
          <ac:chgData name="Rachel Boxer" userId="6da37c9f42e40059" providerId="LiveId" clId="{F82C71D0-53C1-463C-84CE-02A1CAC059C3}" dt="2025-08-13T14:44:02.752" v="14" actId="171"/>
          <ac:picMkLst>
            <pc:docMk/>
            <pc:sldMk cId="1803948553" sldId="549"/>
            <ac:picMk id="3" creationId="{362E9CDE-CC89-801A-0820-7A66E354437E}"/>
          </ac:picMkLst>
        </pc:picChg>
        <pc:picChg chg="add del mod">
          <ac:chgData name="Rachel Boxer" userId="6da37c9f42e40059" providerId="LiveId" clId="{F82C71D0-53C1-463C-84CE-02A1CAC059C3}" dt="2025-08-19T15:04:52.281" v="1640" actId="478"/>
          <ac:picMkLst>
            <pc:docMk/>
            <pc:sldMk cId="1803948553" sldId="549"/>
            <ac:picMk id="5" creationId="{B73155A2-D917-24F7-FE8D-6C0EACE824BC}"/>
          </ac:picMkLst>
        </pc:picChg>
      </pc:sldChg>
      <pc:sldChg chg="del">
        <pc:chgData name="Rachel Boxer" userId="6da37c9f42e40059" providerId="LiveId" clId="{F82C71D0-53C1-463C-84CE-02A1CAC059C3}" dt="2025-08-13T14:42:51.490" v="1" actId="47"/>
        <pc:sldMkLst>
          <pc:docMk/>
          <pc:sldMk cId="1249915018" sldId="550"/>
        </pc:sldMkLst>
      </pc:sldChg>
      <pc:sldChg chg="del">
        <pc:chgData name="Rachel Boxer" userId="6da37c9f42e40059" providerId="LiveId" clId="{F82C71D0-53C1-463C-84CE-02A1CAC059C3}" dt="2025-08-19T16:09:26.202" v="4059" actId="47"/>
        <pc:sldMkLst>
          <pc:docMk/>
          <pc:sldMk cId="4044567272" sldId="551"/>
        </pc:sldMkLst>
      </pc:sldChg>
      <pc:sldChg chg="del">
        <pc:chgData name="Rachel Boxer" userId="6da37c9f42e40059" providerId="LiveId" clId="{F82C71D0-53C1-463C-84CE-02A1CAC059C3}" dt="2025-08-19T16:11:17.582" v="4073" actId="47"/>
        <pc:sldMkLst>
          <pc:docMk/>
          <pc:sldMk cId="3927894391" sldId="552"/>
        </pc:sldMkLst>
      </pc:sldChg>
      <pc:sldChg chg="addSp delSp modSp mod ord modNotesTx">
        <pc:chgData name="Rachel Boxer" userId="6da37c9f42e40059" providerId="LiveId" clId="{F82C71D0-53C1-463C-84CE-02A1CAC059C3}" dt="2025-08-19T16:15:50.822" v="4279" actId="962"/>
        <pc:sldMkLst>
          <pc:docMk/>
          <pc:sldMk cId="3734154487" sldId="553"/>
        </pc:sldMkLst>
        <pc:picChg chg="del">
          <ac:chgData name="Rachel Boxer" userId="6da37c9f42e40059" providerId="LiveId" clId="{F82C71D0-53C1-463C-84CE-02A1CAC059C3}" dt="2025-08-19T16:15:01.337" v="4228" actId="478"/>
          <ac:picMkLst>
            <pc:docMk/>
            <pc:sldMk cId="3734154487" sldId="553"/>
            <ac:picMk id="3" creationId="{47085D00-96C9-855F-F191-70D3E13F8873}"/>
          </ac:picMkLst>
        </pc:picChg>
        <pc:picChg chg="add mod">
          <ac:chgData name="Rachel Boxer" userId="6da37c9f42e40059" providerId="LiveId" clId="{F82C71D0-53C1-463C-84CE-02A1CAC059C3}" dt="2025-08-19T16:15:50.822" v="4279" actId="962"/>
          <ac:picMkLst>
            <pc:docMk/>
            <pc:sldMk cId="3734154487" sldId="553"/>
            <ac:picMk id="4" creationId="{040F7A6F-3433-DD45-3039-1C9EC3B289A3}"/>
          </ac:picMkLst>
        </pc:picChg>
      </pc:sldChg>
      <pc:sldChg chg="del">
        <pc:chgData name="Rachel Boxer" userId="6da37c9f42e40059" providerId="LiveId" clId="{F82C71D0-53C1-463C-84CE-02A1CAC059C3}" dt="2025-08-19T16:11:20.587" v="4074" actId="47"/>
        <pc:sldMkLst>
          <pc:docMk/>
          <pc:sldMk cId="2315506749" sldId="554"/>
        </pc:sldMkLst>
      </pc:sldChg>
      <pc:sldChg chg="addSp modSp mod ord modNotesTx">
        <pc:chgData name="Rachel Boxer" userId="6da37c9f42e40059" providerId="LiveId" clId="{F82C71D0-53C1-463C-84CE-02A1CAC059C3}" dt="2025-08-19T16:09:15.500" v="4057" actId="20577"/>
        <pc:sldMkLst>
          <pc:docMk/>
          <pc:sldMk cId="2812278802" sldId="555"/>
        </pc:sldMkLst>
        <pc:spChg chg="add mod">
          <ac:chgData name="Rachel Boxer" userId="6da37c9f42e40059" providerId="LiveId" clId="{F82C71D0-53C1-463C-84CE-02A1CAC059C3}" dt="2025-08-19T16:08:56.236" v="4030" actId="12789"/>
          <ac:spMkLst>
            <pc:docMk/>
            <pc:sldMk cId="2812278802" sldId="555"/>
            <ac:spMk id="2" creationId="{044BC1C8-6844-09EC-4DBC-3E4CC7D33D93}"/>
          </ac:spMkLst>
        </pc:spChg>
        <pc:picChg chg="mod">
          <ac:chgData name="Rachel Boxer" userId="6da37c9f42e40059" providerId="LiveId" clId="{F82C71D0-53C1-463C-84CE-02A1CAC059C3}" dt="2025-08-19T16:08:28.399" v="4013" actId="1076"/>
          <ac:picMkLst>
            <pc:docMk/>
            <pc:sldMk cId="2812278802" sldId="555"/>
            <ac:picMk id="3" creationId="{34A30181-BCDC-C378-D8AC-F8AD1F5DE7A1}"/>
          </ac:picMkLst>
        </pc:picChg>
      </pc:sldChg>
      <pc:sldChg chg="del">
        <pc:chgData name="Rachel Boxer" userId="6da37c9f42e40059" providerId="LiveId" clId="{F82C71D0-53C1-463C-84CE-02A1CAC059C3}" dt="2025-08-13T14:42:47.862" v="0" actId="47"/>
        <pc:sldMkLst>
          <pc:docMk/>
          <pc:sldMk cId="4025038136" sldId="556"/>
        </pc:sldMkLst>
      </pc:sldChg>
      <pc:sldChg chg="del">
        <pc:chgData name="Rachel Boxer" userId="6da37c9f42e40059" providerId="LiveId" clId="{F82C71D0-53C1-463C-84CE-02A1CAC059C3}" dt="2025-08-13T14:50:31.661" v="208" actId="47"/>
        <pc:sldMkLst>
          <pc:docMk/>
          <pc:sldMk cId="1663876570" sldId="557"/>
        </pc:sldMkLst>
      </pc:sldChg>
      <pc:sldChg chg="addSp delSp modSp mod modNotesTx">
        <pc:chgData name="Rachel Boxer" userId="6da37c9f42e40059" providerId="LiveId" clId="{F82C71D0-53C1-463C-84CE-02A1CAC059C3}" dt="2025-08-19T16:29:59.156" v="4373" actId="20577"/>
        <pc:sldMkLst>
          <pc:docMk/>
          <pc:sldMk cId="697919064" sldId="558"/>
        </pc:sldMkLst>
        <pc:spChg chg="mod">
          <ac:chgData name="Rachel Boxer" userId="6da37c9f42e40059" providerId="LiveId" clId="{F82C71D0-53C1-463C-84CE-02A1CAC059C3}" dt="2025-08-19T16:21:52.252" v="4324" actId="20577"/>
          <ac:spMkLst>
            <pc:docMk/>
            <pc:sldMk cId="697919064" sldId="558"/>
            <ac:spMk id="13" creationId="{4CC22D51-8582-5EA1-31F3-D614A9975544}"/>
          </ac:spMkLst>
        </pc:spChg>
        <pc:picChg chg="add mod modCrop">
          <ac:chgData name="Rachel Boxer" userId="6da37c9f42e40059" providerId="LiveId" clId="{F82C71D0-53C1-463C-84CE-02A1CAC059C3}" dt="2025-08-19T16:16:36.502" v="4283" actId="1076"/>
          <ac:picMkLst>
            <pc:docMk/>
            <pc:sldMk cId="697919064" sldId="558"/>
            <ac:picMk id="2" creationId="{C4F1397F-043B-C16F-48A0-159EA34A2D8B}"/>
          </ac:picMkLst>
        </pc:picChg>
        <pc:picChg chg="add mod">
          <ac:chgData name="Rachel Boxer" userId="6da37c9f42e40059" providerId="LiveId" clId="{F82C71D0-53C1-463C-84CE-02A1CAC059C3}" dt="2025-08-19T16:20:48.019" v="4290" actId="208"/>
          <ac:picMkLst>
            <pc:docMk/>
            <pc:sldMk cId="697919064" sldId="558"/>
            <ac:picMk id="4" creationId="{3497DA7A-C41E-6487-86D0-F6D0AF6473E1}"/>
          </ac:picMkLst>
        </pc:picChg>
        <pc:picChg chg="del">
          <ac:chgData name="Rachel Boxer" userId="6da37c9f42e40059" providerId="LiveId" clId="{F82C71D0-53C1-463C-84CE-02A1CAC059C3}" dt="2025-08-19T16:16:37.827" v="4284" actId="478"/>
          <ac:picMkLst>
            <pc:docMk/>
            <pc:sldMk cId="697919064" sldId="558"/>
            <ac:picMk id="8" creationId="{2C5E4B13-E7D1-D916-11BD-B330CE2423CA}"/>
          </ac:picMkLst>
        </pc:picChg>
        <pc:picChg chg="del">
          <ac:chgData name="Rachel Boxer" userId="6da37c9f42e40059" providerId="LiveId" clId="{F82C71D0-53C1-463C-84CE-02A1CAC059C3}" dt="2025-08-19T16:16:14.836" v="4280" actId="478"/>
          <ac:picMkLst>
            <pc:docMk/>
            <pc:sldMk cId="697919064" sldId="558"/>
            <ac:picMk id="10" creationId="{57F58BED-23C3-D5DC-A0E6-F683D27E6E38}"/>
          </ac:picMkLst>
        </pc:picChg>
      </pc:sldChg>
      <pc:sldChg chg="addSp modSp new mod modAnim modNotesTx">
        <pc:chgData name="Rachel Boxer" userId="6da37c9f42e40059" providerId="LiveId" clId="{F82C71D0-53C1-463C-84CE-02A1CAC059C3}" dt="2025-08-19T16:23:04.855" v="4337" actId="20577"/>
        <pc:sldMkLst>
          <pc:docMk/>
          <pc:sldMk cId="311382369" sldId="559"/>
        </pc:sldMkLst>
        <pc:spChg chg="add mod">
          <ac:chgData name="Rachel Boxer" userId="6da37c9f42e40059" providerId="LiveId" clId="{F82C71D0-53C1-463C-84CE-02A1CAC059C3}" dt="2025-08-19T14:29:34.423" v="345" actId="1076"/>
          <ac:spMkLst>
            <pc:docMk/>
            <pc:sldMk cId="311382369" sldId="559"/>
            <ac:spMk id="4" creationId="{0772CFFD-6CBB-B741-B876-93115008AD59}"/>
          </ac:spMkLst>
        </pc:spChg>
        <pc:picChg chg="add mod">
          <ac:chgData name="Rachel Boxer" userId="6da37c9f42e40059" providerId="LiveId" clId="{F82C71D0-53C1-463C-84CE-02A1CAC059C3}" dt="2025-08-19T14:29:17.542" v="340" actId="1076"/>
          <ac:picMkLst>
            <pc:docMk/>
            <pc:sldMk cId="311382369" sldId="559"/>
            <ac:picMk id="3" creationId="{E9A21E36-1C79-005D-67EA-5DF6A8B14EAD}"/>
          </ac:picMkLst>
        </pc:picChg>
      </pc:sldChg>
      <pc:sldChg chg="addSp modSp add mod modAnim modNotesTx">
        <pc:chgData name="Rachel Boxer" userId="6da37c9f42e40059" providerId="LiveId" clId="{F82C71D0-53C1-463C-84CE-02A1CAC059C3}" dt="2025-08-19T16:23:25.791" v="4338" actId="6549"/>
        <pc:sldMkLst>
          <pc:docMk/>
          <pc:sldMk cId="679553993" sldId="560"/>
        </pc:sldMkLst>
        <pc:picChg chg="add mod">
          <ac:chgData name="Rachel Boxer" userId="6da37c9f42e40059" providerId="LiveId" clId="{F82C71D0-53C1-463C-84CE-02A1CAC059C3}" dt="2025-08-19T14:39:53.655" v="864" actId="1076"/>
          <ac:picMkLst>
            <pc:docMk/>
            <pc:sldMk cId="679553993" sldId="560"/>
            <ac:picMk id="3" creationId="{4B535279-D261-F732-498A-92659D112C92}"/>
          </ac:picMkLst>
        </pc:picChg>
        <pc:picChg chg="add mod">
          <ac:chgData name="Rachel Boxer" userId="6da37c9f42e40059" providerId="LiveId" clId="{F82C71D0-53C1-463C-84CE-02A1CAC059C3}" dt="2025-08-19T14:39:50.214" v="863" actId="1076"/>
          <ac:picMkLst>
            <pc:docMk/>
            <pc:sldMk cId="679553993" sldId="560"/>
            <ac:picMk id="5" creationId="{7371C767-1CE6-9689-BAB5-EE7E60DA5B6C}"/>
          </ac:picMkLst>
        </pc:picChg>
      </pc:sldChg>
      <pc:sldChg chg="addSp delSp modSp add mod delAnim modAnim modNotesTx">
        <pc:chgData name="Rachel Boxer" userId="6da37c9f42e40059" providerId="LiveId" clId="{F82C71D0-53C1-463C-84CE-02A1CAC059C3}" dt="2025-08-19T15:41:29.414" v="2341" actId="20577"/>
        <pc:sldMkLst>
          <pc:docMk/>
          <pc:sldMk cId="891028462" sldId="561"/>
        </pc:sldMkLst>
        <pc:spChg chg="add mod">
          <ac:chgData name="Rachel Boxer" userId="6da37c9f42e40059" providerId="LiveId" clId="{F82C71D0-53C1-463C-84CE-02A1CAC059C3}" dt="2025-08-19T15:11:35.641" v="2030"/>
          <ac:spMkLst>
            <pc:docMk/>
            <pc:sldMk cId="891028462" sldId="561"/>
            <ac:spMk id="2" creationId="{39A1C810-B7FE-9675-3BD4-1F7AA8AA1C98}"/>
          </ac:spMkLst>
        </pc:spChg>
        <pc:spChg chg="add mod">
          <ac:chgData name="Rachel Boxer" userId="6da37c9f42e40059" providerId="LiveId" clId="{F82C71D0-53C1-463C-84CE-02A1CAC059C3}" dt="2025-08-19T15:11:35.641" v="2030"/>
          <ac:spMkLst>
            <pc:docMk/>
            <pc:sldMk cId="891028462" sldId="561"/>
            <ac:spMk id="4" creationId="{9A552BD3-B065-B747-1529-AE07A90706A6}"/>
          </ac:spMkLst>
        </pc:spChg>
        <pc:spChg chg="del">
          <ac:chgData name="Rachel Boxer" userId="6da37c9f42e40059" providerId="LiveId" clId="{F82C71D0-53C1-463C-84CE-02A1CAC059C3}" dt="2025-08-19T15:11:29.468" v="2028" actId="478"/>
          <ac:spMkLst>
            <pc:docMk/>
            <pc:sldMk cId="891028462" sldId="561"/>
            <ac:spMk id="13" creationId="{B75C91E7-E865-79EB-DFC5-DE733C7E27F2}"/>
          </ac:spMkLst>
        </pc:spChg>
        <pc:spChg chg="del">
          <ac:chgData name="Rachel Boxer" userId="6da37c9f42e40059" providerId="LiveId" clId="{F82C71D0-53C1-463C-84CE-02A1CAC059C3}" dt="2025-08-19T15:11:30.884" v="2029" actId="478"/>
          <ac:spMkLst>
            <pc:docMk/>
            <pc:sldMk cId="891028462" sldId="561"/>
            <ac:spMk id="14" creationId="{CAE28922-641D-7E67-357E-F3021D3CB846}"/>
          </ac:spMkLst>
        </pc:spChg>
      </pc:sldChg>
      <pc:sldChg chg="addSp modSp add mod modAnim modNotesTx">
        <pc:chgData name="Rachel Boxer" userId="6da37c9f42e40059" providerId="LiveId" clId="{F82C71D0-53C1-463C-84CE-02A1CAC059C3}" dt="2025-08-19T16:24:03.584" v="4345" actId="20577"/>
        <pc:sldMkLst>
          <pc:docMk/>
          <pc:sldMk cId="3604118069" sldId="562"/>
        </pc:sldMkLst>
        <pc:picChg chg="add mod">
          <ac:chgData name="Rachel Boxer" userId="6da37c9f42e40059" providerId="LiveId" clId="{F82C71D0-53C1-463C-84CE-02A1CAC059C3}" dt="2025-08-19T14:41:47.366" v="915" actId="1076"/>
          <ac:picMkLst>
            <pc:docMk/>
            <pc:sldMk cId="3604118069" sldId="562"/>
            <ac:picMk id="3" creationId="{64EA05FC-95D6-BFA2-D7DC-A9839576AE4B}"/>
          </ac:picMkLst>
        </pc:picChg>
        <pc:picChg chg="add mod">
          <ac:chgData name="Rachel Boxer" userId="6da37c9f42e40059" providerId="LiveId" clId="{F82C71D0-53C1-463C-84CE-02A1CAC059C3}" dt="2025-08-19T14:42:51.734" v="922" actId="1076"/>
          <ac:picMkLst>
            <pc:docMk/>
            <pc:sldMk cId="3604118069" sldId="562"/>
            <ac:picMk id="5" creationId="{C0C346F0-0978-FEC4-63DD-8E8962BBAC9B}"/>
          </ac:picMkLst>
        </pc:picChg>
      </pc:sldChg>
      <pc:sldChg chg="addSp delSp modSp add mod modAnim modNotesTx">
        <pc:chgData name="Rachel Boxer" userId="6da37c9f42e40059" providerId="LiveId" clId="{F82C71D0-53C1-463C-84CE-02A1CAC059C3}" dt="2025-08-19T15:47:03.939" v="2965" actId="20577"/>
        <pc:sldMkLst>
          <pc:docMk/>
          <pc:sldMk cId="3213969100" sldId="563"/>
        </pc:sldMkLst>
        <pc:spChg chg="add mod">
          <ac:chgData name="Rachel Boxer" userId="6da37c9f42e40059" providerId="LiveId" clId="{F82C71D0-53C1-463C-84CE-02A1CAC059C3}" dt="2025-08-19T14:30:27.389" v="359" actId="1076"/>
          <ac:spMkLst>
            <pc:docMk/>
            <pc:sldMk cId="3213969100" sldId="563"/>
            <ac:spMk id="3" creationId="{291D245B-9C4C-B1C9-A45E-2B25DE5BCAFA}"/>
          </ac:spMkLst>
        </pc:spChg>
        <pc:picChg chg="add mod">
          <ac:chgData name="Rachel Boxer" userId="6da37c9f42e40059" providerId="LiveId" clId="{F82C71D0-53C1-463C-84CE-02A1CAC059C3}" dt="2025-08-19T14:30:30.189" v="360" actId="1076"/>
          <ac:picMkLst>
            <pc:docMk/>
            <pc:sldMk cId="3213969100" sldId="563"/>
            <ac:picMk id="2" creationId="{0D5EA0C5-4948-2F72-C8AF-C2CB4D7D959C}"/>
          </ac:picMkLst>
        </pc:picChg>
        <pc:picChg chg="add del mod">
          <ac:chgData name="Rachel Boxer" userId="6da37c9f42e40059" providerId="LiveId" clId="{F82C71D0-53C1-463C-84CE-02A1CAC059C3}" dt="2025-08-19T14:33:21.637" v="456" actId="478"/>
          <ac:picMkLst>
            <pc:docMk/>
            <pc:sldMk cId="3213969100" sldId="563"/>
            <ac:picMk id="5" creationId="{42123369-903F-14C4-556A-25E5E7E8A74A}"/>
          </ac:picMkLst>
        </pc:picChg>
      </pc:sldChg>
      <pc:sldChg chg="addSp modSp add mod ord modAnim modNotesTx">
        <pc:chgData name="Rachel Boxer" userId="6da37c9f42e40059" providerId="LiveId" clId="{F82C71D0-53C1-463C-84CE-02A1CAC059C3}" dt="2025-08-19T16:23:46.463" v="4342" actId="6549"/>
        <pc:sldMkLst>
          <pc:docMk/>
          <pc:sldMk cId="2231113670" sldId="564"/>
        </pc:sldMkLst>
        <pc:picChg chg="add mod">
          <ac:chgData name="Rachel Boxer" userId="6da37c9f42e40059" providerId="LiveId" clId="{F82C71D0-53C1-463C-84CE-02A1CAC059C3}" dt="2025-08-19T14:47:25.693" v="1121" actId="1076"/>
          <ac:picMkLst>
            <pc:docMk/>
            <pc:sldMk cId="2231113670" sldId="564"/>
            <ac:picMk id="3" creationId="{61088CA1-0609-D55F-CE02-904B0CBD512E}"/>
          </ac:picMkLst>
        </pc:picChg>
        <pc:picChg chg="add mod">
          <ac:chgData name="Rachel Boxer" userId="6da37c9f42e40059" providerId="LiveId" clId="{F82C71D0-53C1-463C-84CE-02A1CAC059C3}" dt="2025-08-19T14:48:28.444" v="1128" actId="1076"/>
          <ac:picMkLst>
            <pc:docMk/>
            <pc:sldMk cId="2231113670" sldId="564"/>
            <ac:picMk id="5" creationId="{0CA5CE69-236E-0B88-54DA-B20A4EDF979A}"/>
          </ac:picMkLst>
        </pc:picChg>
      </pc:sldChg>
      <pc:sldChg chg="addSp modSp add mod modAnim modNotesTx">
        <pc:chgData name="Rachel Boxer" userId="6da37c9f42e40059" providerId="LiveId" clId="{F82C71D0-53C1-463C-84CE-02A1CAC059C3}" dt="2025-08-19T16:24:29.686" v="4349" actId="6549"/>
        <pc:sldMkLst>
          <pc:docMk/>
          <pc:sldMk cId="1761165990" sldId="565"/>
        </pc:sldMkLst>
        <pc:picChg chg="add mod">
          <ac:chgData name="Rachel Boxer" userId="6da37c9f42e40059" providerId="LiveId" clId="{F82C71D0-53C1-463C-84CE-02A1CAC059C3}" dt="2025-08-19T14:38:11.981" v="846" actId="14100"/>
          <ac:picMkLst>
            <pc:docMk/>
            <pc:sldMk cId="1761165990" sldId="565"/>
            <ac:picMk id="2" creationId="{89CA2BA9-6302-28FB-0A1E-59EADDD10F6F}"/>
          </ac:picMkLst>
        </pc:picChg>
        <pc:picChg chg="add mod">
          <ac:chgData name="Rachel Boxer" userId="6da37c9f42e40059" providerId="LiveId" clId="{F82C71D0-53C1-463C-84CE-02A1CAC059C3}" dt="2025-08-19T14:38:08.809" v="845" actId="14100"/>
          <ac:picMkLst>
            <pc:docMk/>
            <pc:sldMk cId="1761165990" sldId="565"/>
            <ac:picMk id="4" creationId="{42AD16DB-CE15-88FB-1771-B1E7E0426533}"/>
          </ac:picMkLst>
        </pc:picChg>
      </pc:sldChg>
      <pc:sldChg chg="addSp delSp modSp add mod modAnim modNotesTx">
        <pc:chgData name="Rachel Boxer" userId="6da37c9f42e40059" providerId="LiveId" clId="{F82C71D0-53C1-463C-84CE-02A1CAC059C3}" dt="2025-08-19T16:24:16.329" v="4347" actId="6549"/>
        <pc:sldMkLst>
          <pc:docMk/>
          <pc:sldMk cId="1693349581" sldId="566"/>
        </pc:sldMkLst>
        <pc:picChg chg="add del mod">
          <ac:chgData name="Rachel Boxer" userId="6da37c9f42e40059" providerId="LiveId" clId="{F82C71D0-53C1-463C-84CE-02A1CAC059C3}" dt="2025-08-19T14:52:37.026" v="1136" actId="478"/>
          <ac:picMkLst>
            <pc:docMk/>
            <pc:sldMk cId="1693349581" sldId="566"/>
            <ac:picMk id="3" creationId="{934E1754-1F10-0E5A-35FA-F9D3FE96F646}"/>
          </ac:picMkLst>
        </pc:picChg>
        <pc:picChg chg="add mod">
          <ac:chgData name="Rachel Boxer" userId="6da37c9f42e40059" providerId="LiveId" clId="{F82C71D0-53C1-463C-84CE-02A1CAC059C3}" dt="2025-08-19T14:54:32.456" v="1195" actId="1076"/>
          <ac:picMkLst>
            <pc:docMk/>
            <pc:sldMk cId="1693349581" sldId="566"/>
            <ac:picMk id="5" creationId="{1938ACDF-70BD-9B86-6C02-7C85364F16AB}"/>
          </ac:picMkLst>
        </pc:picChg>
        <pc:picChg chg="add mod">
          <ac:chgData name="Rachel Boxer" userId="6da37c9f42e40059" providerId="LiveId" clId="{F82C71D0-53C1-463C-84CE-02A1CAC059C3}" dt="2025-08-19T14:55:20.815" v="1203" actId="14100"/>
          <ac:picMkLst>
            <pc:docMk/>
            <pc:sldMk cId="1693349581" sldId="566"/>
            <ac:picMk id="7" creationId="{93B45869-75DE-A4D8-1DBC-D9D561966864}"/>
          </ac:picMkLst>
        </pc:picChg>
      </pc:sldChg>
      <pc:sldChg chg="addSp modSp new modNotesTx">
        <pc:chgData name="Rachel Boxer" userId="6da37c9f42e40059" providerId="LiveId" clId="{F82C71D0-53C1-463C-84CE-02A1CAC059C3}" dt="2025-08-19T16:08:16.018" v="4010" actId="6549"/>
        <pc:sldMkLst>
          <pc:docMk/>
          <pc:sldMk cId="2668147430" sldId="567"/>
        </pc:sldMkLst>
        <pc:picChg chg="add mod">
          <ac:chgData name="Rachel Boxer" userId="6da37c9f42e40059" providerId="LiveId" clId="{F82C71D0-53C1-463C-84CE-02A1CAC059C3}" dt="2025-08-19T16:07:33.319" v="3997"/>
          <ac:picMkLst>
            <pc:docMk/>
            <pc:sldMk cId="2668147430" sldId="567"/>
            <ac:picMk id="2" creationId="{831138BD-D721-FFD2-6369-289E800FDFB9}"/>
          </ac:picMkLst>
        </pc:picChg>
      </pc:sldChg>
      <pc:sldChg chg="addSp delSp modSp add mod ord delAnim modAnim modNotesTx">
        <pc:chgData name="Rachel Boxer" userId="6da37c9f42e40059" providerId="LiveId" clId="{F82C71D0-53C1-463C-84CE-02A1CAC059C3}" dt="2025-08-19T16:10:33.331" v="4065"/>
        <pc:sldMkLst>
          <pc:docMk/>
          <pc:sldMk cId="299343538" sldId="568"/>
        </pc:sldMkLst>
        <pc:spChg chg="del">
          <ac:chgData name="Rachel Boxer" userId="6da37c9f42e40059" providerId="LiveId" clId="{F82C71D0-53C1-463C-84CE-02A1CAC059C3}" dt="2025-08-19T16:05:47.563" v="3988" actId="478"/>
          <ac:spMkLst>
            <pc:docMk/>
            <pc:sldMk cId="299343538" sldId="568"/>
            <ac:spMk id="6" creationId="{F1E1CF1C-4C2E-ED93-52D3-9EAD3C72DDE1}"/>
          </ac:spMkLst>
        </pc:spChg>
        <pc:picChg chg="add mod">
          <ac:chgData name="Rachel Boxer" userId="6da37c9f42e40059" providerId="LiveId" clId="{F82C71D0-53C1-463C-84CE-02A1CAC059C3}" dt="2025-08-19T16:07:26.446" v="3996"/>
          <ac:picMkLst>
            <pc:docMk/>
            <pc:sldMk cId="299343538" sldId="568"/>
            <ac:picMk id="5" creationId="{0401CC8C-3414-EE5C-CCA4-B82E89AF2CEE}"/>
          </ac:picMkLst>
        </pc:picChg>
      </pc:sldChg>
      <pc:sldChg chg="addSp modSp new mod modNotesTx">
        <pc:chgData name="Rachel Boxer" userId="6da37c9f42e40059" providerId="LiveId" clId="{F82C71D0-53C1-463C-84CE-02A1CAC059C3}" dt="2025-08-19T16:27:57.729" v="4350" actId="6549"/>
        <pc:sldMkLst>
          <pc:docMk/>
          <pc:sldMk cId="3887286378" sldId="569"/>
        </pc:sldMkLst>
        <pc:picChg chg="add mod">
          <ac:chgData name="Rachel Boxer" userId="6da37c9f42e40059" providerId="LiveId" clId="{F82C71D0-53C1-463C-84CE-02A1CAC059C3}" dt="2025-08-19T16:12:41.365" v="4161"/>
          <ac:picMkLst>
            <pc:docMk/>
            <pc:sldMk cId="3887286378" sldId="569"/>
            <ac:picMk id="2" creationId="{07A2929B-C3A2-1493-E6D2-CC42659E5BEB}"/>
          </ac:picMkLst>
        </pc:picChg>
        <pc:picChg chg="add mod">
          <ac:chgData name="Rachel Boxer" userId="6da37c9f42e40059" providerId="LiveId" clId="{F82C71D0-53C1-463C-84CE-02A1CAC059C3}" dt="2025-08-19T16:12:49.968" v="4162" actId="1076"/>
          <ac:picMkLst>
            <pc:docMk/>
            <pc:sldMk cId="3887286378" sldId="569"/>
            <ac:picMk id="3" creationId="{19668160-4688-82E9-B4E9-097BD9D10ABD}"/>
          </ac:picMkLst>
        </pc:picChg>
      </pc:sldChg>
      <pc:sldChg chg="add ord modNotesTx">
        <pc:chgData name="Rachel Boxer" userId="6da37c9f42e40059" providerId="LiveId" clId="{F82C71D0-53C1-463C-84CE-02A1CAC059C3}" dt="2025-08-19T16:12:55.753" v="4164" actId="20577"/>
        <pc:sldMkLst>
          <pc:docMk/>
          <pc:sldMk cId="2108388328" sldId="570"/>
        </pc:sldMkLst>
      </pc:sldChg>
      <pc:sldChg chg="add ord modNotesTx">
        <pc:chgData name="Rachel Boxer" userId="6da37c9f42e40059" providerId="LiveId" clId="{F82C71D0-53C1-463C-84CE-02A1CAC059C3}" dt="2025-08-19T16:22:07.958" v="4326" actId="20577"/>
        <pc:sldMkLst>
          <pc:docMk/>
          <pc:sldMk cId="2068355081" sldId="571"/>
        </pc:sldMkLst>
      </pc:sldChg>
      <pc:sldChg chg="add modNotesTx">
        <pc:chgData name="Rachel Boxer" userId="6da37c9f42e40059" providerId="LiveId" clId="{F82C71D0-53C1-463C-84CE-02A1CAC059C3}" dt="2025-08-19T16:22:11.113" v="4330" actId="20577"/>
        <pc:sldMkLst>
          <pc:docMk/>
          <pc:sldMk cId="2427338263" sldId="572"/>
        </pc:sldMkLst>
      </pc:sldChg>
    </pc:docChg>
  </pc:docChgLst>
  <pc:docChgLst>
    <pc:chgData name="Rachel Boxer" userId="6da37c9f42e40059" providerId="LiveId" clId="{FD7CF1F5-DD9F-491A-A461-CA8F3DB494F4}"/>
    <pc:docChg chg="custSel modSld">
      <pc:chgData name="Rachel Boxer" userId="6da37c9f42e40059" providerId="LiveId" clId="{FD7CF1F5-DD9F-491A-A461-CA8F3DB494F4}" dt="2025-08-20T09:12:05.931" v="1691" actId="20577"/>
      <pc:docMkLst>
        <pc:docMk/>
      </pc:docMkLst>
      <pc:sldChg chg="addSp modSp addAnim modNotesTx">
        <pc:chgData name="Rachel Boxer" userId="6da37c9f42e40059" providerId="LiveId" clId="{FD7CF1F5-DD9F-491A-A461-CA8F3DB494F4}" dt="2025-08-16T12:43:09.971" v="1644" actId="1076"/>
        <pc:sldMkLst>
          <pc:docMk/>
          <pc:sldMk cId="1803948553" sldId="549"/>
        </pc:sldMkLst>
        <pc:spChg chg="add mod">
          <ac:chgData name="Rachel Boxer" userId="6da37c9f42e40059" providerId="LiveId" clId="{FD7CF1F5-DD9F-491A-A461-CA8F3DB494F4}" dt="2025-08-16T12:43:09.971" v="1644" actId="1076"/>
          <ac:spMkLst>
            <pc:docMk/>
            <pc:sldMk cId="1803948553" sldId="549"/>
            <ac:spMk id="4" creationId="{24CA1124-5251-96C3-AB62-EA9822440FDA}"/>
          </ac:spMkLst>
        </pc:spChg>
      </pc:sldChg>
      <pc:sldChg chg="modNotesTx">
        <pc:chgData name="Rachel Boxer" userId="6da37c9f42e40059" providerId="LiveId" clId="{FD7CF1F5-DD9F-491A-A461-CA8F3DB494F4}" dt="2025-08-20T09:12:05.931" v="1691" actId="20577"/>
        <pc:sldMkLst>
          <pc:docMk/>
          <pc:sldMk cId="311382369" sldId="559"/>
        </pc:sldMkLst>
      </pc:sldChg>
      <pc:sldChg chg="modNotesTx">
        <pc:chgData name="Rachel Boxer" userId="6da37c9f42e40059" providerId="LiveId" clId="{FD7CF1F5-DD9F-491A-A461-CA8F3DB494F4}" dt="2025-08-16T12:34:42.459" v="1272" actId="20577"/>
        <pc:sldMkLst>
          <pc:docMk/>
          <pc:sldMk cId="679553993" sldId="5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21/08/2025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signbsl.com/sign/wonder" TargetMode="External"/><Relationship Id="rId3" Type="http://schemas.openxmlformats.org/officeDocument/2006/relationships/hyperlink" Target="https://www.signdictionary.co.uk/view/creative?q=creative#title" TargetMode="External"/><Relationship Id="rId7" Type="http://schemas.openxmlformats.org/officeDocument/2006/relationships/hyperlink" Target="https://www.signbsl.com/sign/talk"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brightbsl.co.uk/signs/think" TargetMode="External"/><Relationship Id="rId5" Type="http://schemas.openxmlformats.org/officeDocument/2006/relationships/hyperlink" Target="https://www.signbsl.com/sign/gather" TargetMode="External"/><Relationship Id="rId4" Type="http://schemas.openxmlformats.org/officeDocument/2006/relationships/hyperlink" Target="https://www.signbsl.com/sign/gathering" TargetMode="External"/><Relationship Id="rId9" Type="http://schemas.openxmlformats.org/officeDocument/2006/relationships/hyperlink" Target="https://www.signbsl.com/sign/grow"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signbsl.com/sign/together"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signbsl.com/sign/responsibility"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iglib.library.vanderbilt.edu/act-imagelink.pl?RC=56385"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Slide 1: </a:t>
            </a:r>
            <a:r>
              <a:rPr lang="en-GB" sz="1200" b="1" kern="1200" dirty="0">
                <a:solidFill>
                  <a:schemeClr val="tx1"/>
                </a:solidFill>
                <a:effectLst/>
                <a:latin typeface="+mn-lt"/>
                <a:ea typeface="+mn-ea"/>
                <a:cs typeface="+mn-cs"/>
              </a:rPr>
              <a:t>Gathering</a:t>
            </a:r>
          </a:p>
          <a:p>
            <a:r>
              <a:rPr lang="en-GB" sz="1200" b="1" kern="1200" dirty="0">
                <a:solidFill>
                  <a:schemeClr val="tx1"/>
                </a:solidFill>
                <a:effectLst/>
                <a:latin typeface="+mn-lt"/>
                <a:ea typeface="+mn-ea"/>
                <a:cs typeface="+mn-cs"/>
              </a:rPr>
              <a:t>Use the new greeting, with BSL actions if desired.</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Leader: </a:t>
            </a:r>
            <a:r>
              <a:rPr lang="en-GB" sz="1200" kern="1200" dirty="0">
                <a:solidFill>
                  <a:schemeClr val="tx1"/>
                </a:solidFill>
                <a:effectLst/>
                <a:latin typeface="+mn-lt"/>
                <a:ea typeface="+mn-ea"/>
                <a:cs typeface="+mn-cs"/>
              </a:rPr>
              <a:t>We are a creative community. As we gather together today….</a:t>
            </a:r>
          </a:p>
          <a:p>
            <a:r>
              <a:rPr lang="en-GB" sz="1200" b="1" kern="1200" dirty="0">
                <a:solidFill>
                  <a:schemeClr val="tx1"/>
                </a:solidFill>
                <a:effectLst/>
                <a:latin typeface="+mn-lt"/>
                <a:ea typeface="+mn-ea"/>
                <a:cs typeface="+mn-cs"/>
              </a:rPr>
              <a:t>ALL: May our thinking, talking and wondering help us to grow.</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Here are BSL actions for some of the words:</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Leader’s words: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Creative: </a:t>
            </a:r>
            <a:r>
              <a:rPr lang="en-GB" sz="1200" i="1" u="sng" kern="1200" dirty="0">
                <a:solidFill>
                  <a:schemeClr val="tx1"/>
                </a:solidFill>
                <a:effectLst/>
                <a:latin typeface="+mn-lt"/>
                <a:ea typeface="+mn-ea"/>
                <a:cs typeface="+mn-cs"/>
                <a:hlinkClick r:id="rId3"/>
              </a:rPr>
              <a:t>https://www.signdictionary.co.uk/view/creative?q=creative#title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Community: (we use the word ‘gathering’ as it’s a simpler sign!) </a:t>
            </a:r>
            <a:r>
              <a:rPr lang="en-GB" sz="1200" i="1" u="sng" kern="1200" dirty="0">
                <a:solidFill>
                  <a:schemeClr val="tx1"/>
                </a:solidFill>
                <a:effectLst/>
                <a:latin typeface="+mn-lt"/>
                <a:ea typeface="+mn-ea"/>
                <a:cs typeface="+mn-cs"/>
                <a:hlinkClick r:id="rId4"/>
              </a:rPr>
              <a:t>https://www.signbsl.com/sign/gathering</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Gather together: </a:t>
            </a:r>
            <a:r>
              <a:rPr lang="en-GB" sz="1200" i="1" u="sng" kern="1200" dirty="0">
                <a:solidFill>
                  <a:schemeClr val="tx1"/>
                </a:solidFill>
                <a:effectLst/>
                <a:latin typeface="+mn-lt"/>
                <a:ea typeface="+mn-ea"/>
                <a:cs typeface="+mn-cs"/>
                <a:hlinkClick r:id="rId5"/>
              </a:rPr>
              <a:t>https://www.signbsl.com/sign/gather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Pupils’ response: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Think: </a:t>
            </a:r>
            <a:r>
              <a:rPr lang="en-GB" sz="1200" i="1" u="sng" kern="1200" dirty="0">
                <a:solidFill>
                  <a:schemeClr val="tx1"/>
                </a:solidFill>
                <a:effectLst/>
                <a:latin typeface="+mn-lt"/>
                <a:ea typeface="+mn-ea"/>
                <a:cs typeface="+mn-cs"/>
                <a:hlinkClick r:id="rId6"/>
              </a:rPr>
              <a:t>https://www.brightbsl.co.uk/signs/think</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Talk: </a:t>
            </a:r>
            <a:r>
              <a:rPr lang="en-GB" sz="1200" i="1" u="sng" kern="1200" dirty="0">
                <a:solidFill>
                  <a:schemeClr val="tx1"/>
                </a:solidFill>
                <a:effectLst/>
                <a:latin typeface="+mn-lt"/>
                <a:ea typeface="+mn-ea"/>
                <a:cs typeface="+mn-cs"/>
                <a:hlinkClick r:id="rId7"/>
              </a:rPr>
              <a:t>https://www.signbsl.com/sign/talk</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Wonder: </a:t>
            </a:r>
            <a:r>
              <a:rPr lang="en-GB" sz="1200" i="1" u="sng" kern="1200" dirty="0">
                <a:solidFill>
                  <a:schemeClr val="tx1"/>
                </a:solidFill>
                <a:effectLst/>
                <a:latin typeface="+mn-lt"/>
                <a:ea typeface="+mn-ea"/>
                <a:cs typeface="+mn-cs"/>
                <a:hlinkClick r:id="rId8"/>
              </a:rPr>
              <a:t>https://www.signbsl.com/sign/wonder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Grow: </a:t>
            </a:r>
            <a:r>
              <a:rPr lang="en-GB" sz="1200" i="1" u="sng" kern="1200" dirty="0">
                <a:solidFill>
                  <a:schemeClr val="tx1"/>
                </a:solidFill>
                <a:effectLst/>
                <a:latin typeface="+mn-lt"/>
                <a:ea typeface="+mn-ea"/>
                <a:cs typeface="+mn-cs"/>
                <a:hlinkClick r:id="rId9"/>
              </a:rPr>
              <a:t>https://www.signbsl.com/sign/grow</a:t>
            </a:r>
            <a:r>
              <a:rPr lang="en-GB" sz="1200" i="1" kern="1200" dirty="0">
                <a:solidFill>
                  <a:schemeClr val="tx1"/>
                </a:solidFill>
                <a:effectLst/>
                <a:latin typeface="+mn-lt"/>
                <a:ea typeface="+mn-ea"/>
                <a:cs typeface="+mn-cs"/>
              </a:rPr>
              <a:t> (2nd video)</a:t>
            </a:r>
            <a:endParaRPr lang="en-GB" sz="120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1</a:t>
            </a:fld>
            <a:endParaRPr lang="en-GB"/>
          </a:p>
        </p:txBody>
      </p:sp>
    </p:spTree>
    <p:extLst>
      <p:ext uri="{BB962C8B-B14F-4D97-AF65-F5344CB8AC3E}">
        <p14:creationId xmlns:p14="http://schemas.microsoft.com/office/powerpoint/2010/main" val="3314298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94177-4DB2-3CBC-6424-77B3E3327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1F8F0-0DAC-1CE9-FE92-82CD90106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B9BA76-0E77-BBEE-C43B-D59790A66C54}"/>
              </a:ext>
            </a:extLst>
          </p:cNvPr>
          <p:cNvSpPr>
            <a:spLocks noGrp="1"/>
          </p:cNvSpPr>
          <p:nvPr>
            <p:ph type="body" idx="1"/>
          </p:nvPr>
        </p:nvSpPr>
        <p:spPr/>
        <p:txBody>
          <a:bodyPr/>
          <a:lstStyle/>
          <a:p>
            <a:r>
              <a:rPr lang="en-GB" b="1" dirty="0"/>
              <a:t>Slide 10: This is my Son</a:t>
            </a:r>
          </a:p>
          <a:p>
            <a:r>
              <a:rPr lang="en-GB" b="0" dirty="0"/>
              <a:t>Spend a while just gazing at the panels. Relax, and focus on calm breathing.</a:t>
            </a:r>
          </a:p>
          <a:p>
            <a:r>
              <a:rPr lang="en-GB" b="0" dirty="0"/>
              <a:t>Let your eyes take in (look at) every detail……. </a:t>
            </a:r>
            <a:r>
              <a:rPr lang="en-GB" sz="1200" b="0" i="1" dirty="0"/>
              <a:t>[leave silence for a short while]</a:t>
            </a:r>
          </a:p>
          <a:p>
            <a:endParaRPr lang="en-GB" sz="1200" b="0" i="0" dirty="0"/>
          </a:p>
          <a:p>
            <a:r>
              <a:rPr lang="en-GB" sz="1200" b="0" i="0" dirty="0"/>
              <a:t>Now I’m going to use some questions to help us…for now, we’re not going to tell each other the answers. </a:t>
            </a:r>
            <a:r>
              <a:rPr lang="en-GB" sz="1200" b="0" i="1" dirty="0"/>
              <a:t>[select from the questions below, or use all, depending on the time / pupils you have]</a:t>
            </a:r>
            <a:endParaRPr lang="en-GB" sz="12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t>….Where do you think Jesus is in each panel?</a:t>
            </a:r>
          </a:p>
          <a:p>
            <a:r>
              <a:rPr lang="en-GB" sz="1200" b="0" i="0" dirty="0"/>
              <a:t>….I wonder what’s similar between the two panels? </a:t>
            </a:r>
            <a:r>
              <a:rPr lang="en-GB" sz="1200" b="0" i="1" dirty="0"/>
              <a:t>[pick out the two trees; the fruit – you’ve seen these before in the Garden of Eden; Jesus’ posture; the bright sun]</a:t>
            </a:r>
            <a:endParaRPr lang="en-GB" sz="1200" b="0" i="0" dirty="0"/>
          </a:p>
          <a:p>
            <a:r>
              <a:rPr lang="en-GB" sz="1200" b="0" i="0" dirty="0"/>
              <a:t>….and what’s different? </a:t>
            </a:r>
            <a:r>
              <a:rPr lang="en-GB" sz="1100" b="0" i="1" dirty="0"/>
              <a:t>[Jesus is in water / in the desert / wearing clothes in one; water / desert background; dove / snake]</a:t>
            </a:r>
            <a:endParaRPr lang="en-GB" sz="1200" b="0" i="0" dirty="0"/>
          </a:p>
          <a:p>
            <a:r>
              <a:rPr lang="en-GB" sz="1200" b="0" i="0" dirty="0"/>
              <a:t>….Which story/</a:t>
            </a:r>
            <a:r>
              <a:rPr lang="en-GB" sz="1200" b="0" i="0" dirty="0" err="1"/>
              <a:t>ies</a:t>
            </a:r>
            <a:r>
              <a:rPr lang="en-GB" sz="1200" b="0" i="0" dirty="0"/>
              <a:t> do you think these are from? </a:t>
            </a:r>
            <a:r>
              <a:rPr lang="en-GB" sz="1200" b="0" i="1" dirty="0"/>
              <a:t>[they are actually part of the same story – after Jesus was baptised, he went into the desert]</a:t>
            </a:r>
            <a:endParaRPr lang="en-GB" sz="1200" b="0" i="0" dirty="0"/>
          </a:p>
          <a:p>
            <a:r>
              <a:rPr lang="en-GB" sz="1200" b="0" i="0" dirty="0"/>
              <a:t>….Which parts have you seen before? </a:t>
            </a:r>
            <a:r>
              <a:rPr lang="en-GB" sz="1100" b="0" i="1" dirty="0"/>
              <a:t>[trees with fruit; dove=Holy Spirit; snake from Garden of Eden]</a:t>
            </a:r>
            <a:endParaRPr lang="en-GB" sz="12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t>Now spend a few minutes talking about the things you were thinking about….and pick out the words </a:t>
            </a:r>
            <a:r>
              <a:rPr lang="en-GB" sz="1200" b="1" dirty="0">
                <a:solidFill>
                  <a:schemeClr val="tx1"/>
                </a:solidFill>
                <a:latin typeface="Century Gothic" panose="020B0502020202020204" pitchFamily="34" charset="0"/>
              </a:rPr>
              <a:t>‘You are my Son, whom I love.’ </a:t>
            </a:r>
            <a:r>
              <a:rPr lang="en-GB" sz="1200" b="0" dirty="0">
                <a:solidFill>
                  <a:schemeClr val="tx1"/>
                </a:solidFill>
                <a:latin typeface="Century Gothic" panose="020B0502020202020204" pitchFamily="34" charset="0"/>
              </a:rPr>
              <a:t>and </a:t>
            </a:r>
            <a:r>
              <a:rPr lang="en-GB" sz="1200" b="1" dirty="0">
                <a:solidFill>
                  <a:schemeClr val="tx1"/>
                </a:solidFill>
                <a:latin typeface="Century Gothic" panose="020B0502020202020204" pitchFamily="34" charset="0"/>
              </a:rPr>
              <a:t>‘If you are the Son of God…..’ </a:t>
            </a:r>
            <a:r>
              <a:rPr lang="en-GB" sz="1200" b="0" i="1" dirty="0">
                <a:solidFill>
                  <a:schemeClr val="tx1"/>
                </a:solidFill>
                <a:latin typeface="Century Gothic" panose="020B0502020202020204" pitchFamily="34" charset="0"/>
              </a:rPr>
              <a:t>to confirm what children might already have said. </a:t>
            </a:r>
          </a:p>
          <a:p>
            <a:r>
              <a:rPr lang="en-GB" sz="1200" b="0" i="0" dirty="0"/>
              <a:t>….Whose words are these? </a:t>
            </a:r>
            <a:r>
              <a:rPr lang="en-GB" sz="1200" b="0" i="1" dirty="0"/>
              <a:t>[God the Father / Satan, the tempter – who also spoke to Adam and Eve in the Garden of Eden, where they made choices too]</a:t>
            </a:r>
            <a:endParaRPr lang="en-GB" sz="1200" b="0" i="0" dirty="0"/>
          </a:p>
          <a:p>
            <a:endParaRPr lang="en-GB" sz="1200" b="0" i="0" dirty="0"/>
          </a:p>
          <a:p>
            <a:r>
              <a:rPr lang="en-GB" sz="1200" b="0" i="0" dirty="0"/>
              <a:t>….Can you find the birds? </a:t>
            </a:r>
            <a:r>
              <a:rPr lang="en-GB" sz="1200" b="0" i="1" dirty="0"/>
              <a:t>[for time purposes, we don’t talk about the birds in this script, but if children ask, this is what Jacqui said: ‘The kingfisher The blackbird is a traditional sign </a:t>
            </a:r>
            <a:r>
              <a:rPr lang="en-GB" sz="1200" b="0" i="1"/>
              <a:t>of temptation, </a:t>
            </a:r>
            <a:endParaRPr lang="en-GB" b="0" dirty="0"/>
          </a:p>
          <a:p>
            <a:endParaRPr lang="en-GB" sz="1100" b="0" i="0" dirty="0"/>
          </a:p>
          <a:p>
            <a:endParaRPr lang="en-GB" sz="1100" b="0" i="0" dirty="0"/>
          </a:p>
          <a:p>
            <a:endParaRPr lang="en-GB" sz="1100" b="0" i="0" dirty="0"/>
          </a:p>
          <a:p>
            <a:endParaRPr lang="en-GB" b="0" i="0" dirty="0"/>
          </a:p>
        </p:txBody>
      </p:sp>
      <p:sp>
        <p:nvSpPr>
          <p:cNvPr id="4" name="Slide Number Placeholder 3">
            <a:extLst>
              <a:ext uri="{FF2B5EF4-FFF2-40B4-BE49-F238E27FC236}">
                <a16:creationId xmlns:a16="http://schemas.microsoft.com/office/drawing/2014/main" id="{6EFF65AF-7FE1-2865-2771-2AA99C2F7F67}"/>
              </a:ext>
            </a:extLst>
          </p:cNvPr>
          <p:cNvSpPr>
            <a:spLocks noGrp="1"/>
          </p:cNvSpPr>
          <p:nvPr>
            <p:ph type="sldNum" sz="quarter" idx="5"/>
          </p:nvPr>
        </p:nvSpPr>
        <p:spPr/>
        <p:txBody>
          <a:bodyPr/>
          <a:lstStyle/>
          <a:p>
            <a:fld id="{DDD5497B-4A75-480F-A5A0-54029FF93931}" type="slidenum">
              <a:rPr lang="en-GB" smtClean="0"/>
              <a:t>10</a:t>
            </a:fld>
            <a:endParaRPr lang="en-GB"/>
          </a:p>
        </p:txBody>
      </p:sp>
    </p:spTree>
    <p:extLst>
      <p:ext uri="{BB962C8B-B14F-4D97-AF65-F5344CB8AC3E}">
        <p14:creationId xmlns:p14="http://schemas.microsoft.com/office/powerpoint/2010/main" val="1392896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2F4DE-5069-A591-FCF7-242DEC424B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4FC93-DEF7-6D7F-4BF9-0D585C8A36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108940-B94C-9197-CC62-8EDE9814DE13}"/>
              </a:ext>
            </a:extLst>
          </p:cNvPr>
          <p:cNvSpPr>
            <a:spLocks noGrp="1"/>
          </p:cNvSpPr>
          <p:nvPr>
            <p:ph type="body" idx="1"/>
          </p:nvPr>
        </p:nvSpPr>
        <p:spPr/>
        <p:txBody>
          <a:bodyPr/>
          <a:lstStyle/>
          <a:p>
            <a:r>
              <a:rPr lang="en-GB" b="1" dirty="0"/>
              <a:t>Slide 11: Reflective story – using story on p.5 and props if desired.</a:t>
            </a:r>
          </a:p>
          <a:p>
            <a:r>
              <a:rPr lang="en-GB" sz="1100" b="0" i="0" dirty="0"/>
              <a:t>We’re going to use the story of these panels to help us to think some more about choices….</a:t>
            </a:r>
          </a:p>
          <a:p>
            <a:endParaRPr lang="en-GB" sz="1100" b="0" i="0" dirty="0"/>
          </a:p>
          <a:p>
            <a:r>
              <a:rPr lang="en-GB" sz="1200" i="1" kern="1200" dirty="0">
                <a:solidFill>
                  <a:schemeClr val="tx1"/>
                </a:solidFill>
                <a:effectLst/>
                <a:latin typeface="+mn-lt"/>
                <a:ea typeface="+mn-ea"/>
                <a:cs typeface="+mn-cs"/>
              </a:rPr>
              <a:t>[Place cloth] </a:t>
            </a:r>
            <a:r>
              <a:rPr lang="en-GB" sz="1200" kern="1200" dirty="0">
                <a:solidFill>
                  <a:schemeClr val="tx1"/>
                </a:solidFill>
                <a:effectLst/>
                <a:latin typeface="+mn-lt"/>
                <a:ea typeface="+mn-ea"/>
                <a:cs typeface="+mn-cs"/>
              </a:rPr>
              <a:t>After Jesus was baptised, he went off alone into the desert. He spent a long time there praying and preparing for the work God had for him to do. He went without food for 40 days. At the end of this time God's enemy, Satan, the tempter, tempted Jesus with different ways that he could bring in God's Kingdom. He was offered three other ways to bring God's Kingdom into this world but each one of them avoided the cross. </a:t>
            </a: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Place the stone on the cloth: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'Why not change stones to bread and feed everyone who is hungry?' the tempter said. 'This will surely solve all the world's problems and bring in God's Kingdom!'</a:t>
            </a: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Place the tower on the cloth:</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‘Why not jump down from a high tower in Jerusalem and defy gravity by landing safely?' he said. 'This will surely guarantee that people will believe you can do miraculous things and bring in God's Kingdom!'</a:t>
            </a: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Place the toy sword: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'Why not crush all the bad in the world with my help, so that everything is then ruled by you?' he said. 'This will surely bring in God's Kingdom!'</a:t>
            </a: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Allow the children time to think about the symbols of the story in front of them and wonder about these different ways of changing the world and making it more like heaven, with these questions: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I wonder if full stomachs are really the way to change people's hearts?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I wonder if a miracle jump would really persuade people?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I wonder if crushing the opposition in battle will really bring peace to the world?</a:t>
            </a:r>
            <a:endParaRPr lang="en-GB"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that’s not what Jesus chose. He knew that God’s way – the way that would take him to the Cross, </a:t>
            </a:r>
            <a:r>
              <a:rPr lang="en-GB" sz="1200" i="1" kern="1200" dirty="0">
                <a:solidFill>
                  <a:schemeClr val="tx1"/>
                </a:solidFill>
                <a:effectLst/>
                <a:latin typeface="+mn-lt"/>
                <a:ea typeface="+mn-ea"/>
                <a:cs typeface="+mn-cs"/>
              </a:rPr>
              <a:t>[take the imitation sword and now turn it upside down (a sign of choosing not to fight); the shape that it makes is that of a cross] </a:t>
            </a:r>
            <a:r>
              <a:rPr lang="en-GB" sz="1200" kern="1200" dirty="0">
                <a:solidFill>
                  <a:schemeClr val="tx1"/>
                </a:solidFill>
                <a:effectLst/>
                <a:latin typeface="+mn-lt"/>
                <a:ea typeface="+mn-ea"/>
                <a:cs typeface="+mn-cs"/>
              </a:rPr>
              <a:t>was the right way. </a:t>
            </a:r>
          </a:p>
          <a:p>
            <a:endParaRPr lang="en-GB" b="0" i="0" dirty="0"/>
          </a:p>
        </p:txBody>
      </p:sp>
      <p:sp>
        <p:nvSpPr>
          <p:cNvPr id="4" name="Slide Number Placeholder 3">
            <a:extLst>
              <a:ext uri="{FF2B5EF4-FFF2-40B4-BE49-F238E27FC236}">
                <a16:creationId xmlns:a16="http://schemas.microsoft.com/office/drawing/2014/main" id="{CA79D420-B423-AADC-E61B-98BF139C7C6A}"/>
              </a:ext>
            </a:extLst>
          </p:cNvPr>
          <p:cNvSpPr>
            <a:spLocks noGrp="1"/>
          </p:cNvSpPr>
          <p:nvPr>
            <p:ph type="sldNum" sz="quarter" idx="5"/>
          </p:nvPr>
        </p:nvSpPr>
        <p:spPr/>
        <p:txBody>
          <a:bodyPr/>
          <a:lstStyle/>
          <a:p>
            <a:fld id="{DDD5497B-4A75-480F-A5A0-54029FF93931}" type="slidenum">
              <a:rPr lang="en-GB" smtClean="0"/>
              <a:t>11</a:t>
            </a:fld>
            <a:endParaRPr lang="en-GB"/>
          </a:p>
        </p:txBody>
      </p:sp>
    </p:spTree>
    <p:extLst>
      <p:ext uri="{BB962C8B-B14F-4D97-AF65-F5344CB8AC3E}">
        <p14:creationId xmlns:p14="http://schemas.microsoft.com/office/powerpoint/2010/main" val="3948508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12: Responding and words for worship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Today, we’ve thought about the choices that Jesus made, choices that were difficult and would take him to the Cross. He chose God’s way over the short-cuts that Satan the tempter offered him. We heard in an earlier story about how Mary also chose God’s way and said: </a:t>
            </a:r>
            <a:r>
              <a:rPr lang="en-GB" b="1" dirty="0">
                <a:solidFill>
                  <a:schemeClr val="tx1"/>
                </a:solidFill>
                <a:latin typeface="Century Gothic" panose="020B0502020202020204" pitchFamily="34" charset="0"/>
              </a:rPr>
              <a:t>Let this happen to me as you say!</a:t>
            </a:r>
            <a:endParaRPr lang="en-GB" b="0" dirty="0"/>
          </a:p>
          <a:p>
            <a:endParaRPr lang="en-GB" b="0" dirty="0"/>
          </a:p>
          <a:p>
            <a:r>
              <a:rPr lang="en-GB" b="0" dirty="0"/>
              <a:t>We’ve also thought about what choices look like for us – some easier, some more difficult. We have many ways in school to help us to choose well…. </a:t>
            </a:r>
            <a:r>
              <a:rPr lang="en-GB" b="0" i="1" dirty="0"/>
              <a:t>[you may want to contextualise here, using values/tools that are familiar for your school community] </a:t>
            </a:r>
            <a:r>
              <a:rPr lang="en-GB" b="0" i="0" dirty="0"/>
              <a:t>and anyone who is a part of this community will always help you if you ask for it…..</a:t>
            </a:r>
            <a:endParaRPr lang="en-GB" b="0" dirty="0"/>
          </a:p>
          <a:p>
            <a:endParaRPr lang="en-GB" b="0" dirty="0"/>
          </a:p>
        </p:txBody>
      </p:sp>
      <p:sp>
        <p:nvSpPr>
          <p:cNvPr id="4" name="Slide Number Placeholder 3"/>
          <p:cNvSpPr>
            <a:spLocks noGrp="1"/>
          </p:cNvSpPr>
          <p:nvPr>
            <p:ph type="sldNum" sz="quarter" idx="5"/>
          </p:nvPr>
        </p:nvSpPr>
        <p:spPr/>
        <p:txBody>
          <a:bodyPr/>
          <a:lstStyle/>
          <a:p>
            <a:fld id="{DDD5497B-4A75-480F-A5A0-54029FF93931}" type="slidenum">
              <a:rPr lang="en-GB" smtClean="0"/>
              <a:t>12</a:t>
            </a:fld>
            <a:endParaRPr lang="en-GB"/>
          </a:p>
        </p:txBody>
      </p:sp>
    </p:spTree>
    <p:extLst>
      <p:ext uri="{BB962C8B-B14F-4D97-AF65-F5344CB8AC3E}">
        <p14:creationId xmlns:p14="http://schemas.microsoft.com/office/powerpoint/2010/main" val="961067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13: </a:t>
            </a:r>
            <a:r>
              <a:rPr lang="en-GB" b="0" dirty="0"/>
              <a:t>The choices we make are like a fork in the road – do we go this way, or that way? As we think about the choices that lie ahead of us today, let’s wonder together……You might want to bring a choice into your mind now….</a:t>
            </a: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13</a:t>
            </a:fld>
            <a:endParaRPr lang="en-GB"/>
          </a:p>
        </p:txBody>
      </p:sp>
    </p:spTree>
    <p:extLst>
      <p:ext uri="{BB962C8B-B14F-4D97-AF65-F5344CB8AC3E}">
        <p14:creationId xmlns:p14="http://schemas.microsoft.com/office/powerpoint/2010/main" val="2473630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0A680-2E5E-9E22-59A0-044399330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E15715-D2A7-8541-13E3-4B0D5B5F90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972F90-02A4-A58D-16A2-1823913D2355}"/>
              </a:ext>
            </a:extLst>
          </p:cNvPr>
          <p:cNvSpPr>
            <a:spLocks noGrp="1"/>
          </p:cNvSpPr>
          <p:nvPr>
            <p:ph type="body" idx="1"/>
          </p:nvPr>
        </p:nvSpPr>
        <p:spPr/>
        <p:txBody>
          <a:bodyPr/>
          <a:lstStyle/>
          <a:p>
            <a:r>
              <a:rPr lang="en-GB" b="1" dirty="0"/>
              <a:t>Slide 14: Responding and words for worship</a:t>
            </a:r>
          </a:p>
          <a:p>
            <a:pPr algn="ctr" fontAlgn="auto">
              <a:spcAft>
                <a:spcPts val="0"/>
              </a:spcAft>
              <a:buNone/>
              <a:defRPr/>
            </a:pPr>
            <a:r>
              <a:rPr lang="en-GB" sz="1200" b="1" dirty="0">
                <a:solidFill>
                  <a:prstClr val="black"/>
                </a:solidFill>
                <a:latin typeface="Century Gothic" panose="020B0502020202020204" pitchFamily="34" charset="0"/>
              </a:rPr>
              <a:t>….I wonder what choices we might face today?....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entury Gothic" panose="020B0502020202020204" pitchFamily="34" charset="0"/>
              </a:rPr>
              <a:t>….I wonder what might help us to choose well?....</a:t>
            </a:r>
          </a:p>
          <a:p>
            <a:pPr algn="ctr" fontAlgn="auto">
              <a:spcAft>
                <a:spcPts val="0"/>
              </a:spcAft>
              <a:buNone/>
              <a:defRPr/>
            </a:pPr>
            <a:r>
              <a:rPr lang="en-GB" sz="1200" b="1" dirty="0">
                <a:solidFill>
                  <a:prstClr val="black"/>
                </a:solidFill>
                <a:latin typeface="Century Gothic" panose="020B0502020202020204" pitchFamily="34" charset="0"/>
              </a:rPr>
              <a:t>….I wonder what we might learn from the example set by Jesus?....</a:t>
            </a:r>
            <a:endParaRPr lang="en-GB" b="0" dirty="0"/>
          </a:p>
          <a:p>
            <a:r>
              <a:rPr lang="en-GB" sz="1200" b="1" kern="1200" dirty="0">
                <a:solidFill>
                  <a:schemeClr val="tx1"/>
                </a:solidFill>
                <a:effectLst/>
                <a:latin typeface="+mn-lt"/>
                <a:ea typeface="+mn-ea"/>
                <a:cs typeface="+mn-cs"/>
              </a:rPr>
              <a:t>Opportunity for reflection / prayer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going to pray now. If this is something that you feel comfortable doing, then there will be some words for us to share together. If you don’t want to pray, then use the quiet to be still with your own thoughts. Here are the words….</a:t>
            </a:r>
            <a:endParaRPr lang="en-GB" sz="1200" kern="1200" dirty="0">
              <a:solidFill>
                <a:schemeClr val="tx1"/>
              </a:solidFill>
              <a:effectLst/>
              <a:latin typeface="+mn-lt"/>
              <a:ea typeface="+mn-ea"/>
              <a:cs typeface="+mn-cs"/>
            </a:endParaRPr>
          </a:p>
          <a:p>
            <a:endParaRPr lang="en-GB" b="0" dirty="0"/>
          </a:p>
        </p:txBody>
      </p:sp>
      <p:sp>
        <p:nvSpPr>
          <p:cNvPr id="4" name="Slide Number Placeholder 3">
            <a:extLst>
              <a:ext uri="{FF2B5EF4-FFF2-40B4-BE49-F238E27FC236}">
                <a16:creationId xmlns:a16="http://schemas.microsoft.com/office/drawing/2014/main" id="{F9A9B2BA-7A9D-9BFD-6507-7DC45DBB1E50}"/>
              </a:ext>
            </a:extLst>
          </p:cNvPr>
          <p:cNvSpPr>
            <a:spLocks noGrp="1"/>
          </p:cNvSpPr>
          <p:nvPr>
            <p:ph type="sldNum" sz="quarter" idx="5"/>
          </p:nvPr>
        </p:nvSpPr>
        <p:spPr/>
        <p:txBody>
          <a:bodyPr/>
          <a:lstStyle/>
          <a:p>
            <a:fld id="{DDD5497B-4A75-480F-A5A0-54029FF93931}" type="slidenum">
              <a:rPr lang="en-GB" smtClean="0"/>
              <a:t>14</a:t>
            </a:fld>
            <a:endParaRPr lang="en-GB"/>
          </a:p>
        </p:txBody>
      </p:sp>
    </p:spTree>
    <p:extLst>
      <p:ext uri="{BB962C8B-B14F-4D97-AF65-F5344CB8AC3E}">
        <p14:creationId xmlns:p14="http://schemas.microsoft.com/office/powerpoint/2010/main" val="3631934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15: Help us to choose well.</a:t>
            </a:r>
          </a:p>
        </p:txBody>
      </p:sp>
      <p:sp>
        <p:nvSpPr>
          <p:cNvPr id="4" name="Slide Number Placeholder 3"/>
          <p:cNvSpPr>
            <a:spLocks noGrp="1"/>
          </p:cNvSpPr>
          <p:nvPr>
            <p:ph type="sldNum" sz="quarter" idx="5"/>
          </p:nvPr>
        </p:nvSpPr>
        <p:spPr/>
        <p:txBody>
          <a:bodyPr/>
          <a:lstStyle/>
          <a:p>
            <a:fld id="{DDD5497B-4A75-480F-A5A0-54029FF93931}" type="slidenum">
              <a:rPr lang="en-GB" smtClean="0"/>
              <a:t>15</a:t>
            </a:fld>
            <a:endParaRPr lang="en-GB"/>
          </a:p>
        </p:txBody>
      </p:sp>
    </p:spTree>
    <p:extLst>
      <p:ext uri="{BB962C8B-B14F-4D97-AF65-F5344CB8AC3E}">
        <p14:creationId xmlns:p14="http://schemas.microsoft.com/office/powerpoint/2010/main" val="2984402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16: </a:t>
            </a:r>
            <a:r>
              <a:rPr lang="en-GB" b="0" dirty="0"/>
              <a:t>In the choices we make at home and at school</a:t>
            </a:r>
          </a:p>
        </p:txBody>
      </p:sp>
      <p:sp>
        <p:nvSpPr>
          <p:cNvPr id="4" name="Slide Number Placeholder 3"/>
          <p:cNvSpPr>
            <a:spLocks noGrp="1"/>
          </p:cNvSpPr>
          <p:nvPr>
            <p:ph type="sldNum" sz="quarter" idx="5"/>
          </p:nvPr>
        </p:nvSpPr>
        <p:spPr/>
        <p:txBody>
          <a:bodyPr/>
          <a:lstStyle/>
          <a:p>
            <a:fld id="{DDD5497B-4A75-480F-A5A0-54029FF93931}" type="slidenum">
              <a:rPr lang="en-GB" smtClean="0"/>
              <a:t>16</a:t>
            </a:fld>
            <a:endParaRPr lang="en-GB"/>
          </a:p>
        </p:txBody>
      </p:sp>
    </p:spTree>
    <p:extLst>
      <p:ext uri="{BB962C8B-B14F-4D97-AF65-F5344CB8AC3E}">
        <p14:creationId xmlns:p14="http://schemas.microsoft.com/office/powerpoint/2010/main" val="2730906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55D81-63A7-08DF-EA27-249662F688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F970D6-5569-EF3A-16D4-FDCDCFC32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C014B-411D-6D9F-8F86-75F6F1C4F573}"/>
              </a:ext>
            </a:extLst>
          </p:cNvPr>
          <p:cNvSpPr>
            <a:spLocks noGrp="1"/>
          </p:cNvSpPr>
          <p:nvPr>
            <p:ph type="body" idx="1"/>
          </p:nvPr>
        </p:nvSpPr>
        <p:spPr/>
        <p:txBody>
          <a:bodyPr/>
          <a:lstStyle/>
          <a:p>
            <a:r>
              <a:rPr lang="en-GB" b="1" dirty="0"/>
              <a:t>Slide 17: Help us to choose well.</a:t>
            </a:r>
          </a:p>
        </p:txBody>
      </p:sp>
      <p:sp>
        <p:nvSpPr>
          <p:cNvPr id="4" name="Slide Number Placeholder 3">
            <a:extLst>
              <a:ext uri="{FF2B5EF4-FFF2-40B4-BE49-F238E27FC236}">
                <a16:creationId xmlns:a16="http://schemas.microsoft.com/office/drawing/2014/main" id="{AEB0AA9A-56A5-B708-9FEE-2FDCABE2D3D1}"/>
              </a:ext>
            </a:extLst>
          </p:cNvPr>
          <p:cNvSpPr>
            <a:spLocks noGrp="1"/>
          </p:cNvSpPr>
          <p:nvPr>
            <p:ph type="sldNum" sz="quarter" idx="5"/>
          </p:nvPr>
        </p:nvSpPr>
        <p:spPr/>
        <p:txBody>
          <a:bodyPr/>
          <a:lstStyle/>
          <a:p>
            <a:fld id="{DDD5497B-4A75-480F-A5A0-54029FF93931}" type="slidenum">
              <a:rPr lang="en-GB" smtClean="0"/>
              <a:t>17</a:t>
            </a:fld>
            <a:endParaRPr lang="en-GB"/>
          </a:p>
        </p:txBody>
      </p:sp>
    </p:spTree>
    <p:extLst>
      <p:ext uri="{BB962C8B-B14F-4D97-AF65-F5344CB8AC3E}">
        <p14:creationId xmlns:p14="http://schemas.microsoft.com/office/powerpoint/2010/main" val="3656319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18: </a:t>
            </a:r>
            <a:r>
              <a:rPr lang="en-GB" sz="1200" b="0" kern="1200" dirty="0">
                <a:solidFill>
                  <a:schemeClr val="tx1"/>
                </a:solidFill>
                <a:effectLst/>
                <a:latin typeface="+mn-lt"/>
                <a:ea typeface="+mn-ea"/>
                <a:cs typeface="+mn-cs"/>
              </a:rPr>
              <a:t>In the friends that we make</a:t>
            </a: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18</a:t>
            </a:fld>
            <a:endParaRPr lang="en-GB"/>
          </a:p>
        </p:txBody>
      </p:sp>
    </p:spTree>
    <p:extLst>
      <p:ext uri="{BB962C8B-B14F-4D97-AF65-F5344CB8AC3E}">
        <p14:creationId xmlns:p14="http://schemas.microsoft.com/office/powerpoint/2010/main" val="2533011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10284-3EA1-93E4-624A-5F0AF83065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17E967-25D1-8E58-9B7E-B5900DD1B3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74292-4CFA-3005-825C-1599304353F0}"/>
              </a:ext>
            </a:extLst>
          </p:cNvPr>
          <p:cNvSpPr>
            <a:spLocks noGrp="1"/>
          </p:cNvSpPr>
          <p:nvPr>
            <p:ph type="body" idx="1"/>
          </p:nvPr>
        </p:nvSpPr>
        <p:spPr/>
        <p:txBody>
          <a:bodyPr/>
          <a:lstStyle/>
          <a:p>
            <a:r>
              <a:rPr lang="en-GB" b="1" dirty="0"/>
              <a:t>Slide 19: Help us to choose well.</a:t>
            </a:r>
          </a:p>
        </p:txBody>
      </p:sp>
      <p:sp>
        <p:nvSpPr>
          <p:cNvPr id="4" name="Slide Number Placeholder 3">
            <a:extLst>
              <a:ext uri="{FF2B5EF4-FFF2-40B4-BE49-F238E27FC236}">
                <a16:creationId xmlns:a16="http://schemas.microsoft.com/office/drawing/2014/main" id="{C27A6510-2754-0F6D-D5E2-3D20E23A33F2}"/>
              </a:ext>
            </a:extLst>
          </p:cNvPr>
          <p:cNvSpPr>
            <a:spLocks noGrp="1"/>
          </p:cNvSpPr>
          <p:nvPr>
            <p:ph type="sldNum" sz="quarter" idx="5"/>
          </p:nvPr>
        </p:nvSpPr>
        <p:spPr/>
        <p:txBody>
          <a:bodyPr/>
          <a:lstStyle/>
          <a:p>
            <a:fld id="{DDD5497B-4A75-480F-A5A0-54029FF93931}" type="slidenum">
              <a:rPr lang="en-GB" smtClean="0"/>
              <a:t>19</a:t>
            </a:fld>
            <a:endParaRPr lang="en-GB"/>
          </a:p>
        </p:txBody>
      </p:sp>
    </p:spTree>
    <p:extLst>
      <p:ext uri="{BB962C8B-B14F-4D97-AF65-F5344CB8AC3E}">
        <p14:creationId xmlns:p14="http://schemas.microsoft.com/office/powerpoint/2010/main" val="724449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1" kern="1200" dirty="0">
                <a:solidFill>
                  <a:schemeClr val="tx1"/>
                </a:solidFill>
                <a:effectLst/>
                <a:latin typeface="+mn-lt"/>
                <a:ea typeface="+mn-ea"/>
                <a:cs typeface="+mn-cs"/>
              </a:rPr>
              <a:t>Slide 2: Threads Through the Cross</a:t>
            </a:r>
          </a:p>
          <a:p>
            <a:r>
              <a:rPr lang="en-GB" sz="1200" kern="1200" dirty="0">
                <a:solidFill>
                  <a:schemeClr val="tx1"/>
                </a:solidFill>
                <a:effectLst/>
                <a:latin typeface="+mn-lt"/>
                <a:ea typeface="+mn-ea"/>
                <a:cs typeface="+mn-cs"/>
              </a:rPr>
              <a:t>Shortly, we will be looking at more of Jacqui’s panels. But first, something to think and talk about together.</a:t>
            </a:r>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503949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75267-B36F-FA12-3D06-BACD5254C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92627-AC62-0FA2-CA86-7CA37F2A3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EDD180-19A6-09AC-8CA0-B0A4FDD9AE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20: </a:t>
            </a:r>
            <a:r>
              <a:rPr lang="en-GB" sz="1200" b="0" kern="1200" dirty="0">
                <a:solidFill>
                  <a:schemeClr val="tx1"/>
                </a:solidFill>
                <a:effectLst/>
                <a:latin typeface="+mn-lt"/>
                <a:ea typeface="+mn-ea"/>
                <a:cs typeface="+mn-cs"/>
              </a:rPr>
              <a:t>In the way that we treat one another….</a:t>
            </a:r>
          </a:p>
          <a:p>
            <a:endParaRPr lang="en-GB" dirty="0"/>
          </a:p>
        </p:txBody>
      </p:sp>
      <p:sp>
        <p:nvSpPr>
          <p:cNvPr id="4" name="Slide Number Placeholder 3">
            <a:extLst>
              <a:ext uri="{FF2B5EF4-FFF2-40B4-BE49-F238E27FC236}">
                <a16:creationId xmlns:a16="http://schemas.microsoft.com/office/drawing/2014/main" id="{E9DD8BA2-0154-1202-0173-4E78CEA924D0}"/>
              </a:ext>
            </a:extLst>
          </p:cNvPr>
          <p:cNvSpPr>
            <a:spLocks noGrp="1"/>
          </p:cNvSpPr>
          <p:nvPr>
            <p:ph type="sldNum" sz="quarter" idx="5"/>
          </p:nvPr>
        </p:nvSpPr>
        <p:spPr/>
        <p:txBody>
          <a:bodyPr/>
          <a:lstStyle/>
          <a:p>
            <a:fld id="{DDD5497B-4A75-480F-A5A0-54029FF93931}" type="slidenum">
              <a:rPr lang="en-GB" smtClean="0"/>
              <a:t>20</a:t>
            </a:fld>
            <a:endParaRPr lang="en-GB"/>
          </a:p>
        </p:txBody>
      </p:sp>
    </p:spTree>
    <p:extLst>
      <p:ext uri="{BB962C8B-B14F-4D97-AF65-F5344CB8AC3E}">
        <p14:creationId xmlns:p14="http://schemas.microsoft.com/office/powerpoint/2010/main" val="3972876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C3E9D-14A6-A753-DC39-6062BC68B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4E4751-14C8-8CF4-E0FF-CAF37F671E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2AC62A-5476-AF7C-DE07-53766A7A47F8}"/>
              </a:ext>
            </a:extLst>
          </p:cNvPr>
          <p:cNvSpPr>
            <a:spLocks noGrp="1"/>
          </p:cNvSpPr>
          <p:nvPr>
            <p:ph type="body" idx="1"/>
          </p:nvPr>
        </p:nvSpPr>
        <p:spPr/>
        <p:txBody>
          <a:bodyPr/>
          <a:lstStyle/>
          <a:p>
            <a:r>
              <a:rPr lang="en-GB" b="1" dirty="0"/>
              <a:t>Slide 21: Help us to choose well.</a:t>
            </a:r>
          </a:p>
        </p:txBody>
      </p:sp>
      <p:sp>
        <p:nvSpPr>
          <p:cNvPr id="4" name="Slide Number Placeholder 3">
            <a:extLst>
              <a:ext uri="{FF2B5EF4-FFF2-40B4-BE49-F238E27FC236}">
                <a16:creationId xmlns:a16="http://schemas.microsoft.com/office/drawing/2014/main" id="{20C26B2A-A327-A0D2-E0A5-1A2ABE221D96}"/>
              </a:ext>
            </a:extLst>
          </p:cNvPr>
          <p:cNvSpPr>
            <a:spLocks noGrp="1"/>
          </p:cNvSpPr>
          <p:nvPr>
            <p:ph type="sldNum" sz="quarter" idx="5"/>
          </p:nvPr>
        </p:nvSpPr>
        <p:spPr/>
        <p:txBody>
          <a:bodyPr/>
          <a:lstStyle/>
          <a:p>
            <a:fld id="{DDD5497B-4A75-480F-A5A0-54029FF93931}" type="slidenum">
              <a:rPr lang="en-GB" smtClean="0"/>
              <a:t>21</a:t>
            </a:fld>
            <a:endParaRPr lang="en-GB"/>
          </a:p>
        </p:txBody>
      </p:sp>
    </p:spTree>
    <p:extLst>
      <p:ext uri="{BB962C8B-B14F-4D97-AF65-F5344CB8AC3E}">
        <p14:creationId xmlns:p14="http://schemas.microsoft.com/office/powerpoint/2010/main" val="3525762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a:solidFill>
                  <a:schemeClr val="tx1"/>
                </a:solidFill>
                <a:effectLst/>
                <a:latin typeface="+mn-lt"/>
                <a:ea typeface="+mn-ea"/>
                <a:cs typeface="+mn-cs"/>
              </a:rPr>
              <a:t>Sending: Slide 22 (NB note different word from last week!)</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 </a:t>
            </a:r>
            <a:r>
              <a:rPr lang="en-GB" sz="1200" b="1" kern="1200" dirty="0">
                <a:solidFill>
                  <a:schemeClr val="tx1"/>
                </a:solidFill>
                <a:effectLst/>
                <a:latin typeface="+mn-lt"/>
                <a:ea typeface="+mn-ea"/>
                <a:cs typeface="+mn-cs"/>
              </a:rPr>
              <a:t>As we leave this place &amp; time and go into the day ahead…</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All: Together, we create a </a:t>
            </a:r>
            <a:r>
              <a:rPr lang="en-GB" sz="1200" b="1" i="1" u="sng" kern="1200" dirty="0">
                <a:solidFill>
                  <a:schemeClr val="tx1"/>
                </a:solidFill>
                <a:effectLst/>
                <a:latin typeface="+mn-lt"/>
                <a:ea typeface="+mn-ea"/>
                <a:cs typeface="+mn-cs"/>
              </a:rPr>
              <a:t>responsible</a:t>
            </a:r>
            <a:r>
              <a:rPr lang="en-GB" sz="1200" b="1" i="1" kern="1200" dirty="0">
                <a:solidFill>
                  <a:schemeClr val="tx1"/>
                </a:solidFill>
                <a:effectLst/>
                <a:latin typeface="+mn-lt"/>
                <a:ea typeface="+mn-ea"/>
                <a:cs typeface="+mn-cs"/>
              </a:rPr>
              <a:t> community!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BSL Together: </a:t>
            </a:r>
            <a:r>
              <a:rPr lang="en-GB" sz="1200" i="1" u="sng" kern="1200" dirty="0">
                <a:solidFill>
                  <a:schemeClr val="tx1"/>
                </a:solidFill>
                <a:effectLst/>
                <a:latin typeface="+mn-lt"/>
                <a:ea typeface="+mn-ea"/>
                <a:cs typeface="+mn-cs"/>
                <a:hlinkClick r:id="rId3"/>
              </a:rPr>
              <a:t>https://www.signbsl.com/sign/together</a:t>
            </a:r>
            <a:r>
              <a:rPr lang="en-GB" sz="1200" i="1" kern="1200" dirty="0">
                <a:solidFill>
                  <a:schemeClr val="tx1"/>
                </a:solidFill>
                <a:effectLst/>
                <a:latin typeface="+mn-lt"/>
                <a:ea typeface="+mn-ea"/>
                <a:cs typeface="+mn-cs"/>
              </a:rPr>
              <a:t> (1st video); Responsible: </a:t>
            </a:r>
            <a:r>
              <a:rPr lang="en-GB" sz="1200" i="1" u="sng" kern="1200" dirty="0">
                <a:solidFill>
                  <a:schemeClr val="tx1"/>
                </a:solidFill>
                <a:effectLst/>
                <a:latin typeface="+mn-lt"/>
                <a:ea typeface="+mn-ea"/>
                <a:cs typeface="+mn-cs"/>
                <a:hlinkClick r:id="rId4"/>
              </a:rPr>
              <a:t>https://www.signbsl.com/sign/responsibility</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already have signs for ‘community’</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24: Reflective areas – ‘Fork in the road’ choices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Think: </a:t>
            </a:r>
            <a:r>
              <a:rPr lang="en-US" sz="1200" kern="1200" dirty="0">
                <a:solidFill>
                  <a:schemeClr val="tx1"/>
                </a:solidFill>
                <a:effectLst/>
                <a:latin typeface="+mn-lt"/>
                <a:ea typeface="+mn-ea"/>
                <a:cs typeface="+mn-cs"/>
              </a:rPr>
              <a:t>Think about some choices that you have made today or this week. Which ones were harder than others?</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Talk: </a:t>
            </a:r>
            <a:r>
              <a:rPr lang="en-US" sz="1200" kern="1200" dirty="0">
                <a:solidFill>
                  <a:schemeClr val="tx1"/>
                </a:solidFill>
                <a:effectLst/>
                <a:latin typeface="+mn-lt"/>
                <a:ea typeface="+mn-ea"/>
                <a:cs typeface="+mn-cs"/>
              </a:rPr>
              <a:t>How can we help each other to make good choices in school?</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 </a:t>
            </a:r>
            <a:r>
              <a:rPr lang="en-US" sz="1200" kern="1200" dirty="0">
                <a:solidFill>
                  <a:schemeClr val="tx1"/>
                </a:solidFill>
                <a:effectLst/>
                <a:latin typeface="+mn-lt"/>
                <a:ea typeface="+mn-ea"/>
                <a:cs typeface="+mn-cs"/>
              </a:rPr>
              <a:t>Take a ‘fork in the road’ card. Choose one of your more difficult choices and draw / write about it on the card. You might want to talk to another person or to God about what you have written.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24</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25: Showing Jesus’ baptism from different cultural perspectives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Link to original artwork: </a:t>
            </a:r>
            <a:r>
              <a:rPr lang="en-GB" sz="1200" b="0" i="0" kern="1200" dirty="0">
                <a:solidFill>
                  <a:schemeClr val="tx1"/>
                </a:solidFill>
                <a:effectLst/>
                <a:latin typeface="+mn-lt"/>
                <a:ea typeface="+mn-ea"/>
                <a:cs typeface="+mn-cs"/>
                <a:hlinkClick r:id="rId3"/>
              </a:rPr>
              <a:t>https://diglib.library.vanderbilt.edu/act-imagelink.pl?RC=56385</a:t>
            </a:r>
            <a:r>
              <a:rPr lang="en-GB" sz="1200" kern="1200" dirty="0">
                <a:solidFill>
                  <a:schemeClr val="tx1"/>
                </a:solidFill>
                <a:effectLst/>
                <a:latin typeface="+mn-lt"/>
                <a:ea typeface="+mn-ea"/>
                <a:cs typeface="+mn-cs"/>
              </a:rPr>
              <a:t>, which includes some key information.</a:t>
            </a:r>
          </a:p>
          <a:p>
            <a:r>
              <a:rPr lang="en-GB" sz="1200" kern="1200" dirty="0">
                <a:solidFill>
                  <a:schemeClr val="tx1"/>
                </a:solidFill>
                <a:effectLst/>
                <a:latin typeface="+mn-lt"/>
                <a:ea typeface="+mn-ea"/>
                <a:cs typeface="+mn-cs"/>
              </a:rPr>
              <a:t>Looking at these two creative interpretations of this part of the story may be something that links with your RE curriculum, reflecting the fact that Christianity is a global religion, encouraging pupils to appreciate the diversity that exists across cultures, traditions and geographical areas. It’s important for pupils’ wider understanding that they are given opportunities to think about how Christians show Jesus as being ‘like them’, and that this important story for Christians is imagined in different ways across the world. It also creates an inclusive classroom environment, giving all pupils opportunity to see themselves in the art that they view.</a:t>
            </a:r>
          </a:p>
          <a:p>
            <a:r>
              <a:rPr lang="en-GB" sz="1200" kern="1200" dirty="0">
                <a:solidFill>
                  <a:schemeClr val="tx1"/>
                </a:solidFill>
                <a:effectLst/>
                <a:latin typeface="+mn-lt"/>
                <a:ea typeface="+mn-ea"/>
                <a:cs typeface="+mn-cs"/>
              </a:rPr>
              <a:t>You may wish to consider these questions:</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is the same? What is different?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Which culture / tradition does the 2</a:t>
            </a:r>
            <a:r>
              <a:rPr lang="en-GB" sz="1200" i="1" kern="1200" baseline="30000" dirty="0">
                <a:solidFill>
                  <a:schemeClr val="tx1"/>
                </a:solidFill>
                <a:effectLst/>
                <a:latin typeface="+mn-lt"/>
                <a:ea typeface="+mn-ea"/>
                <a:cs typeface="+mn-cs"/>
              </a:rPr>
              <a:t>nd</a:t>
            </a:r>
            <a:r>
              <a:rPr lang="en-GB" sz="1200" i="1" kern="1200" dirty="0">
                <a:solidFill>
                  <a:schemeClr val="tx1"/>
                </a:solidFill>
                <a:effectLst/>
                <a:latin typeface="+mn-lt"/>
                <a:ea typeface="+mn-ea"/>
                <a:cs typeface="+mn-cs"/>
              </a:rPr>
              <a:t> piece come from?</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Why do we think this?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questions might we want to / need to ask?</a:t>
            </a:r>
          </a:p>
        </p:txBody>
      </p:sp>
      <p:sp>
        <p:nvSpPr>
          <p:cNvPr id="4" name="Slide Number Placeholder 3"/>
          <p:cNvSpPr>
            <a:spLocks noGrp="1"/>
          </p:cNvSpPr>
          <p:nvPr>
            <p:ph type="sldNum" sz="quarter" idx="5"/>
          </p:nvPr>
        </p:nvSpPr>
        <p:spPr/>
        <p:txBody>
          <a:bodyPr/>
          <a:lstStyle/>
          <a:p>
            <a:fld id="{DDD5497B-4A75-480F-A5A0-54029FF93931}" type="slidenum">
              <a:rPr lang="en-GB" smtClean="0"/>
              <a:t>25</a:t>
            </a:fld>
            <a:endParaRPr lang="en-GB"/>
          </a:p>
        </p:txBody>
      </p:sp>
    </p:spTree>
    <p:extLst>
      <p:ext uri="{BB962C8B-B14F-4D97-AF65-F5344CB8AC3E}">
        <p14:creationId xmlns:p14="http://schemas.microsoft.com/office/powerpoint/2010/main" val="923365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Slides 3-8: ‘Would you rather?’ game</a:t>
            </a:r>
          </a:p>
          <a:p>
            <a:r>
              <a:rPr lang="en-GB" b="0" dirty="0"/>
              <a:t>We’re going to play a game about choices now, called </a:t>
            </a:r>
            <a:r>
              <a:rPr lang="en-GB" b="1" dirty="0"/>
              <a:t>‘Would you rather?’ </a:t>
            </a:r>
            <a:r>
              <a:rPr lang="en-GB" b="0" dirty="0"/>
              <a:t>It’s very simple; I show you two options on the screen, and you decide which one you’d rather….I’ll give you a few moments to think and then you will show me by putting up your hand </a:t>
            </a:r>
            <a:r>
              <a:rPr lang="en-GB" b="0" i="1" dirty="0"/>
              <a:t>[It’s probably better not to allow children much time to discuss, otherwise you will run out of time! You could also change the actions to keep the pace up e.g. put your finger on your nose, hand on your head etc. Do involve the adults in the game </a:t>
            </a:r>
            <a:r>
              <a:rPr lang="en-GB" b="0" i="1"/>
              <a:t>as well!] </a:t>
            </a:r>
            <a:endParaRPr lang="en-GB" b="0" dirty="0"/>
          </a:p>
          <a:p>
            <a:r>
              <a:rPr lang="en-GB" b="0" dirty="0"/>
              <a:t>It’s a great game to play with your friends as well – you can very easily make up your own ideas!</a:t>
            </a:r>
          </a:p>
          <a:p>
            <a:r>
              <a:rPr lang="en-GB" b="0" i="1" dirty="0"/>
              <a:t>[You could make this a more physical activity if you like at playtime, using two sides of the playground]</a:t>
            </a:r>
          </a:p>
          <a:p>
            <a:r>
              <a:rPr lang="en-GB" b="0" dirty="0"/>
              <a:t> </a:t>
            </a:r>
          </a:p>
        </p:txBody>
      </p:sp>
      <p:sp>
        <p:nvSpPr>
          <p:cNvPr id="4" name="Slide Number Placeholder 3"/>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2198313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82232-A9D7-CD18-0B1E-31222692D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B5F71B-2303-3B98-93FB-B02EF128D0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BDD470-DF2D-2069-C8A4-5EF6CB83E9AC}"/>
              </a:ext>
            </a:extLst>
          </p:cNvPr>
          <p:cNvSpPr>
            <a:spLocks noGrp="1"/>
          </p:cNvSpPr>
          <p:nvPr>
            <p:ph type="body" idx="1"/>
          </p:nvPr>
        </p:nvSpPr>
        <p:spPr/>
        <p:txBody>
          <a:bodyPr/>
          <a:lstStyle/>
          <a:p>
            <a:r>
              <a:rPr lang="en-GB" b="1" dirty="0"/>
              <a:t>Slide 4: Would you rather…….</a:t>
            </a:r>
            <a:r>
              <a:rPr lang="en-GB" b="0" dirty="0"/>
              <a:t>…..eat </a:t>
            </a:r>
            <a:r>
              <a:rPr lang="en-GB" b="1" dirty="0"/>
              <a:t>pizza</a:t>
            </a:r>
            <a:r>
              <a:rPr lang="en-GB" b="0" dirty="0"/>
              <a:t> or </a:t>
            </a:r>
            <a:r>
              <a:rPr lang="en-GB" b="1" dirty="0"/>
              <a:t>ice cream</a:t>
            </a:r>
            <a:r>
              <a:rPr lang="en-GB" b="0" dirty="0"/>
              <a:t>?</a:t>
            </a:r>
          </a:p>
        </p:txBody>
      </p:sp>
      <p:sp>
        <p:nvSpPr>
          <p:cNvPr id="4" name="Slide Number Placeholder 3">
            <a:extLst>
              <a:ext uri="{FF2B5EF4-FFF2-40B4-BE49-F238E27FC236}">
                <a16:creationId xmlns:a16="http://schemas.microsoft.com/office/drawing/2014/main" id="{B94B2734-3643-DAEE-7A62-B54779469B23}"/>
              </a:ext>
            </a:extLst>
          </p:cNvPr>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459516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72F8D-72BD-B7B0-D754-4C589C36D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FA9A74-6053-BA23-8CBC-E0DFCD0DBA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2BE84F-F1B5-BCCA-9DA0-9BE9C1390A99}"/>
              </a:ext>
            </a:extLst>
          </p:cNvPr>
          <p:cNvSpPr>
            <a:spLocks noGrp="1"/>
          </p:cNvSpPr>
          <p:nvPr>
            <p:ph type="body" idx="1"/>
          </p:nvPr>
        </p:nvSpPr>
        <p:spPr/>
        <p:txBody>
          <a:bodyPr/>
          <a:lstStyle/>
          <a:p>
            <a:r>
              <a:rPr lang="en-GB" b="1" dirty="0"/>
              <a:t>Slide 5: Would you rather…….</a:t>
            </a:r>
            <a:r>
              <a:rPr lang="en-GB" b="0" dirty="0"/>
              <a:t>go to the </a:t>
            </a:r>
            <a:r>
              <a:rPr lang="en-GB" b="1" dirty="0"/>
              <a:t>beach</a:t>
            </a:r>
            <a:r>
              <a:rPr lang="en-GB" b="0" dirty="0"/>
              <a:t> or go to the </a:t>
            </a:r>
            <a:r>
              <a:rPr lang="en-GB" b="1" dirty="0"/>
              <a:t>moon</a:t>
            </a:r>
            <a:r>
              <a:rPr lang="en-GB" b="0" dirty="0"/>
              <a:t>?</a:t>
            </a:r>
          </a:p>
          <a:p>
            <a:endParaRPr lang="en-GB" b="0" dirty="0"/>
          </a:p>
        </p:txBody>
      </p:sp>
      <p:sp>
        <p:nvSpPr>
          <p:cNvPr id="4" name="Slide Number Placeholder 3">
            <a:extLst>
              <a:ext uri="{FF2B5EF4-FFF2-40B4-BE49-F238E27FC236}">
                <a16:creationId xmlns:a16="http://schemas.microsoft.com/office/drawing/2014/main" id="{15EC2CAF-9402-6C19-7695-BEF2D618BD70}"/>
              </a:ext>
            </a:extLst>
          </p:cNvPr>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167271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260E7-515C-4431-BB33-C3D454A4AD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5C693-9813-2E5B-3C3B-7519A936C9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981A8D-EE6D-3D02-33D0-BC99E4E49331}"/>
              </a:ext>
            </a:extLst>
          </p:cNvPr>
          <p:cNvSpPr>
            <a:spLocks noGrp="1"/>
          </p:cNvSpPr>
          <p:nvPr>
            <p:ph type="body" idx="1"/>
          </p:nvPr>
        </p:nvSpPr>
        <p:spPr/>
        <p:txBody>
          <a:bodyPr/>
          <a:lstStyle/>
          <a:p>
            <a:r>
              <a:rPr lang="en-GB" b="1" dirty="0"/>
              <a:t>Slide 6: Would you rather…….read a book </a:t>
            </a:r>
            <a:r>
              <a:rPr lang="en-GB" b="0" dirty="0"/>
              <a:t>or </a:t>
            </a:r>
            <a:r>
              <a:rPr lang="en-GB" b="1" dirty="0"/>
              <a:t>play a game</a:t>
            </a:r>
            <a:r>
              <a:rPr lang="en-GB" b="0" dirty="0"/>
              <a:t>?</a:t>
            </a:r>
          </a:p>
          <a:p>
            <a:endParaRPr lang="en-GB" b="0" dirty="0"/>
          </a:p>
        </p:txBody>
      </p:sp>
      <p:sp>
        <p:nvSpPr>
          <p:cNvPr id="4" name="Slide Number Placeholder 3">
            <a:extLst>
              <a:ext uri="{FF2B5EF4-FFF2-40B4-BE49-F238E27FC236}">
                <a16:creationId xmlns:a16="http://schemas.microsoft.com/office/drawing/2014/main" id="{35D5B262-85FC-3940-C606-5F1253A8F5E5}"/>
              </a:ext>
            </a:extLst>
          </p:cNvPr>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2912530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18384-0510-8D12-6F15-864C9A69C8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E203DF-01E8-6E85-54A6-7C203C645D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190CC-730C-9C9E-375C-D94B1C1E90F9}"/>
              </a:ext>
            </a:extLst>
          </p:cNvPr>
          <p:cNvSpPr>
            <a:spLocks noGrp="1"/>
          </p:cNvSpPr>
          <p:nvPr>
            <p:ph type="body" idx="1"/>
          </p:nvPr>
        </p:nvSpPr>
        <p:spPr/>
        <p:txBody>
          <a:bodyPr/>
          <a:lstStyle/>
          <a:p>
            <a:r>
              <a:rPr lang="en-GB" b="1" dirty="0"/>
              <a:t>Slide 7: Would you rather……. </a:t>
            </a:r>
            <a:r>
              <a:rPr lang="en-GB" b="0" dirty="0"/>
              <a:t>have </a:t>
            </a:r>
            <a:r>
              <a:rPr lang="en-GB" b="1" dirty="0"/>
              <a:t>winter snow </a:t>
            </a:r>
            <a:r>
              <a:rPr lang="en-GB" b="0" dirty="0"/>
              <a:t>or </a:t>
            </a:r>
            <a:r>
              <a:rPr lang="en-GB" b="1" dirty="0"/>
              <a:t>summer sun</a:t>
            </a:r>
            <a:r>
              <a:rPr lang="en-GB" b="0" dirty="0"/>
              <a:t>?</a:t>
            </a:r>
          </a:p>
        </p:txBody>
      </p:sp>
      <p:sp>
        <p:nvSpPr>
          <p:cNvPr id="4" name="Slide Number Placeholder 3">
            <a:extLst>
              <a:ext uri="{FF2B5EF4-FFF2-40B4-BE49-F238E27FC236}">
                <a16:creationId xmlns:a16="http://schemas.microsoft.com/office/drawing/2014/main" id="{DC3FF35E-7397-00ED-D568-730DFFFAC0D6}"/>
              </a:ext>
            </a:extLst>
          </p:cNvPr>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3339508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4E65F-5C45-C13C-452E-94A7E7687E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CD1DC-7A5D-B278-0CC2-445D79112E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B59039-CFEB-A515-D04D-C34E206B9C3D}"/>
              </a:ext>
            </a:extLst>
          </p:cNvPr>
          <p:cNvSpPr>
            <a:spLocks noGrp="1"/>
          </p:cNvSpPr>
          <p:nvPr>
            <p:ph type="body" idx="1"/>
          </p:nvPr>
        </p:nvSpPr>
        <p:spPr/>
        <p:txBody>
          <a:bodyPr/>
          <a:lstStyle/>
          <a:p>
            <a:r>
              <a:rPr lang="en-GB" b="1" dirty="0"/>
              <a:t>Slide 8: Would you rather……</a:t>
            </a:r>
            <a:r>
              <a:rPr lang="en-GB" b="0" dirty="0"/>
              <a:t>meet a </a:t>
            </a:r>
            <a:r>
              <a:rPr lang="en-GB" b="1" dirty="0"/>
              <a:t>mouse</a:t>
            </a:r>
            <a:r>
              <a:rPr lang="en-GB" b="0" dirty="0"/>
              <a:t> the size of a horse, or a </a:t>
            </a:r>
            <a:r>
              <a:rPr lang="en-GB" b="1" dirty="0"/>
              <a:t>horse</a:t>
            </a:r>
            <a:r>
              <a:rPr lang="en-GB" b="0" dirty="0"/>
              <a:t> the size of a mouse?!</a:t>
            </a:r>
          </a:p>
        </p:txBody>
      </p:sp>
      <p:sp>
        <p:nvSpPr>
          <p:cNvPr id="4" name="Slide Number Placeholder 3">
            <a:extLst>
              <a:ext uri="{FF2B5EF4-FFF2-40B4-BE49-F238E27FC236}">
                <a16:creationId xmlns:a16="http://schemas.microsoft.com/office/drawing/2014/main" id="{84044955-EC39-4B64-3BA7-2DBBB54C86A9}"/>
              </a:ext>
            </a:extLst>
          </p:cNvPr>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3844200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6CDFC-D19F-B9A7-7F0D-60EAF17B33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A0FF81-2140-90E9-4A54-8F8FC4A0C5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A17ADA-9C9D-4891-0F91-3C65F1FC19D7}"/>
              </a:ext>
            </a:extLst>
          </p:cNvPr>
          <p:cNvSpPr>
            <a:spLocks noGrp="1"/>
          </p:cNvSpPr>
          <p:nvPr>
            <p:ph type="body" idx="1"/>
          </p:nvPr>
        </p:nvSpPr>
        <p:spPr/>
        <p:txBody>
          <a:bodyPr/>
          <a:lstStyle/>
          <a:p>
            <a:r>
              <a:rPr lang="en-GB" b="1" dirty="0"/>
              <a:t>Slide 9: Choices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Now some of these were a bit silly, and not at all possible, but in real life, we make choices every day – what to have for breakfast, who to play with at playtime, what to do to have fun at the weekend, and hundreds more! Some choices are ordinary, some are difficult – and we’ll continue talking about these during the week. I wonder if you might be facing some difficult choices at the moment?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Today’s panels feature 2 stories from the life of Jesus showing some choices that he had to make – and if you look really carefully, you might recognise some parts of the panel…..because there are ideas that we have seen before!</a:t>
            </a:r>
          </a:p>
        </p:txBody>
      </p:sp>
      <p:sp>
        <p:nvSpPr>
          <p:cNvPr id="4" name="Slide Number Placeholder 3">
            <a:extLst>
              <a:ext uri="{FF2B5EF4-FFF2-40B4-BE49-F238E27FC236}">
                <a16:creationId xmlns:a16="http://schemas.microsoft.com/office/drawing/2014/main" id="{C5C1A218-B6CA-C74E-5ADC-D09A239E458B}"/>
              </a:ext>
            </a:extLst>
          </p:cNvPr>
          <p:cNvSpPr>
            <a:spLocks noGrp="1"/>
          </p:cNvSpPr>
          <p:nvPr>
            <p:ph type="sldNum" sz="quarter" idx="5"/>
          </p:nvPr>
        </p:nvSpPr>
        <p:spPr/>
        <p:txBody>
          <a:bodyPr/>
          <a:lstStyle/>
          <a:p>
            <a:fld id="{DDD5497B-4A75-480F-A5A0-54029FF93931}" type="slidenum">
              <a:rPr lang="en-GB" smtClean="0"/>
              <a:t>9</a:t>
            </a:fld>
            <a:endParaRPr lang="en-GB"/>
          </a:p>
        </p:txBody>
      </p:sp>
    </p:spTree>
    <p:extLst>
      <p:ext uri="{BB962C8B-B14F-4D97-AF65-F5344CB8AC3E}">
        <p14:creationId xmlns:p14="http://schemas.microsoft.com/office/powerpoint/2010/main" val="2747226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189" algn="ctr" rtl="0" fontAlgn="base">
        <a:spcBef>
          <a:spcPct val="0"/>
        </a:spcBef>
        <a:spcAft>
          <a:spcPct val="0"/>
        </a:spcAft>
        <a:defRPr sz="4400">
          <a:solidFill>
            <a:schemeClr val="tx2"/>
          </a:solidFill>
          <a:latin typeface="Times New Roman" charset="0"/>
          <a:cs typeface="Times New Roman" charset="0"/>
        </a:defRPr>
      </a:lvl6pPr>
      <a:lvl7pPr marL="914377" algn="ctr" rtl="0" fontAlgn="base">
        <a:spcBef>
          <a:spcPct val="0"/>
        </a:spcBef>
        <a:spcAft>
          <a:spcPct val="0"/>
        </a:spcAft>
        <a:defRPr sz="4400">
          <a:solidFill>
            <a:schemeClr val="tx2"/>
          </a:solidFill>
          <a:latin typeface="Times New Roman" charset="0"/>
          <a:cs typeface="Times New Roman" charset="0"/>
        </a:defRPr>
      </a:lvl7pPr>
      <a:lvl8pPr marL="1371566" algn="ctr" rtl="0" fontAlgn="base">
        <a:spcBef>
          <a:spcPct val="0"/>
        </a:spcBef>
        <a:spcAft>
          <a:spcPct val="0"/>
        </a:spcAft>
        <a:defRPr sz="4400">
          <a:solidFill>
            <a:schemeClr val="tx2"/>
          </a:solidFill>
          <a:latin typeface="Times New Roman" charset="0"/>
          <a:cs typeface="Times New Roman" charset="0"/>
        </a:defRPr>
      </a:lvl8pPr>
      <a:lvl9pPr marL="1828754" algn="ctr" rtl="0" fontAlgn="base">
        <a:spcBef>
          <a:spcPct val="0"/>
        </a:spcBef>
        <a:spcAft>
          <a:spcPct val="0"/>
        </a:spcAft>
        <a:defRPr sz="4400">
          <a:solidFill>
            <a:schemeClr val="tx2"/>
          </a:solidFill>
          <a:latin typeface="Times New Roman" charset="0"/>
          <a:cs typeface="Times New Roman"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32" indent="-285744"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2971" indent="-228594"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160" indent="-228594"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349" indent="-228594"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heart shape&#10;&#10;AI-generated content may be incorrect.">
            <a:extLst>
              <a:ext uri="{FF2B5EF4-FFF2-40B4-BE49-F238E27FC236}">
                <a16:creationId xmlns:a16="http://schemas.microsoft.com/office/drawing/2014/main" id="{4809D634-4789-114D-1E1C-5A782D2E85B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123728" y="23299"/>
            <a:ext cx="4896544" cy="4510764"/>
          </a:xfrm>
          <a:prstGeom prst="rect">
            <a:avLst/>
          </a:prstGeom>
        </p:spPr>
      </p:pic>
      <p:sp>
        <p:nvSpPr>
          <p:cNvPr id="6" name="TextBox 5">
            <a:extLst>
              <a:ext uri="{FF2B5EF4-FFF2-40B4-BE49-F238E27FC236}">
                <a16:creationId xmlns:a16="http://schemas.microsoft.com/office/drawing/2014/main" id="{63538C6E-F09D-4458-4AEE-BE8FE153400D}"/>
              </a:ext>
            </a:extLst>
          </p:cNvPr>
          <p:cNvSpPr txBox="1">
            <a:spLocks noChangeArrowheads="1"/>
          </p:cNvSpPr>
          <p:nvPr/>
        </p:nvSpPr>
        <p:spPr bwMode="auto">
          <a:xfrm>
            <a:off x="170639" y="4361036"/>
            <a:ext cx="8802724" cy="230832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3600" b="1" dirty="0">
                <a:latin typeface="Century Gothic" panose="020B0502020202020204" pitchFamily="34" charset="0"/>
              </a:rPr>
              <a:t>Leader:</a:t>
            </a:r>
            <a:r>
              <a:rPr lang="en-GB" altLang="en-US" sz="3600" dirty="0">
                <a:latin typeface="Century Gothic" panose="020B0502020202020204" pitchFamily="34" charset="0"/>
              </a:rPr>
              <a:t> We are a creative community. As we gather together today…</a:t>
            </a:r>
          </a:p>
          <a:p>
            <a:pPr eaLnBrk="1" hangingPunct="1">
              <a:spcBef>
                <a:spcPct val="0"/>
              </a:spcBef>
              <a:buFontTx/>
              <a:buNone/>
            </a:pPr>
            <a:r>
              <a:rPr lang="en-GB" altLang="en-US" sz="3600" b="1" dirty="0">
                <a:latin typeface="Century Gothic" panose="020B0502020202020204" pitchFamily="34" charset="0"/>
              </a:rPr>
              <a:t>ALL:</a:t>
            </a:r>
            <a:r>
              <a:rPr lang="en-GB" altLang="en-US" sz="3600" dirty="0">
                <a:latin typeface="Century Gothic" panose="020B0502020202020204" pitchFamily="34" charset="0"/>
              </a:rPr>
              <a:t> </a:t>
            </a:r>
            <a:r>
              <a:rPr lang="en-GB" altLang="en-US" sz="3600" b="1" dirty="0">
                <a:latin typeface="Century Gothic" panose="020B0502020202020204" pitchFamily="34" charset="0"/>
              </a:rPr>
              <a:t>May our thinking, talking and wondering help us to grow.</a:t>
            </a:r>
          </a:p>
        </p:txBody>
      </p:sp>
      <p:sp>
        <p:nvSpPr>
          <p:cNvPr id="2" name="TextBox 1">
            <a:extLst>
              <a:ext uri="{FF2B5EF4-FFF2-40B4-BE49-F238E27FC236}">
                <a16:creationId xmlns:a16="http://schemas.microsoft.com/office/drawing/2014/main" id="{5A13A7D9-3F18-3E6E-DFF0-8FE81040B8EA}"/>
              </a:ext>
            </a:extLst>
          </p:cNvPr>
          <p:cNvSpPr txBox="1">
            <a:spLocks noChangeArrowheads="1"/>
          </p:cNvSpPr>
          <p:nvPr/>
        </p:nvSpPr>
        <p:spPr bwMode="auto">
          <a:xfrm>
            <a:off x="-638721"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Pictures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07169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4B113-8456-7408-F3CC-B0789EA86349}"/>
            </a:ext>
          </a:extLst>
        </p:cNvPr>
        <p:cNvGrpSpPr/>
        <p:nvPr/>
      </p:nvGrpSpPr>
      <p:grpSpPr>
        <a:xfrm>
          <a:off x="0" y="0"/>
          <a:ext cx="0" cy="0"/>
          <a:chOff x="0" y="0"/>
          <a:chExt cx="0" cy="0"/>
        </a:xfrm>
      </p:grpSpPr>
      <p:pic>
        <p:nvPicPr>
          <p:cNvPr id="3" name="Picture 2" descr="A pair of banners with religious images&#10;&#10;AI-generated content may be incorrect.">
            <a:extLst>
              <a:ext uri="{FF2B5EF4-FFF2-40B4-BE49-F238E27FC236}">
                <a16:creationId xmlns:a16="http://schemas.microsoft.com/office/drawing/2014/main" id="{362E9CDE-CC89-801A-0820-7A66E354437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9672" y="25142"/>
            <a:ext cx="5904656" cy="6820896"/>
          </a:xfrm>
          <a:prstGeom prst="rect">
            <a:avLst/>
          </a:prstGeom>
        </p:spPr>
      </p:pic>
      <p:sp>
        <p:nvSpPr>
          <p:cNvPr id="14" name="Rectangle: Rounded Corners 13">
            <a:extLst>
              <a:ext uri="{FF2B5EF4-FFF2-40B4-BE49-F238E27FC236}">
                <a16:creationId xmlns:a16="http://schemas.microsoft.com/office/drawing/2014/main" id="{1693BA24-D6D7-77B5-8734-0A8F937A9001}"/>
              </a:ext>
            </a:extLst>
          </p:cNvPr>
          <p:cNvSpPr/>
          <p:nvPr/>
        </p:nvSpPr>
        <p:spPr>
          <a:xfrm>
            <a:off x="7087686" y="5013176"/>
            <a:ext cx="1896469" cy="64807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If you are the Son of God….</a:t>
            </a:r>
          </a:p>
        </p:txBody>
      </p:sp>
      <p:sp>
        <p:nvSpPr>
          <p:cNvPr id="4" name="Rectangle: Rounded Corners 3">
            <a:extLst>
              <a:ext uri="{FF2B5EF4-FFF2-40B4-BE49-F238E27FC236}">
                <a16:creationId xmlns:a16="http://schemas.microsoft.com/office/drawing/2014/main" id="{24CA1124-5251-96C3-AB62-EA9822440FDA}"/>
              </a:ext>
            </a:extLst>
          </p:cNvPr>
          <p:cNvSpPr/>
          <p:nvPr/>
        </p:nvSpPr>
        <p:spPr>
          <a:xfrm>
            <a:off x="1979712" y="1412776"/>
            <a:ext cx="1896469" cy="50405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You are my Son, whom I love.</a:t>
            </a:r>
          </a:p>
        </p:txBody>
      </p:sp>
    </p:spTree>
    <p:extLst>
      <p:ext uri="{BB962C8B-B14F-4D97-AF65-F5344CB8AC3E}">
        <p14:creationId xmlns:p14="http://schemas.microsoft.com/office/powerpoint/2010/main" val="180394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B8BBC-6B39-5CEA-12BD-4D3CF172EE6D}"/>
            </a:ext>
          </a:extLst>
        </p:cNvPr>
        <p:cNvGrpSpPr/>
        <p:nvPr/>
      </p:nvGrpSpPr>
      <p:grpSpPr>
        <a:xfrm>
          <a:off x="0" y="0"/>
          <a:ext cx="0" cy="0"/>
          <a:chOff x="0" y="0"/>
          <a:chExt cx="0" cy="0"/>
        </a:xfrm>
      </p:grpSpPr>
      <p:pic>
        <p:nvPicPr>
          <p:cNvPr id="3" name="Picture 2" descr="A pair of banners with religious images&#10;&#10;AI-generated content may be incorrect.">
            <a:extLst>
              <a:ext uri="{FF2B5EF4-FFF2-40B4-BE49-F238E27FC236}">
                <a16:creationId xmlns:a16="http://schemas.microsoft.com/office/drawing/2014/main" id="{3B777B23-5C31-2D83-73A2-745B02EBBEE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9672" y="25142"/>
            <a:ext cx="5904656" cy="6820896"/>
          </a:xfrm>
          <a:prstGeom prst="rect">
            <a:avLst/>
          </a:prstGeom>
        </p:spPr>
      </p:pic>
      <p:sp>
        <p:nvSpPr>
          <p:cNvPr id="2" name="Rectangle: Rounded Corners 1">
            <a:extLst>
              <a:ext uri="{FF2B5EF4-FFF2-40B4-BE49-F238E27FC236}">
                <a16:creationId xmlns:a16="http://schemas.microsoft.com/office/drawing/2014/main" id="{39A1C810-B7FE-9675-3BD4-1F7AA8AA1C98}"/>
              </a:ext>
            </a:extLst>
          </p:cNvPr>
          <p:cNvSpPr/>
          <p:nvPr/>
        </p:nvSpPr>
        <p:spPr>
          <a:xfrm>
            <a:off x="7087686" y="5013176"/>
            <a:ext cx="1896469" cy="64807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If you are the Son of God….</a:t>
            </a:r>
          </a:p>
        </p:txBody>
      </p:sp>
      <p:sp>
        <p:nvSpPr>
          <p:cNvPr id="5" name="Rectangle: Rounded Corners 4">
            <a:extLst>
              <a:ext uri="{FF2B5EF4-FFF2-40B4-BE49-F238E27FC236}">
                <a16:creationId xmlns:a16="http://schemas.microsoft.com/office/drawing/2014/main" id="{74615005-3FB2-237A-4E4B-EBC1735D6275}"/>
              </a:ext>
            </a:extLst>
          </p:cNvPr>
          <p:cNvSpPr/>
          <p:nvPr/>
        </p:nvSpPr>
        <p:spPr>
          <a:xfrm>
            <a:off x="1979712" y="1412776"/>
            <a:ext cx="1896469" cy="50405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You are my Son, whom I love.</a:t>
            </a:r>
          </a:p>
        </p:txBody>
      </p:sp>
    </p:spTree>
    <p:extLst>
      <p:ext uri="{BB962C8B-B14F-4D97-AF65-F5344CB8AC3E}">
        <p14:creationId xmlns:p14="http://schemas.microsoft.com/office/powerpoint/2010/main" val="89102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ir of banners with religious images&#10;&#10;AI-generated content may be incorrect.">
            <a:extLst>
              <a:ext uri="{FF2B5EF4-FFF2-40B4-BE49-F238E27FC236}">
                <a16:creationId xmlns:a16="http://schemas.microsoft.com/office/drawing/2014/main" id="{BE39C389-28DE-3AB0-94E0-32C371D309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9672" y="37104"/>
            <a:ext cx="5904656" cy="6820896"/>
          </a:xfrm>
          <a:prstGeom prst="rect">
            <a:avLst/>
          </a:prstGeom>
        </p:spPr>
      </p:pic>
      <p:sp>
        <p:nvSpPr>
          <p:cNvPr id="6" name="Speech Bubble: Rectangle with Corners Rounded 5">
            <a:extLst>
              <a:ext uri="{FF2B5EF4-FFF2-40B4-BE49-F238E27FC236}">
                <a16:creationId xmlns:a16="http://schemas.microsoft.com/office/drawing/2014/main" id="{41362A86-4C7E-7DDD-0EFE-FC25A924CC42}"/>
              </a:ext>
            </a:extLst>
          </p:cNvPr>
          <p:cNvSpPr/>
          <p:nvPr/>
        </p:nvSpPr>
        <p:spPr>
          <a:xfrm>
            <a:off x="827584" y="252686"/>
            <a:ext cx="2520280" cy="1224136"/>
          </a:xfrm>
          <a:prstGeom prst="wedgeRoundRectCallout">
            <a:avLst>
              <a:gd name="adj1" fmla="val -71476"/>
              <a:gd name="adj2" fmla="val -51726"/>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Let this happen to me as you say!</a:t>
            </a:r>
          </a:p>
        </p:txBody>
      </p:sp>
    </p:spTree>
    <p:extLst>
      <p:ext uri="{BB962C8B-B14F-4D97-AF65-F5344CB8AC3E}">
        <p14:creationId xmlns:p14="http://schemas.microsoft.com/office/powerpoint/2010/main" val="356709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1138BD-D721-FFD2-6369-289E800FDF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96453"/>
            <a:ext cx="9144000" cy="6465094"/>
          </a:xfrm>
          <a:prstGeom prst="rect">
            <a:avLst/>
          </a:prstGeom>
        </p:spPr>
      </p:pic>
    </p:spTree>
    <p:extLst>
      <p:ext uri="{BB962C8B-B14F-4D97-AF65-F5344CB8AC3E}">
        <p14:creationId xmlns:p14="http://schemas.microsoft.com/office/powerpoint/2010/main" val="266814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13FB3-A5D7-2D0D-998D-C8BBB2428FB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827680-EC85-13C3-A0AC-4E99DA59A85B}"/>
              </a:ext>
            </a:extLst>
          </p:cNvPr>
          <p:cNvSpPr txBox="1">
            <a:spLocks noChangeArrowheads="1"/>
          </p:cNvSpPr>
          <p:nvPr/>
        </p:nvSpPr>
        <p:spPr bwMode="auto">
          <a:xfrm>
            <a:off x="6012160" y="404664"/>
            <a:ext cx="2943140" cy="5866221"/>
          </a:xfrm>
          <a:prstGeom prst="rect">
            <a:avLst/>
          </a:prstGeom>
          <a:solidFill>
            <a:sysClr val="window" lastClr="FFFFFF">
              <a:alpha val="66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800" b="1" dirty="0">
                <a:solidFill>
                  <a:prstClr val="black"/>
                </a:solidFill>
                <a:latin typeface="Century Gothic" panose="020B0502020202020204" pitchFamily="34" charset="0"/>
              </a:rPr>
              <a:t>….I wonder what choices we might face today?....</a:t>
            </a:r>
          </a:p>
          <a:p>
            <a:pPr algn="ctr" fontAlgn="auto">
              <a:spcAft>
                <a:spcPts val="0"/>
              </a:spcAft>
              <a:buNone/>
              <a:defRPr/>
            </a:pPr>
            <a:r>
              <a:rPr lang="en-GB" sz="2800" b="1" dirty="0">
                <a:solidFill>
                  <a:prstClr val="black"/>
                </a:solidFill>
                <a:latin typeface="Century Gothic" panose="020B0502020202020204" pitchFamily="34" charset="0"/>
              </a:rPr>
              <a:t>….I wonder what might help us to choose well?....</a:t>
            </a:r>
          </a:p>
          <a:p>
            <a:pPr algn="ctr" fontAlgn="auto">
              <a:spcAft>
                <a:spcPts val="0"/>
              </a:spcAft>
              <a:buNone/>
              <a:defRPr/>
            </a:pPr>
            <a:r>
              <a:rPr lang="en-GB" sz="2800" b="1" dirty="0">
                <a:solidFill>
                  <a:prstClr val="black"/>
                </a:solidFill>
                <a:latin typeface="Century Gothic" panose="020B0502020202020204" pitchFamily="34" charset="0"/>
              </a:rPr>
              <a:t>....I wonder what we might learn from the example set by Jesus?....</a:t>
            </a:r>
          </a:p>
        </p:txBody>
      </p:sp>
      <p:pic>
        <p:nvPicPr>
          <p:cNvPr id="2" name="Picture 1" descr="A pair of banners with religious images&#10;&#10;AI-generated content may be incorrect.">
            <a:extLst>
              <a:ext uri="{FF2B5EF4-FFF2-40B4-BE49-F238E27FC236}">
                <a16:creationId xmlns:a16="http://schemas.microsoft.com/office/drawing/2014/main" id="{A21A81B5-0054-897B-C9B5-C41B4688248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6512" y="37104"/>
            <a:ext cx="5904656" cy="6820896"/>
          </a:xfrm>
          <a:prstGeom prst="rect">
            <a:avLst/>
          </a:prstGeom>
        </p:spPr>
      </p:pic>
    </p:spTree>
    <p:extLst>
      <p:ext uri="{BB962C8B-B14F-4D97-AF65-F5344CB8AC3E}">
        <p14:creationId xmlns:p14="http://schemas.microsoft.com/office/powerpoint/2010/main" val="29934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oung person giving a thumbs up&#10;&#10;AI-generated content may be incorrect.">
            <a:extLst>
              <a:ext uri="{FF2B5EF4-FFF2-40B4-BE49-F238E27FC236}">
                <a16:creationId xmlns:a16="http://schemas.microsoft.com/office/drawing/2014/main" id="{34A30181-BCDC-C378-D8AC-F8AD1F5DE7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58" y="0"/>
            <a:ext cx="4570214" cy="6858000"/>
          </a:xfrm>
          <a:prstGeom prst="rect">
            <a:avLst/>
          </a:prstGeom>
          <a:ln>
            <a:solidFill>
              <a:schemeClr val="bg1"/>
            </a:solidFill>
          </a:ln>
        </p:spPr>
      </p:pic>
      <p:sp>
        <p:nvSpPr>
          <p:cNvPr id="2" name="TextBox 1">
            <a:extLst>
              <a:ext uri="{FF2B5EF4-FFF2-40B4-BE49-F238E27FC236}">
                <a16:creationId xmlns:a16="http://schemas.microsoft.com/office/drawing/2014/main" id="{044BC1C8-6844-09EC-4DBC-3E4CC7D33D93}"/>
              </a:ext>
            </a:extLst>
          </p:cNvPr>
          <p:cNvSpPr txBox="1"/>
          <p:nvPr/>
        </p:nvSpPr>
        <p:spPr>
          <a:xfrm>
            <a:off x="5148064" y="2136339"/>
            <a:ext cx="3528392" cy="2585323"/>
          </a:xfrm>
          <a:prstGeom prst="rect">
            <a:avLst/>
          </a:prstGeom>
          <a:noFill/>
        </p:spPr>
        <p:txBody>
          <a:bodyPr wrap="square" rtlCol="0">
            <a:spAutoFit/>
          </a:bodyPr>
          <a:lstStyle/>
          <a:p>
            <a:pPr algn="ctr"/>
            <a:r>
              <a:rPr lang="en-GB" sz="5400" b="1" dirty="0">
                <a:solidFill>
                  <a:schemeClr val="bg1"/>
                </a:solidFill>
                <a:latin typeface="Century Gothic" panose="020B0502020202020204" pitchFamily="34" charset="0"/>
              </a:rPr>
              <a:t>Help us to choose well.</a:t>
            </a:r>
          </a:p>
        </p:txBody>
      </p:sp>
    </p:spTree>
    <p:extLst>
      <p:ext uri="{BB962C8B-B14F-4D97-AF65-F5344CB8AC3E}">
        <p14:creationId xmlns:p14="http://schemas.microsoft.com/office/powerpoint/2010/main" val="281227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hild breaking an egg into a bowl&#10;&#10;AI-generated content may be incorrect.">
            <a:extLst>
              <a:ext uri="{FF2B5EF4-FFF2-40B4-BE49-F238E27FC236}">
                <a16:creationId xmlns:a16="http://schemas.microsoft.com/office/drawing/2014/main" id="{07A2929B-C3A2-1493-E6D2-CC42659E5B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260648"/>
            <a:ext cx="3916651" cy="5877272"/>
          </a:xfrm>
          <a:prstGeom prst="rect">
            <a:avLst/>
          </a:prstGeom>
          <a:ln>
            <a:solidFill>
              <a:schemeClr val="bg1"/>
            </a:solidFill>
          </a:ln>
        </p:spPr>
      </p:pic>
      <p:pic>
        <p:nvPicPr>
          <p:cNvPr id="3" name="Picture 2" descr="A group of children in a classroom&#10;&#10;AI-generated content may be incorrect.">
            <a:extLst>
              <a:ext uri="{FF2B5EF4-FFF2-40B4-BE49-F238E27FC236}">
                <a16:creationId xmlns:a16="http://schemas.microsoft.com/office/drawing/2014/main" id="{19668160-4688-82E9-B4E9-097BD9D10AB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735578" y="1844824"/>
            <a:ext cx="5084894" cy="4680520"/>
          </a:xfrm>
          <a:prstGeom prst="rect">
            <a:avLst/>
          </a:prstGeom>
          <a:ln>
            <a:solidFill>
              <a:schemeClr val="bg1"/>
            </a:solidFill>
          </a:ln>
        </p:spPr>
      </p:pic>
    </p:spTree>
    <p:extLst>
      <p:ext uri="{BB962C8B-B14F-4D97-AF65-F5344CB8AC3E}">
        <p14:creationId xmlns:p14="http://schemas.microsoft.com/office/powerpoint/2010/main" val="388728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2747F-8A6E-80BC-BAAF-924DA6A73852}"/>
            </a:ext>
          </a:extLst>
        </p:cNvPr>
        <p:cNvGrpSpPr/>
        <p:nvPr/>
      </p:nvGrpSpPr>
      <p:grpSpPr>
        <a:xfrm>
          <a:off x="0" y="0"/>
          <a:ext cx="0" cy="0"/>
          <a:chOff x="0" y="0"/>
          <a:chExt cx="0" cy="0"/>
        </a:xfrm>
      </p:grpSpPr>
      <p:pic>
        <p:nvPicPr>
          <p:cNvPr id="3" name="Picture 2" descr="A young person giving a thumbs up&#10;&#10;AI-generated content may be incorrect.">
            <a:extLst>
              <a:ext uri="{FF2B5EF4-FFF2-40B4-BE49-F238E27FC236}">
                <a16:creationId xmlns:a16="http://schemas.microsoft.com/office/drawing/2014/main" id="{909363FF-91F7-1303-765E-8C276E78E4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58" y="0"/>
            <a:ext cx="4570214" cy="6858000"/>
          </a:xfrm>
          <a:prstGeom prst="rect">
            <a:avLst/>
          </a:prstGeom>
          <a:ln>
            <a:solidFill>
              <a:schemeClr val="bg1"/>
            </a:solidFill>
          </a:ln>
        </p:spPr>
      </p:pic>
      <p:sp>
        <p:nvSpPr>
          <p:cNvPr id="2" name="TextBox 1">
            <a:extLst>
              <a:ext uri="{FF2B5EF4-FFF2-40B4-BE49-F238E27FC236}">
                <a16:creationId xmlns:a16="http://schemas.microsoft.com/office/drawing/2014/main" id="{ECE29EB4-37AC-BF46-3D5E-8257C1FD42EF}"/>
              </a:ext>
            </a:extLst>
          </p:cNvPr>
          <p:cNvSpPr txBox="1"/>
          <p:nvPr/>
        </p:nvSpPr>
        <p:spPr>
          <a:xfrm>
            <a:off x="5148064" y="2136339"/>
            <a:ext cx="3528392" cy="2585323"/>
          </a:xfrm>
          <a:prstGeom prst="rect">
            <a:avLst/>
          </a:prstGeom>
          <a:noFill/>
        </p:spPr>
        <p:txBody>
          <a:bodyPr wrap="square" rtlCol="0">
            <a:spAutoFit/>
          </a:bodyPr>
          <a:lstStyle/>
          <a:p>
            <a:pPr algn="ctr"/>
            <a:r>
              <a:rPr lang="en-GB" sz="5400" b="1" dirty="0">
                <a:solidFill>
                  <a:schemeClr val="bg1"/>
                </a:solidFill>
                <a:latin typeface="Century Gothic" panose="020B0502020202020204" pitchFamily="34" charset="0"/>
              </a:rPr>
              <a:t>Help us to choose well.</a:t>
            </a:r>
          </a:p>
        </p:txBody>
      </p:sp>
    </p:spTree>
    <p:extLst>
      <p:ext uri="{BB962C8B-B14F-4D97-AF65-F5344CB8AC3E}">
        <p14:creationId xmlns:p14="http://schemas.microsoft.com/office/powerpoint/2010/main" val="210838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hildren smiling&#10;&#10;AI-generated content may be incorrect.">
            <a:extLst>
              <a:ext uri="{FF2B5EF4-FFF2-40B4-BE49-F238E27FC236}">
                <a16:creationId xmlns:a16="http://schemas.microsoft.com/office/drawing/2014/main" id="{BE6702F3-DB94-80B7-FB96-F60DB2EEAD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248006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701A2-BE28-D547-FF9F-7C9B566E06FD}"/>
            </a:ext>
          </a:extLst>
        </p:cNvPr>
        <p:cNvGrpSpPr/>
        <p:nvPr/>
      </p:nvGrpSpPr>
      <p:grpSpPr>
        <a:xfrm>
          <a:off x="0" y="0"/>
          <a:ext cx="0" cy="0"/>
          <a:chOff x="0" y="0"/>
          <a:chExt cx="0" cy="0"/>
        </a:xfrm>
      </p:grpSpPr>
      <p:pic>
        <p:nvPicPr>
          <p:cNvPr id="3" name="Picture 2" descr="A young person giving a thumbs up&#10;&#10;AI-generated content may be incorrect.">
            <a:extLst>
              <a:ext uri="{FF2B5EF4-FFF2-40B4-BE49-F238E27FC236}">
                <a16:creationId xmlns:a16="http://schemas.microsoft.com/office/drawing/2014/main" id="{BF04C05A-4DB4-3CF2-2C88-B0580492BE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58" y="0"/>
            <a:ext cx="4570214" cy="6858000"/>
          </a:xfrm>
          <a:prstGeom prst="rect">
            <a:avLst/>
          </a:prstGeom>
          <a:ln>
            <a:solidFill>
              <a:schemeClr val="bg1"/>
            </a:solidFill>
          </a:ln>
        </p:spPr>
      </p:pic>
      <p:sp>
        <p:nvSpPr>
          <p:cNvPr id="2" name="TextBox 1">
            <a:extLst>
              <a:ext uri="{FF2B5EF4-FFF2-40B4-BE49-F238E27FC236}">
                <a16:creationId xmlns:a16="http://schemas.microsoft.com/office/drawing/2014/main" id="{AC80913C-9944-02E2-689A-E679E5FA5F38}"/>
              </a:ext>
            </a:extLst>
          </p:cNvPr>
          <p:cNvSpPr txBox="1"/>
          <p:nvPr/>
        </p:nvSpPr>
        <p:spPr>
          <a:xfrm>
            <a:off x="5148064" y="2136339"/>
            <a:ext cx="3528392" cy="2585323"/>
          </a:xfrm>
          <a:prstGeom prst="rect">
            <a:avLst/>
          </a:prstGeom>
          <a:noFill/>
        </p:spPr>
        <p:txBody>
          <a:bodyPr wrap="square" rtlCol="0">
            <a:spAutoFit/>
          </a:bodyPr>
          <a:lstStyle/>
          <a:p>
            <a:pPr algn="ctr"/>
            <a:r>
              <a:rPr lang="en-GB" sz="5400" b="1" dirty="0">
                <a:solidFill>
                  <a:schemeClr val="bg1"/>
                </a:solidFill>
                <a:latin typeface="Century Gothic" panose="020B0502020202020204" pitchFamily="34" charset="0"/>
              </a:rPr>
              <a:t>Help us to choose well.</a:t>
            </a:r>
          </a:p>
        </p:txBody>
      </p:sp>
    </p:spTree>
    <p:extLst>
      <p:ext uri="{BB962C8B-B14F-4D97-AF65-F5344CB8AC3E}">
        <p14:creationId xmlns:p14="http://schemas.microsoft.com/office/powerpoint/2010/main" val="20683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65D33E-DEB8-006B-4310-5EC0414A413B}"/>
              </a:ext>
            </a:extLst>
          </p:cNvPr>
          <p:cNvSpPr txBox="1"/>
          <p:nvPr/>
        </p:nvSpPr>
        <p:spPr>
          <a:xfrm>
            <a:off x="5004048" y="2136339"/>
            <a:ext cx="3612295" cy="2585323"/>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Threads Through the Cross</a:t>
            </a:r>
          </a:p>
        </p:txBody>
      </p:sp>
      <p:pic>
        <p:nvPicPr>
          <p:cNvPr id="4" name="Picture 3" descr="A person smiling at camera&#10;&#10;AI-generated content may be incorrect.">
            <a:extLst>
              <a:ext uri="{FF2B5EF4-FFF2-40B4-BE49-F238E27FC236}">
                <a16:creationId xmlns:a16="http://schemas.microsoft.com/office/drawing/2014/main" id="{E1CFBE42-9671-502B-9792-92AAC34317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170471"/>
            <a:ext cx="4320480" cy="6517059"/>
          </a:xfrm>
          <a:prstGeom prst="rect">
            <a:avLst/>
          </a:prstGeom>
          <a:ln>
            <a:solidFill>
              <a:schemeClr val="bg1"/>
            </a:solidFill>
          </a:ln>
        </p:spPr>
      </p:pic>
    </p:spTree>
    <p:extLst>
      <p:ext uri="{BB962C8B-B14F-4D97-AF65-F5344CB8AC3E}">
        <p14:creationId xmlns:p14="http://schemas.microsoft.com/office/powerpoint/2010/main" val="205185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16A19-D9C6-6E04-3C1D-62A1F47392E7}"/>
            </a:ext>
          </a:extLst>
        </p:cNvPr>
        <p:cNvGrpSpPr/>
        <p:nvPr/>
      </p:nvGrpSpPr>
      <p:grpSpPr>
        <a:xfrm>
          <a:off x="0" y="0"/>
          <a:ext cx="0" cy="0"/>
          <a:chOff x="0" y="0"/>
          <a:chExt cx="0" cy="0"/>
        </a:xfrm>
      </p:grpSpPr>
      <p:pic>
        <p:nvPicPr>
          <p:cNvPr id="4" name="Picture 3" descr="Chalk on the ground with words&#10;&#10;AI-generated content may be incorrect.">
            <a:extLst>
              <a:ext uri="{FF2B5EF4-FFF2-40B4-BE49-F238E27FC236}">
                <a16:creationId xmlns:a16="http://schemas.microsoft.com/office/drawing/2014/main" id="{040F7A6F-3433-DD45-3039-1C9EC3B289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3415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29BE2-278F-5AA2-6A33-131A3782BC9E}"/>
            </a:ext>
          </a:extLst>
        </p:cNvPr>
        <p:cNvGrpSpPr/>
        <p:nvPr/>
      </p:nvGrpSpPr>
      <p:grpSpPr>
        <a:xfrm>
          <a:off x="0" y="0"/>
          <a:ext cx="0" cy="0"/>
          <a:chOff x="0" y="0"/>
          <a:chExt cx="0" cy="0"/>
        </a:xfrm>
      </p:grpSpPr>
      <p:pic>
        <p:nvPicPr>
          <p:cNvPr id="3" name="Picture 2" descr="A young person giving a thumbs up&#10;&#10;AI-generated content may be incorrect.">
            <a:extLst>
              <a:ext uri="{FF2B5EF4-FFF2-40B4-BE49-F238E27FC236}">
                <a16:creationId xmlns:a16="http://schemas.microsoft.com/office/drawing/2014/main" id="{F5A183B2-4FC5-8E90-A5E8-5EC3D7C8D1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58" y="0"/>
            <a:ext cx="4570214" cy="6858000"/>
          </a:xfrm>
          <a:prstGeom prst="rect">
            <a:avLst/>
          </a:prstGeom>
          <a:ln>
            <a:solidFill>
              <a:schemeClr val="bg1"/>
            </a:solidFill>
          </a:ln>
        </p:spPr>
      </p:pic>
      <p:sp>
        <p:nvSpPr>
          <p:cNvPr id="2" name="TextBox 1">
            <a:extLst>
              <a:ext uri="{FF2B5EF4-FFF2-40B4-BE49-F238E27FC236}">
                <a16:creationId xmlns:a16="http://schemas.microsoft.com/office/drawing/2014/main" id="{2EDFCDA3-B2A6-85C4-CF94-C76BA6BAFA8C}"/>
              </a:ext>
            </a:extLst>
          </p:cNvPr>
          <p:cNvSpPr txBox="1"/>
          <p:nvPr/>
        </p:nvSpPr>
        <p:spPr>
          <a:xfrm>
            <a:off x="5148064" y="2136339"/>
            <a:ext cx="3528392" cy="2585323"/>
          </a:xfrm>
          <a:prstGeom prst="rect">
            <a:avLst/>
          </a:prstGeom>
          <a:noFill/>
        </p:spPr>
        <p:txBody>
          <a:bodyPr wrap="square" rtlCol="0">
            <a:spAutoFit/>
          </a:bodyPr>
          <a:lstStyle/>
          <a:p>
            <a:pPr algn="ctr"/>
            <a:r>
              <a:rPr lang="en-GB" sz="5400" b="1" dirty="0">
                <a:solidFill>
                  <a:schemeClr val="bg1"/>
                </a:solidFill>
                <a:latin typeface="Century Gothic" panose="020B0502020202020204" pitchFamily="34" charset="0"/>
              </a:rPr>
              <a:t>Help us to choose well.</a:t>
            </a:r>
          </a:p>
        </p:txBody>
      </p:sp>
    </p:spTree>
    <p:extLst>
      <p:ext uri="{BB962C8B-B14F-4D97-AF65-F5344CB8AC3E}">
        <p14:creationId xmlns:p14="http://schemas.microsoft.com/office/powerpoint/2010/main" val="242733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7" y="5159749"/>
            <a:ext cx="8679468" cy="143760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28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28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lang="en-GB" sz="28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a:t>
            </a:r>
            <a:r>
              <a:rPr lang="en-GB" b="1" i="1" dirty="0">
                <a:solidFill>
                  <a:schemeClr val="bg1"/>
                </a:solidFill>
                <a:latin typeface="Century Gothic" panose="020B0502020202020204" pitchFamily="34" charset="0"/>
                <a:ea typeface="MS Mincho" panose="02020609040205080304" pitchFamily="49" charset="-128"/>
              </a:rPr>
              <a:t>Together, we create a </a:t>
            </a:r>
            <a:r>
              <a:rPr lang="en-GB" sz="2800" b="1" i="1" u="sng" dirty="0">
                <a:solidFill>
                  <a:schemeClr val="bg1"/>
                </a:solidFill>
                <a:latin typeface="Century Gothic" panose="020B0502020202020204" pitchFamily="34" charset="0"/>
                <a:ea typeface="MS Mincho" panose="02020609040205080304" pitchFamily="49" charset="-128"/>
              </a:rPr>
              <a:t>responsible</a:t>
            </a:r>
            <a:r>
              <a:rPr lang="en-GB" b="1" i="1" dirty="0">
                <a:solidFill>
                  <a:schemeClr val="bg1"/>
                </a:solidFill>
                <a:latin typeface="Century Gothic" panose="020B0502020202020204" pitchFamily="34" charset="0"/>
                <a:ea typeface="MS Mincho" panose="02020609040205080304" pitchFamily="49" charset="-128"/>
              </a:rPr>
              <a:t> community!</a:t>
            </a:r>
            <a:endParaRPr lang="en-GB" sz="1800" b="1" i="1" dirty="0">
              <a:solidFill>
                <a:schemeClr val="bg1"/>
              </a:solidFill>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8047870" y="6027250"/>
            <a:ext cx="1156935" cy="724285"/>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2" name="Picture 1" descr="Chalk on the ground with words&#10;&#10;AI-generated content may be incorrect.">
            <a:extLst>
              <a:ext uri="{FF2B5EF4-FFF2-40B4-BE49-F238E27FC236}">
                <a16:creationId xmlns:a16="http://schemas.microsoft.com/office/drawing/2014/main" id="{5426B17D-C93D-9376-D586-14C05AC4A0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1904" y="260400"/>
            <a:ext cx="6300192" cy="4725144"/>
          </a:xfrm>
          <a:prstGeom prst="rect">
            <a:avLst/>
          </a:prstGeom>
          <a:ln>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Signpost with solid fill">
            <a:extLst>
              <a:ext uri="{FF2B5EF4-FFF2-40B4-BE49-F238E27FC236}">
                <a16:creationId xmlns:a16="http://schemas.microsoft.com/office/drawing/2014/main" id="{54991693-1C79-516A-69B2-CD470EA947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1700" y="548680"/>
            <a:ext cx="5400600" cy="5400600"/>
          </a:xfrm>
          <a:prstGeom prst="rect">
            <a:avLst/>
          </a:prstGeom>
        </p:spPr>
      </p:pic>
    </p:spTree>
    <p:extLst>
      <p:ext uri="{BB962C8B-B14F-4D97-AF65-F5344CB8AC3E}">
        <p14:creationId xmlns:p14="http://schemas.microsoft.com/office/powerpoint/2010/main" val="6663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CC22D51-8582-5EA1-31F3-D614A9975544}"/>
              </a:ext>
            </a:extLst>
          </p:cNvPr>
          <p:cNvSpPr txBox="1"/>
          <p:nvPr/>
        </p:nvSpPr>
        <p:spPr>
          <a:xfrm>
            <a:off x="5220072" y="4725144"/>
            <a:ext cx="4284277" cy="523220"/>
          </a:xfrm>
          <a:prstGeom prst="rect">
            <a:avLst/>
          </a:prstGeom>
          <a:noFill/>
        </p:spPr>
        <p:txBody>
          <a:bodyPr wrap="square" rtlCol="0">
            <a:spAutoFit/>
          </a:bodyPr>
          <a:lstStyle/>
          <a:p>
            <a:pPr algn="ctr"/>
            <a:r>
              <a:rPr lang="en-GB" sz="1400" dirty="0">
                <a:solidFill>
                  <a:schemeClr val="bg1"/>
                </a:solidFill>
                <a:latin typeface="Century Gothic" panose="020B0502020202020204" pitchFamily="34" charset="0"/>
              </a:rPr>
              <a:t>Baptism of Christ, by Dave Zelenka                                         from </a:t>
            </a:r>
            <a:r>
              <a:rPr lang="en-GB" sz="1400" b="1" dirty="0">
                <a:solidFill>
                  <a:schemeClr val="bg1"/>
                </a:solidFill>
                <a:latin typeface="Century Gothic" panose="020B0502020202020204" pitchFamily="34" charset="0"/>
              </a:rPr>
              <a:t>Art in the Christian Tradition</a:t>
            </a:r>
            <a:endParaRPr lang="en-GB" sz="1400" dirty="0">
              <a:solidFill>
                <a:schemeClr val="bg1"/>
              </a:solidFill>
              <a:latin typeface="Century Gothic" panose="020B0502020202020204" pitchFamily="34" charset="0"/>
            </a:endParaRPr>
          </a:p>
        </p:txBody>
      </p:sp>
      <p:pic>
        <p:nvPicPr>
          <p:cNvPr id="2" name="Picture 1" descr="A pair of banners with religious images&#10;&#10;AI-generated content may be incorrect.">
            <a:extLst>
              <a:ext uri="{FF2B5EF4-FFF2-40B4-BE49-F238E27FC236}">
                <a16:creationId xmlns:a16="http://schemas.microsoft.com/office/drawing/2014/main" id="{C4F1397F-043B-C16F-48A0-159EA34A2D8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5992" y="18552"/>
            <a:ext cx="2880320" cy="6820896"/>
          </a:xfrm>
          <a:prstGeom prst="rect">
            <a:avLst/>
          </a:prstGeom>
        </p:spPr>
      </p:pic>
      <p:pic>
        <p:nvPicPr>
          <p:cNvPr id="4" name="Picture 3" descr="A painting of a person with a dove on his head&#10;&#10;AI-generated content may be incorrect.">
            <a:extLst>
              <a:ext uri="{FF2B5EF4-FFF2-40B4-BE49-F238E27FC236}">
                <a16:creationId xmlns:a16="http://schemas.microsoft.com/office/drawing/2014/main" id="{3497DA7A-C41E-6487-86D0-F6D0AF6473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3848" y="261996"/>
            <a:ext cx="5750034" cy="4391139"/>
          </a:xfrm>
          <a:prstGeom prst="rect">
            <a:avLst/>
          </a:prstGeom>
          <a:ln>
            <a:solidFill>
              <a:schemeClr val="bg1"/>
            </a:solidFill>
          </a:ln>
        </p:spPr>
      </p:pic>
    </p:spTree>
    <p:extLst>
      <p:ext uri="{BB962C8B-B14F-4D97-AF65-F5344CB8AC3E}">
        <p14:creationId xmlns:p14="http://schemas.microsoft.com/office/powerpoint/2010/main" val="69791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ignpost with solid fill">
            <a:extLst>
              <a:ext uri="{FF2B5EF4-FFF2-40B4-BE49-F238E27FC236}">
                <a16:creationId xmlns:a16="http://schemas.microsoft.com/office/drawing/2014/main" id="{E9A21E36-1C79-005D-67EA-5DF6A8B14E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552" y="836712"/>
            <a:ext cx="5400600" cy="5400600"/>
          </a:xfrm>
          <a:prstGeom prst="rect">
            <a:avLst/>
          </a:prstGeom>
        </p:spPr>
      </p:pic>
      <p:sp>
        <p:nvSpPr>
          <p:cNvPr id="4" name="TextBox 3">
            <a:extLst>
              <a:ext uri="{FF2B5EF4-FFF2-40B4-BE49-F238E27FC236}">
                <a16:creationId xmlns:a16="http://schemas.microsoft.com/office/drawing/2014/main" id="{0772CFFD-6CBB-B741-B876-93115008AD59}"/>
              </a:ext>
            </a:extLst>
          </p:cNvPr>
          <p:cNvSpPr txBox="1"/>
          <p:nvPr/>
        </p:nvSpPr>
        <p:spPr>
          <a:xfrm>
            <a:off x="4391472" y="1916832"/>
            <a:ext cx="4752528" cy="3416320"/>
          </a:xfrm>
          <a:prstGeom prst="rect">
            <a:avLst/>
          </a:prstGeom>
          <a:solidFill>
            <a:schemeClr val="tx1">
              <a:alpha val="53000"/>
            </a:schemeClr>
          </a:solidFill>
        </p:spPr>
        <p:txBody>
          <a:bodyPr wrap="square" rtlCol="0">
            <a:spAutoFit/>
          </a:bodyPr>
          <a:lstStyle/>
          <a:p>
            <a:pPr algn="ctr"/>
            <a:r>
              <a:rPr lang="en-GB" sz="7200" b="1" dirty="0">
                <a:solidFill>
                  <a:schemeClr val="bg1"/>
                </a:solidFill>
                <a:latin typeface="Century Gothic" panose="020B0502020202020204" pitchFamily="34" charset="0"/>
              </a:rPr>
              <a:t>Would you rather?...</a:t>
            </a:r>
          </a:p>
        </p:txBody>
      </p:sp>
    </p:spTree>
    <p:extLst>
      <p:ext uri="{BB962C8B-B14F-4D97-AF65-F5344CB8AC3E}">
        <p14:creationId xmlns:p14="http://schemas.microsoft.com/office/powerpoint/2010/main" val="31138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BF0AD-F4ED-B43C-046C-1E579FDE0B47}"/>
            </a:ext>
          </a:extLst>
        </p:cNvPr>
        <p:cNvGrpSpPr/>
        <p:nvPr/>
      </p:nvGrpSpPr>
      <p:grpSpPr>
        <a:xfrm>
          <a:off x="0" y="0"/>
          <a:ext cx="0" cy="0"/>
          <a:chOff x="0" y="0"/>
          <a:chExt cx="0" cy="0"/>
        </a:xfrm>
      </p:grpSpPr>
      <p:pic>
        <p:nvPicPr>
          <p:cNvPr id="3" name="Picture 2" descr="A pizza with cheese and basil on a wooden plate&#10;&#10;AI-generated content may be incorrect.">
            <a:extLst>
              <a:ext uri="{FF2B5EF4-FFF2-40B4-BE49-F238E27FC236}">
                <a16:creationId xmlns:a16="http://schemas.microsoft.com/office/drawing/2014/main" id="{4B535279-D261-F732-498A-92659D112C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260648"/>
            <a:ext cx="5796136" cy="3862581"/>
          </a:xfrm>
          <a:prstGeom prst="rect">
            <a:avLst/>
          </a:prstGeom>
          <a:ln>
            <a:solidFill>
              <a:schemeClr val="bg1"/>
            </a:solidFill>
          </a:ln>
        </p:spPr>
      </p:pic>
      <p:pic>
        <p:nvPicPr>
          <p:cNvPr id="5" name="Picture 4" descr="A hand holding an ice cream cone&#10;&#10;AI-generated content may be incorrect.">
            <a:extLst>
              <a:ext uri="{FF2B5EF4-FFF2-40B4-BE49-F238E27FC236}">
                <a16:creationId xmlns:a16="http://schemas.microsoft.com/office/drawing/2014/main" id="{7371C767-1CE6-9689-BAB5-EE7E60DA5B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2080" y="0"/>
            <a:ext cx="4570214" cy="6858000"/>
          </a:xfrm>
          <a:prstGeom prst="rect">
            <a:avLst/>
          </a:prstGeom>
        </p:spPr>
      </p:pic>
    </p:spTree>
    <p:extLst>
      <p:ext uri="{BB962C8B-B14F-4D97-AF65-F5344CB8AC3E}">
        <p14:creationId xmlns:p14="http://schemas.microsoft.com/office/powerpoint/2010/main" val="67955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A006B-9531-A018-FC5B-D5944CB8B77A}"/>
            </a:ext>
          </a:extLst>
        </p:cNvPr>
        <p:cNvGrpSpPr/>
        <p:nvPr/>
      </p:nvGrpSpPr>
      <p:grpSpPr>
        <a:xfrm>
          <a:off x="0" y="0"/>
          <a:ext cx="0" cy="0"/>
          <a:chOff x="0" y="0"/>
          <a:chExt cx="0" cy="0"/>
        </a:xfrm>
      </p:grpSpPr>
      <p:pic>
        <p:nvPicPr>
          <p:cNvPr id="3" name="Picture 2" descr="A child playing in the sand&#10;&#10;AI-generated content may be incorrect.">
            <a:extLst>
              <a:ext uri="{FF2B5EF4-FFF2-40B4-BE49-F238E27FC236}">
                <a16:creationId xmlns:a16="http://schemas.microsoft.com/office/drawing/2014/main" id="{61088CA1-0609-D55F-CE02-904B0CBD5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404664"/>
            <a:ext cx="5508104" cy="3670635"/>
          </a:xfrm>
          <a:prstGeom prst="rect">
            <a:avLst/>
          </a:prstGeom>
          <a:ln>
            <a:solidFill>
              <a:schemeClr val="bg1"/>
            </a:solidFill>
          </a:ln>
        </p:spPr>
      </p:pic>
      <p:pic>
        <p:nvPicPr>
          <p:cNvPr id="5" name="Picture 4" descr="A space shuttle taking off from a launch pad&#10;&#10;AI-generated content may be incorrect.">
            <a:extLst>
              <a:ext uri="{FF2B5EF4-FFF2-40B4-BE49-F238E27FC236}">
                <a16:creationId xmlns:a16="http://schemas.microsoft.com/office/drawing/2014/main" id="{0CA5CE69-236E-0B88-54DA-B20A4EDF97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4416" y="3106879"/>
            <a:ext cx="5004048" cy="3346457"/>
          </a:xfrm>
          <a:prstGeom prst="rect">
            <a:avLst/>
          </a:prstGeom>
          <a:ln>
            <a:solidFill>
              <a:schemeClr val="bg1"/>
            </a:solidFill>
          </a:ln>
        </p:spPr>
      </p:pic>
    </p:spTree>
    <p:extLst>
      <p:ext uri="{BB962C8B-B14F-4D97-AF65-F5344CB8AC3E}">
        <p14:creationId xmlns:p14="http://schemas.microsoft.com/office/powerpoint/2010/main" val="223111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ED935-B8DA-8466-AED5-47811699EE32}"/>
            </a:ext>
          </a:extLst>
        </p:cNvPr>
        <p:cNvGrpSpPr/>
        <p:nvPr/>
      </p:nvGrpSpPr>
      <p:grpSpPr>
        <a:xfrm>
          <a:off x="0" y="0"/>
          <a:ext cx="0" cy="0"/>
          <a:chOff x="0" y="0"/>
          <a:chExt cx="0" cy="0"/>
        </a:xfrm>
      </p:grpSpPr>
      <p:pic>
        <p:nvPicPr>
          <p:cNvPr id="3" name="Picture 2" descr="Two boys sitting in the grass reading a book&#10;&#10;AI-generated content may be incorrect.">
            <a:extLst>
              <a:ext uri="{FF2B5EF4-FFF2-40B4-BE49-F238E27FC236}">
                <a16:creationId xmlns:a16="http://schemas.microsoft.com/office/drawing/2014/main" id="{64EA05FC-95D6-BFA2-D7DC-A9839576AE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476672"/>
            <a:ext cx="5763391" cy="3831754"/>
          </a:xfrm>
          <a:prstGeom prst="rect">
            <a:avLst/>
          </a:prstGeom>
          <a:ln>
            <a:solidFill>
              <a:schemeClr val="bg1"/>
            </a:solidFill>
          </a:ln>
        </p:spPr>
      </p:pic>
      <p:pic>
        <p:nvPicPr>
          <p:cNvPr id="5" name="Picture 4" descr="A game board with pieces and pieces on it&#10;&#10;AI-generated content may be incorrect.">
            <a:extLst>
              <a:ext uri="{FF2B5EF4-FFF2-40B4-BE49-F238E27FC236}">
                <a16:creationId xmlns:a16="http://schemas.microsoft.com/office/drawing/2014/main" id="{C0C346F0-0978-FEC4-63DD-8E8962BBAC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8402" y="3212976"/>
            <a:ext cx="4932040" cy="3290596"/>
          </a:xfrm>
          <a:prstGeom prst="rect">
            <a:avLst/>
          </a:prstGeom>
          <a:ln>
            <a:solidFill>
              <a:schemeClr val="bg1"/>
            </a:solidFill>
          </a:ln>
        </p:spPr>
      </p:pic>
    </p:spTree>
    <p:extLst>
      <p:ext uri="{BB962C8B-B14F-4D97-AF65-F5344CB8AC3E}">
        <p14:creationId xmlns:p14="http://schemas.microsoft.com/office/powerpoint/2010/main" val="360411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3EEDD-6B33-C462-5828-E73F22BF8079}"/>
            </a:ext>
          </a:extLst>
        </p:cNvPr>
        <p:cNvGrpSpPr/>
        <p:nvPr/>
      </p:nvGrpSpPr>
      <p:grpSpPr>
        <a:xfrm>
          <a:off x="0" y="0"/>
          <a:ext cx="0" cy="0"/>
          <a:chOff x="0" y="0"/>
          <a:chExt cx="0" cy="0"/>
        </a:xfrm>
      </p:grpSpPr>
      <p:pic>
        <p:nvPicPr>
          <p:cNvPr id="5" name="Picture 4" descr="A snowy landscape with trees and a path&#10;&#10;AI-generated content may be incorrect.">
            <a:extLst>
              <a:ext uri="{FF2B5EF4-FFF2-40B4-BE49-F238E27FC236}">
                <a16:creationId xmlns:a16="http://schemas.microsoft.com/office/drawing/2014/main" id="{1938ACDF-70BD-9B86-6C02-7C85364F16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332656"/>
            <a:ext cx="6192814" cy="4126930"/>
          </a:xfrm>
          <a:prstGeom prst="rect">
            <a:avLst/>
          </a:prstGeom>
          <a:ln>
            <a:solidFill>
              <a:schemeClr val="bg1"/>
            </a:solidFill>
          </a:ln>
        </p:spPr>
      </p:pic>
      <p:pic>
        <p:nvPicPr>
          <p:cNvPr id="7" name="Picture 6" descr="A beach with clear blue water and trees&#10;&#10;AI-generated content may be incorrect.">
            <a:extLst>
              <a:ext uri="{FF2B5EF4-FFF2-40B4-BE49-F238E27FC236}">
                <a16:creationId xmlns:a16="http://schemas.microsoft.com/office/drawing/2014/main" id="{93B45869-75DE-A4D8-1DBC-D9D5619668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0253" y="2996952"/>
            <a:ext cx="5400219" cy="3598740"/>
          </a:xfrm>
          <a:prstGeom prst="rect">
            <a:avLst/>
          </a:prstGeom>
          <a:ln>
            <a:solidFill>
              <a:schemeClr val="bg1"/>
            </a:solidFill>
          </a:ln>
        </p:spPr>
      </p:pic>
    </p:spTree>
    <p:extLst>
      <p:ext uri="{BB962C8B-B14F-4D97-AF65-F5344CB8AC3E}">
        <p14:creationId xmlns:p14="http://schemas.microsoft.com/office/powerpoint/2010/main" val="169334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F111D-1C4F-4160-6BA0-31BC2986DF1F}"/>
            </a:ext>
          </a:extLst>
        </p:cNvPr>
        <p:cNvGrpSpPr/>
        <p:nvPr/>
      </p:nvGrpSpPr>
      <p:grpSpPr>
        <a:xfrm>
          <a:off x="0" y="0"/>
          <a:ext cx="0" cy="0"/>
          <a:chOff x="0" y="0"/>
          <a:chExt cx="0" cy="0"/>
        </a:xfrm>
      </p:grpSpPr>
      <p:pic>
        <p:nvPicPr>
          <p:cNvPr id="2" name="Picture 1" descr="A cartoon mouse with pink ears&#10;&#10;AI-generated content may be incorrect.">
            <a:extLst>
              <a:ext uri="{FF2B5EF4-FFF2-40B4-BE49-F238E27FC236}">
                <a16:creationId xmlns:a16="http://schemas.microsoft.com/office/drawing/2014/main" id="{89CA2BA9-6302-28FB-0A1E-59EADDD10F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4312"/>
            <a:ext cx="7234696" cy="5086895"/>
          </a:xfrm>
          <a:prstGeom prst="rect">
            <a:avLst/>
          </a:prstGeom>
        </p:spPr>
      </p:pic>
      <p:pic>
        <p:nvPicPr>
          <p:cNvPr id="4" name="Picture 3" descr="A cartoon of a horse&#10;&#10;AI-generated content may be incorrect.">
            <a:extLst>
              <a:ext uri="{FF2B5EF4-FFF2-40B4-BE49-F238E27FC236}">
                <a16:creationId xmlns:a16="http://schemas.microsoft.com/office/drawing/2014/main" id="{42AD16DB-CE15-88FB-1771-B1E7E04265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4941168"/>
            <a:ext cx="1557978" cy="1494685"/>
          </a:xfrm>
          <a:prstGeom prst="rect">
            <a:avLst/>
          </a:prstGeom>
        </p:spPr>
      </p:pic>
    </p:spTree>
    <p:extLst>
      <p:ext uri="{BB962C8B-B14F-4D97-AF65-F5344CB8AC3E}">
        <p14:creationId xmlns:p14="http://schemas.microsoft.com/office/powerpoint/2010/main" val="176116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7DC49-1D0F-5BDC-3AFD-C87484A87AEC}"/>
            </a:ext>
          </a:extLst>
        </p:cNvPr>
        <p:cNvGrpSpPr/>
        <p:nvPr/>
      </p:nvGrpSpPr>
      <p:grpSpPr>
        <a:xfrm>
          <a:off x="0" y="0"/>
          <a:ext cx="0" cy="0"/>
          <a:chOff x="0" y="0"/>
          <a:chExt cx="0" cy="0"/>
        </a:xfrm>
      </p:grpSpPr>
      <p:pic>
        <p:nvPicPr>
          <p:cNvPr id="2" name="Graphic 1" descr="Signpost with solid fill">
            <a:extLst>
              <a:ext uri="{FF2B5EF4-FFF2-40B4-BE49-F238E27FC236}">
                <a16:creationId xmlns:a16="http://schemas.microsoft.com/office/drawing/2014/main" id="{0D5EA0C5-4948-2F72-C8AF-C2CB4D7D95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552" y="548680"/>
            <a:ext cx="5400600" cy="5400600"/>
          </a:xfrm>
          <a:prstGeom prst="rect">
            <a:avLst/>
          </a:prstGeom>
        </p:spPr>
      </p:pic>
      <p:sp>
        <p:nvSpPr>
          <p:cNvPr id="3" name="TextBox 2">
            <a:extLst>
              <a:ext uri="{FF2B5EF4-FFF2-40B4-BE49-F238E27FC236}">
                <a16:creationId xmlns:a16="http://schemas.microsoft.com/office/drawing/2014/main" id="{291D245B-9C4C-B1C9-A45E-2B25DE5BCAFA}"/>
              </a:ext>
            </a:extLst>
          </p:cNvPr>
          <p:cNvSpPr txBox="1"/>
          <p:nvPr/>
        </p:nvSpPr>
        <p:spPr>
          <a:xfrm>
            <a:off x="4391472" y="2936847"/>
            <a:ext cx="4752528" cy="1200329"/>
          </a:xfrm>
          <a:prstGeom prst="rect">
            <a:avLst/>
          </a:prstGeom>
          <a:solidFill>
            <a:schemeClr val="tx1">
              <a:alpha val="53000"/>
            </a:schemeClr>
          </a:solidFill>
        </p:spPr>
        <p:txBody>
          <a:bodyPr wrap="square" rtlCol="0">
            <a:spAutoFit/>
          </a:bodyPr>
          <a:lstStyle/>
          <a:p>
            <a:pPr algn="ctr"/>
            <a:r>
              <a:rPr lang="en-GB" sz="7200" b="1" dirty="0">
                <a:solidFill>
                  <a:schemeClr val="bg1"/>
                </a:solidFill>
                <a:latin typeface="Century Gothic" panose="020B0502020202020204" pitchFamily="34" charset="0"/>
              </a:rPr>
              <a:t>Choices</a:t>
            </a:r>
          </a:p>
        </p:txBody>
      </p:sp>
    </p:spTree>
    <p:extLst>
      <p:ext uri="{BB962C8B-B14F-4D97-AF65-F5344CB8AC3E}">
        <p14:creationId xmlns:p14="http://schemas.microsoft.com/office/powerpoint/2010/main" val="321396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3981</TotalTime>
  <Words>2300</Words>
  <Application>Microsoft Office PowerPoint</Application>
  <PresentationFormat>On-screen Show (4:3)</PresentationFormat>
  <Paragraphs>150</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Cambria</vt:lpstr>
      <vt:lpstr>Century Gothic</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94</cp:revision>
  <dcterms:created xsi:type="dcterms:W3CDTF">2008-03-03T20:29:43Z</dcterms:created>
  <dcterms:modified xsi:type="dcterms:W3CDTF">2025-08-21T09:13:25Z</dcterms:modified>
</cp:coreProperties>
</file>