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31"/>
  </p:notesMasterIdLst>
  <p:sldIdLst>
    <p:sldId id="489" r:id="rId3"/>
    <p:sldId id="330" r:id="rId4"/>
    <p:sldId id="540" r:id="rId5"/>
    <p:sldId id="487" r:id="rId6"/>
    <p:sldId id="286" r:id="rId7"/>
    <p:sldId id="551" r:id="rId8"/>
    <p:sldId id="542" r:id="rId9"/>
    <p:sldId id="541" r:id="rId10"/>
    <p:sldId id="543" r:id="rId11"/>
    <p:sldId id="544" r:id="rId12"/>
    <p:sldId id="545" r:id="rId13"/>
    <p:sldId id="546" r:id="rId14"/>
    <p:sldId id="547" r:id="rId15"/>
    <p:sldId id="548" r:id="rId16"/>
    <p:sldId id="549" r:id="rId17"/>
    <p:sldId id="550" r:id="rId18"/>
    <p:sldId id="552" r:id="rId19"/>
    <p:sldId id="531" r:id="rId20"/>
    <p:sldId id="381" r:id="rId21"/>
    <p:sldId id="257" r:id="rId22"/>
    <p:sldId id="378" r:id="rId23"/>
    <p:sldId id="383" r:id="rId24"/>
    <p:sldId id="384" r:id="rId25"/>
    <p:sldId id="385" r:id="rId26"/>
    <p:sldId id="386" r:id="rId27"/>
    <p:sldId id="431" r:id="rId28"/>
    <p:sldId id="340" r:id="rId29"/>
    <p:sldId id="25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FF99FF"/>
    <a:srgbClr val="FF0000"/>
    <a:srgbClr val="CC00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5AE4B2-7B15-4C5C-8C7D-75388BF27D6E}" v="599" dt="2025-04-04T10:06:58.8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89" autoAdjust="0"/>
    <p:restoredTop sz="67140" autoAdjust="0"/>
  </p:normalViewPr>
  <p:slideViewPr>
    <p:cSldViewPr>
      <p:cViewPr varScale="1">
        <p:scale>
          <a:sx n="60" d="100"/>
          <a:sy n="60" d="100"/>
        </p:scale>
        <p:origin x="1968" y="2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2A5AE4B2-7B15-4C5C-8C7D-75388BF27D6E}"/>
    <pc:docChg chg="undo custSel addSld delSld modSld sldOrd">
      <pc:chgData name="Rachel Boxer" userId="6da37c9f42e40059" providerId="LiveId" clId="{2A5AE4B2-7B15-4C5C-8C7D-75388BF27D6E}" dt="2025-04-04T10:06:58.853" v="5290" actId="20577"/>
      <pc:docMkLst>
        <pc:docMk/>
      </pc:docMkLst>
      <pc:sldChg chg="addSp delSp modSp mod modNotesTx">
        <pc:chgData name="Rachel Boxer" userId="6da37c9f42e40059" providerId="LiveId" clId="{2A5AE4B2-7B15-4C5C-8C7D-75388BF27D6E}" dt="2025-03-25T01:10:39.562" v="5057" actId="20577"/>
        <pc:sldMkLst>
          <pc:docMk/>
          <pc:sldMk cId="0" sldId="256"/>
        </pc:sldMkLst>
        <pc:picChg chg="add mod">
          <ac:chgData name="Rachel Boxer" userId="6da37c9f42e40059" providerId="LiveId" clId="{2A5AE4B2-7B15-4C5C-8C7D-75388BF27D6E}" dt="2025-03-24T16:59:05.113" v="2726" actId="12789"/>
          <ac:picMkLst>
            <pc:docMk/>
            <pc:sldMk cId="0" sldId="256"/>
            <ac:picMk id="2" creationId="{1E80E1CE-16FE-2EA1-4ABE-2438FED40BCA}"/>
          </ac:picMkLst>
        </pc:picChg>
      </pc:sldChg>
      <pc:sldChg chg="addSp modSp add mod">
        <pc:chgData name="Rachel Boxer" userId="6da37c9f42e40059" providerId="LiveId" clId="{2A5AE4B2-7B15-4C5C-8C7D-75388BF27D6E}" dt="2025-03-25T01:47:23.276" v="5277"/>
        <pc:sldMkLst>
          <pc:docMk/>
          <pc:sldMk cId="2420560362" sldId="257"/>
        </pc:sldMkLst>
        <pc:spChg chg="add mod">
          <ac:chgData name="Rachel Boxer" userId="6da37c9f42e40059" providerId="LiveId" clId="{2A5AE4B2-7B15-4C5C-8C7D-75388BF27D6E}" dt="2025-03-25T01:47:23.276" v="5277"/>
          <ac:spMkLst>
            <pc:docMk/>
            <pc:sldMk cId="2420560362" sldId="257"/>
            <ac:spMk id="2" creationId="{8BD25222-BF93-1191-FCFE-72BCA134388C}"/>
          </ac:spMkLst>
        </pc:spChg>
        <pc:picChg chg="mod">
          <ac:chgData name="Rachel Boxer" userId="6da37c9f42e40059" providerId="LiveId" clId="{2A5AE4B2-7B15-4C5C-8C7D-75388BF27D6E}" dt="2025-03-25T00:58:49.252" v="4421" actId="208"/>
          <ac:picMkLst>
            <pc:docMk/>
            <pc:sldMk cId="2420560362" sldId="257"/>
            <ac:picMk id="3" creationId="{00000000-0000-0000-0000-000000000000}"/>
          </ac:picMkLst>
        </pc:picChg>
      </pc:sldChg>
      <pc:sldChg chg="del">
        <pc:chgData name="Rachel Boxer" userId="6da37c9f42e40059" providerId="LiveId" clId="{2A5AE4B2-7B15-4C5C-8C7D-75388BF27D6E}" dt="2025-03-24T14:56:56.489" v="514" actId="47"/>
        <pc:sldMkLst>
          <pc:docMk/>
          <pc:sldMk cId="0" sldId="258"/>
        </pc:sldMkLst>
      </pc:sldChg>
      <pc:sldChg chg="del">
        <pc:chgData name="Rachel Boxer" userId="6da37c9f42e40059" providerId="LiveId" clId="{2A5AE4B2-7B15-4C5C-8C7D-75388BF27D6E}" dt="2025-03-24T14:56:56.007" v="513" actId="47"/>
        <pc:sldMkLst>
          <pc:docMk/>
          <pc:sldMk cId="0" sldId="260"/>
        </pc:sldMkLst>
      </pc:sldChg>
      <pc:sldChg chg="del">
        <pc:chgData name="Rachel Boxer" userId="6da37c9f42e40059" providerId="LiveId" clId="{2A5AE4B2-7B15-4C5C-8C7D-75388BF27D6E}" dt="2025-03-24T14:56:42.777" v="511" actId="47"/>
        <pc:sldMkLst>
          <pc:docMk/>
          <pc:sldMk cId="0" sldId="261"/>
        </pc:sldMkLst>
      </pc:sldChg>
      <pc:sldChg chg="del">
        <pc:chgData name="Rachel Boxer" userId="6da37c9f42e40059" providerId="LiveId" clId="{2A5AE4B2-7B15-4C5C-8C7D-75388BF27D6E}" dt="2025-03-24T14:56:56.969" v="515" actId="47"/>
        <pc:sldMkLst>
          <pc:docMk/>
          <pc:sldMk cId="0" sldId="262"/>
        </pc:sldMkLst>
      </pc:sldChg>
      <pc:sldChg chg="del">
        <pc:chgData name="Rachel Boxer" userId="6da37c9f42e40059" providerId="LiveId" clId="{2A5AE4B2-7B15-4C5C-8C7D-75388BF27D6E}" dt="2025-03-24T14:56:57.785" v="516" actId="47"/>
        <pc:sldMkLst>
          <pc:docMk/>
          <pc:sldMk cId="0" sldId="263"/>
        </pc:sldMkLst>
      </pc:sldChg>
      <pc:sldChg chg="ord modNotesTx">
        <pc:chgData name="Rachel Boxer" userId="6da37c9f42e40059" providerId="LiveId" clId="{2A5AE4B2-7B15-4C5C-8C7D-75388BF27D6E}" dt="2025-03-24T16:39:18.314" v="2567" actId="6549"/>
        <pc:sldMkLst>
          <pc:docMk/>
          <pc:sldMk cId="0" sldId="286"/>
        </pc:sldMkLst>
      </pc:sldChg>
      <pc:sldChg chg="addSp modSp add mod">
        <pc:chgData name="Rachel Boxer" userId="6da37c9f42e40059" providerId="LiveId" clId="{2A5AE4B2-7B15-4C5C-8C7D-75388BF27D6E}" dt="2025-03-25T01:47:24.720" v="5278"/>
        <pc:sldMkLst>
          <pc:docMk/>
          <pc:sldMk cId="1896064527" sldId="378"/>
        </pc:sldMkLst>
        <pc:spChg chg="add mod">
          <ac:chgData name="Rachel Boxer" userId="6da37c9f42e40059" providerId="LiveId" clId="{2A5AE4B2-7B15-4C5C-8C7D-75388BF27D6E}" dt="2025-03-25T01:47:24.720" v="5278"/>
          <ac:spMkLst>
            <pc:docMk/>
            <pc:sldMk cId="1896064527" sldId="378"/>
            <ac:spMk id="2" creationId="{ED295642-DD20-EB71-BDF4-4D59F10BDE98}"/>
          </ac:spMkLst>
        </pc:spChg>
        <pc:picChg chg="mod">
          <ac:chgData name="Rachel Boxer" userId="6da37c9f42e40059" providerId="LiveId" clId="{2A5AE4B2-7B15-4C5C-8C7D-75388BF27D6E}" dt="2025-03-25T00:58:52.379" v="4422" actId="208"/>
          <ac:picMkLst>
            <pc:docMk/>
            <pc:sldMk cId="1896064527" sldId="378"/>
            <ac:picMk id="6" creationId="{3D0ED064-B5D8-4E68-8A22-B0B0A28560A0}"/>
          </ac:picMkLst>
        </pc:picChg>
      </pc:sldChg>
      <pc:sldChg chg="addSp modSp add modNotesTx">
        <pc:chgData name="Rachel Boxer" userId="6da37c9f42e40059" providerId="LiveId" clId="{2A5AE4B2-7B15-4C5C-8C7D-75388BF27D6E}" dt="2025-03-25T01:47:21.617" v="5276"/>
        <pc:sldMkLst>
          <pc:docMk/>
          <pc:sldMk cId="2341164952" sldId="381"/>
        </pc:sldMkLst>
        <pc:spChg chg="add mod">
          <ac:chgData name="Rachel Boxer" userId="6da37c9f42e40059" providerId="LiveId" clId="{2A5AE4B2-7B15-4C5C-8C7D-75388BF27D6E}" dt="2025-03-25T01:47:21.617" v="5276"/>
          <ac:spMkLst>
            <pc:docMk/>
            <pc:sldMk cId="2341164952" sldId="381"/>
            <ac:spMk id="2" creationId="{88F0DADD-2DCE-DA0B-A5B7-56755A3265D2}"/>
          </ac:spMkLst>
        </pc:spChg>
      </pc:sldChg>
      <pc:sldChg chg="addSp modSp add mod">
        <pc:chgData name="Rachel Boxer" userId="6da37c9f42e40059" providerId="LiveId" clId="{2A5AE4B2-7B15-4C5C-8C7D-75388BF27D6E}" dt="2025-03-25T01:47:26.188" v="5279"/>
        <pc:sldMkLst>
          <pc:docMk/>
          <pc:sldMk cId="1668020891" sldId="383"/>
        </pc:sldMkLst>
        <pc:spChg chg="add mod">
          <ac:chgData name="Rachel Boxer" userId="6da37c9f42e40059" providerId="LiveId" clId="{2A5AE4B2-7B15-4C5C-8C7D-75388BF27D6E}" dt="2025-03-25T01:47:26.188" v="5279"/>
          <ac:spMkLst>
            <pc:docMk/>
            <pc:sldMk cId="1668020891" sldId="383"/>
            <ac:spMk id="2" creationId="{C6F77B36-A3B1-F678-DA9D-8F9890DBBACE}"/>
          </ac:spMkLst>
        </pc:spChg>
        <pc:picChg chg="mod">
          <ac:chgData name="Rachel Boxer" userId="6da37c9f42e40059" providerId="LiveId" clId="{2A5AE4B2-7B15-4C5C-8C7D-75388BF27D6E}" dt="2025-03-25T00:58:56.563" v="4423" actId="208"/>
          <ac:picMkLst>
            <pc:docMk/>
            <pc:sldMk cId="1668020891" sldId="383"/>
            <ac:picMk id="3" creationId="{CEDB4643-F50E-48B3-932F-703CA14205F7}"/>
          </ac:picMkLst>
        </pc:picChg>
      </pc:sldChg>
      <pc:sldChg chg="addSp modSp add mod">
        <pc:chgData name="Rachel Boxer" userId="6da37c9f42e40059" providerId="LiveId" clId="{2A5AE4B2-7B15-4C5C-8C7D-75388BF27D6E}" dt="2025-03-25T01:47:27.560" v="5280"/>
        <pc:sldMkLst>
          <pc:docMk/>
          <pc:sldMk cId="310595625" sldId="384"/>
        </pc:sldMkLst>
        <pc:spChg chg="add mod">
          <ac:chgData name="Rachel Boxer" userId="6da37c9f42e40059" providerId="LiveId" clId="{2A5AE4B2-7B15-4C5C-8C7D-75388BF27D6E}" dt="2025-03-25T01:47:27.560" v="5280"/>
          <ac:spMkLst>
            <pc:docMk/>
            <pc:sldMk cId="310595625" sldId="384"/>
            <ac:spMk id="2" creationId="{5D718449-4FD0-41BF-6429-DDF6A2525868}"/>
          </ac:spMkLst>
        </pc:spChg>
        <pc:picChg chg="mod">
          <ac:chgData name="Rachel Boxer" userId="6da37c9f42e40059" providerId="LiveId" clId="{2A5AE4B2-7B15-4C5C-8C7D-75388BF27D6E}" dt="2025-03-25T00:59:01.100" v="4424" actId="208"/>
          <ac:picMkLst>
            <pc:docMk/>
            <pc:sldMk cId="310595625" sldId="384"/>
            <ac:picMk id="5" creationId="{E27FD7FC-8F3E-4BA5-B8BC-0BA76D112F8B}"/>
          </ac:picMkLst>
        </pc:picChg>
      </pc:sldChg>
      <pc:sldChg chg="add">
        <pc:chgData name="Rachel Boxer" userId="6da37c9f42e40059" providerId="LiveId" clId="{2A5AE4B2-7B15-4C5C-8C7D-75388BF27D6E}" dt="2025-03-25T00:58:12.246" v="4417"/>
        <pc:sldMkLst>
          <pc:docMk/>
          <pc:sldMk cId="1879596232" sldId="385"/>
        </pc:sldMkLst>
      </pc:sldChg>
      <pc:sldChg chg="addSp modSp add mod modNotesTx">
        <pc:chgData name="Rachel Boxer" userId="6da37c9f42e40059" providerId="LiveId" clId="{2A5AE4B2-7B15-4C5C-8C7D-75388BF27D6E}" dt="2025-03-25T01:47:30.265" v="5281"/>
        <pc:sldMkLst>
          <pc:docMk/>
          <pc:sldMk cId="1635294126" sldId="386"/>
        </pc:sldMkLst>
        <pc:spChg chg="add mod">
          <ac:chgData name="Rachel Boxer" userId="6da37c9f42e40059" providerId="LiveId" clId="{2A5AE4B2-7B15-4C5C-8C7D-75388BF27D6E}" dt="2025-03-25T01:47:30.265" v="5281"/>
          <ac:spMkLst>
            <pc:docMk/>
            <pc:sldMk cId="1635294126" sldId="386"/>
            <ac:spMk id="2" creationId="{F3856B49-5EE1-EBEF-2D4B-F3B954C66C7A}"/>
          </ac:spMkLst>
        </pc:spChg>
        <pc:picChg chg="mod">
          <ac:chgData name="Rachel Boxer" userId="6da37c9f42e40059" providerId="LiveId" clId="{2A5AE4B2-7B15-4C5C-8C7D-75388BF27D6E}" dt="2025-03-25T00:59:07.489" v="4425" actId="208"/>
          <ac:picMkLst>
            <pc:docMk/>
            <pc:sldMk cId="1635294126" sldId="386"/>
            <ac:picMk id="5" creationId="{385905F5-4E44-4540-A287-01684F4C91CF}"/>
          </ac:picMkLst>
        </pc:picChg>
      </pc:sldChg>
      <pc:sldChg chg="del">
        <pc:chgData name="Rachel Boxer" userId="6da37c9f42e40059" providerId="LiveId" clId="{2A5AE4B2-7B15-4C5C-8C7D-75388BF27D6E}" dt="2025-03-25T00:57:51.207" v="4416" actId="47"/>
        <pc:sldMkLst>
          <pc:docMk/>
          <pc:sldMk cId="854780276" sldId="484"/>
        </pc:sldMkLst>
      </pc:sldChg>
      <pc:sldChg chg="modNotesTx">
        <pc:chgData name="Rachel Boxer" userId="6da37c9f42e40059" providerId="LiveId" clId="{2A5AE4B2-7B15-4C5C-8C7D-75388BF27D6E}" dt="2025-03-24T16:31:46.585" v="2232" actId="20577"/>
        <pc:sldMkLst>
          <pc:docMk/>
          <pc:sldMk cId="3533138020" sldId="487"/>
        </pc:sldMkLst>
      </pc:sldChg>
      <pc:sldChg chg="modSp">
        <pc:chgData name="Rachel Boxer" userId="6da37c9f42e40059" providerId="LiveId" clId="{2A5AE4B2-7B15-4C5C-8C7D-75388BF27D6E}" dt="2025-04-04T10:06:58.853" v="5290" actId="20577"/>
        <pc:sldMkLst>
          <pc:docMk/>
          <pc:sldMk cId="1958845947" sldId="489"/>
        </pc:sldMkLst>
        <pc:spChg chg="mod">
          <ac:chgData name="Rachel Boxer" userId="6da37c9f42e40059" providerId="LiveId" clId="{2A5AE4B2-7B15-4C5C-8C7D-75388BF27D6E}" dt="2025-04-04T10:06:58.853" v="5290" actId="20577"/>
          <ac:spMkLst>
            <pc:docMk/>
            <pc:sldMk cId="1958845947" sldId="489"/>
            <ac:spMk id="4" creationId="{7E1B75B5-7F33-4224-92ED-9F28CA4C97EB}"/>
          </ac:spMkLst>
        </pc:spChg>
      </pc:sldChg>
      <pc:sldChg chg="addSp delSp modSp mod delAnim modAnim modNotesTx">
        <pc:chgData name="Rachel Boxer" userId="6da37c9f42e40059" providerId="LiveId" clId="{2A5AE4B2-7B15-4C5C-8C7D-75388BF27D6E}" dt="2025-03-25T01:48:55.728" v="5283" actId="20577"/>
        <pc:sldMkLst>
          <pc:docMk/>
          <pc:sldMk cId="4183080351" sldId="531"/>
        </pc:sldMkLst>
        <pc:spChg chg="mod">
          <ac:chgData name="Rachel Boxer" userId="6da37c9f42e40059" providerId="LiveId" clId="{2A5AE4B2-7B15-4C5C-8C7D-75388BF27D6E}" dt="2025-03-25T01:48:55.728" v="5283" actId="20577"/>
          <ac:spMkLst>
            <pc:docMk/>
            <pc:sldMk cId="4183080351" sldId="531"/>
            <ac:spMk id="5" creationId="{911EDD62-4B7B-666D-000C-E86A6893062F}"/>
          </ac:spMkLst>
        </pc:spChg>
        <pc:picChg chg="add mod modCrop">
          <ac:chgData name="Rachel Boxer" userId="6da37c9f42e40059" providerId="LiveId" clId="{2A5AE4B2-7B15-4C5C-8C7D-75388BF27D6E}" dt="2025-03-25T00:30:15.773" v="3359" actId="1076"/>
          <ac:picMkLst>
            <pc:docMk/>
            <pc:sldMk cId="4183080351" sldId="531"/>
            <ac:picMk id="2" creationId="{9E995868-4C20-238E-CD30-6FF552901F8A}"/>
          </ac:picMkLst>
        </pc:picChg>
      </pc:sldChg>
      <pc:sldChg chg="del">
        <pc:chgData name="Rachel Boxer" userId="6da37c9f42e40059" providerId="LiveId" clId="{2A5AE4B2-7B15-4C5C-8C7D-75388BF27D6E}" dt="2025-03-24T14:56:40.926" v="509" actId="47"/>
        <pc:sldMkLst>
          <pc:docMk/>
          <pc:sldMk cId="620140551" sldId="539"/>
        </pc:sldMkLst>
      </pc:sldChg>
      <pc:sldChg chg="addSp delSp modSp mod ord modNotesTx">
        <pc:chgData name="Rachel Boxer" userId="6da37c9f42e40059" providerId="LiveId" clId="{2A5AE4B2-7B15-4C5C-8C7D-75388BF27D6E}" dt="2025-03-25T01:46:47.867" v="5262"/>
        <pc:sldMkLst>
          <pc:docMk/>
          <pc:sldMk cId="2728693648" sldId="540"/>
        </pc:sldMkLst>
        <pc:spChg chg="add mod">
          <ac:chgData name="Rachel Boxer" userId="6da37c9f42e40059" providerId="LiveId" clId="{2A5AE4B2-7B15-4C5C-8C7D-75388BF27D6E}" dt="2025-03-25T01:46:47.867" v="5262"/>
          <ac:spMkLst>
            <pc:docMk/>
            <pc:sldMk cId="2728693648" sldId="540"/>
            <ac:spMk id="2" creationId="{785997D2-7B88-611D-F9E7-3173D3ED01B3}"/>
          </ac:spMkLst>
        </pc:spChg>
        <pc:picChg chg="add mod">
          <ac:chgData name="Rachel Boxer" userId="6da37c9f42e40059" providerId="LiveId" clId="{2A5AE4B2-7B15-4C5C-8C7D-75388BF27D6E}" dt="2025-03-24T14:40:04.302" v="25" actId="27614"/>
          <ac:picMkLst>
            <pc:docMk/>
            <pc:sldMk cId="2728693648" sldId="540"/>
            <ac:picMk id="3" creationId="{39B5CA17-D594-B9BE-C648-8BFE827E68C5}"/>
          </ac:picMkLst>
        </pc:picChg>
      </pc:sldChg>
      <pc:sldChg chg="del">
        <pc:chgData name="Rachel Boxer" userId="6da37c9f42e40059" providerId="LiveId" clId="{2A5AE4B2-7B15-4C5C-8C7D-75388BF27D6E}" dt="2025-03-24T14:56:41.800" v="510" actId="47"/>
        <pc:sldMkLst>
          <pc:docMk/>
          <pc:sldMk cId="1964242174" sldId="541"/>
        </pc:sldMkLst>
      </pc:sldChg>
      <pc:sldChg chg="addSp delSp modSp new mod modNotesTx">
        <pc:chgData name="Rachel Boxer" userId="6da37c9f42e40059" providerId="LiveId" clId="{2A5AE4B2-7B15-4C5C-8C7D-75388BF27D6E}" dt="2025-03-25T01:46:55.051" v="5265"/>
        <pc:sldMkLst>
          <pc:docMk/>
          <pc:sldMk cId="2397985625" sldId="541"/>
        </pc:sldMkLst>
        <pc:spChg chg="add mod">
          <ac:chgData name="Rachel Boxer" userId="6da37c9f42e40059" providerId="LiveId" clId="{2A5AE4B2-7B15-4C5C-8C7D-75388BF27D6E}" dt="2025-03-25T01:46:55.051" v="5265"/>
          <ac:spMkLst>
            <pc:docMk/>
            <pc:sldMk cId="2397985625" sldId="541"/>
            <ac:spMk id="2" creationId="{3D91ED2D-CF8B-6A76-62DF-FA6DCBA19258}"/>
          </ac:spMkLst>
        </pc:spChg>
        <pc:picChg chg="add mod">
          <ac:chgData name="Rachel Boxer" userId="6da37c9f42e40059" providerId="LiveId" clId="{2A5AE4B2-7B15-4C5C-8C7D-75388BF27D6E}" dt="2025-03-24T15:16:58.835" v="564"/>
          <ac:picMkLst>
            <pc:docMk/>
            <pc:sldMk cId="2397985625" sldId="541"/>
            <ac:picMk id="4" creationId="{BE1B5C12-9855-012F-E4AA-C841F999B12A}"/>
          </ac:picMkLst>
        </pc:picChg>
      </pc:sldChg>
      <pc:sldChg chg="new del">
        <pc:chgData name="Rachel Boxer" userId="6da37c9f42e40059" providerId="LiveId" clId="{2A5AE4B2-7B15-4C5C-8C7D-75388BF27D6E}" dt="2025-03-24T15:11:04.715" v="523" actId="680"/>
        <pc:sldMkLst>
          <pc:docMk/>
          <pc:sldMk cId="794512133" sldId="542"/>
        </pc:sldMkLst>
      </pc:sldChg>
      <pc:sldChg chg="del">
        <pc:chgData name="Rachel Boxer" userId="6da37c9f42e40059" providerId="LiveId" clId="{2A5AE4B2-7B15-4C5C-8C7D-75388BF27D6E}" dt="2025-03-24T14:56:54.555" v="512" actId="47"/>
        <pc:sldMkLst>
          <pc:docMk/>
          <pc:sldMk cId="1259860504" sldId="542"/>
        </pc:sldMkLst>
      </pc:sldChg>
      <pc:sldChg chg="addSp delSp modSp new mod modNotesTx">
        <pc:chgData name="Rachel Boxer" userId="6da37c9f42e40059" providerId="LiveId" clId="{2A5AE4B2-7B15-4C5C-8C7D-75388BF27D6E}" dt="2025-03-25T01:46:53.246" v="5264"/>
        <pc:sldMkLst>
          <pc:docMk/>
          <pc:sldMk cId="1950532957" sldId="542"/>
        </pc:sldMkLst>
        <pc:spChg chg="add mod">
          <ac:chgData name="Rachel Boxer" userId="6da37c9f42e40059" providerId="LiveId" clId="{2A5AE4B2-7B15-4C5C-8C7D-75388BF27D6E}" dt="2025-03-25T01:46:53.246" v="5264"/>
          <ac:spMkLst>
            <pc:docMk/>
            <pc:sldMk cId="1950532957" sldId="542"/>
            <ac:spMk id="2" creationId="{AD122665-B8D5-EE66-A602-52D831AB930B}"/>
          </ac:spMkLst>
        </pc:spChg>
        <pc:picChg chg="add mod">
          <ac:chgData name="Rachel Boxer" userId="6da37c9f42e40059" providerId="LiveId" clId="{2A5AE4B2-7B15-4C5C-8C7D-75388BF27D6E}" dt="2025-03-24T15:14:56.205" v="548" actId="208"/>
          <ac:picMkLst>
            <pc:docMk/>
            <pc:sldMk cId="1950532957" sldId="542"/>
            <ac:picMk id="5" creationId="{E391AE28-BB2F-77D3-4766-91778134861C}"/>
          </ac:picMkLst>
        </pc:picChg>
      </pc:sldChg>
      <pc:sldChg chg="addSp delSp modSp new mod ord modNotesTx">
        <pc:chgData name="Rachel Boxer" userId="6da37c9f42e40059" providerId="LiveId" clId="{2A5AE4B2-7B15-4C5C-8C7D-75388BF27D6E}" dt="2025-03-25T01:46:56.899" v="5266"/>
        <pc:sldMkLst>
          <pc:docMk/>
          <pc:sldMk cId="2506273506" sldId="543"/>
        </pc:sldMkLst>
        <pc:spChg chg="add mod">
          <ac:chgData name="Rachel Boxer" userId="6da37c9f42e40059" providerId="LiveId" clId="{2A5AE4B2-7B15-4C5C-8C7D-75388BF27D6E}" dt="2025-03-25T01:46:56.899" v="5266"/>
          <ac:spMkLst>
            <pc:docMk/>
            <pc:sldMk cId="2506273506" sldId="543"/>
            <ac:spMk id="2" creationId="{AB11D0AC-D0FB-C166-B426-1A1DF546253D}"/>
          </ac:spMkLst>
        </pc:spChg>
        <pc:picChg chg="add mod">
          <ac:chgData name="Rachel Boxer" userId="6da37c9f42e40059" providerId="LiveId" clId="{2A5AE4B2-7B15-4C5C-8C7D-75388BF27D6E}" dt="2025-03-24T15:16:54.670" v="562"/>
          <ac:picMkLst>
            <pc:docMk/>
            <pc:sldMk cId="2506273506" sldId="543"/>
            <ac:picMk id="3" creationId="{65943732-4335-238C-66CC-6F1D4F931D37}"/>
          </ac:picMkLst>
        </pc:picChg>
      </pc:sldChg>
      <pc:sldChg chg="addSp modSp new mod modNotesTx">
        <pc:chgData name="Rachel Boxer" userId="6da37c9f42e40059" providerId="LiveId" clId="{2A5AE4B2-7B15-4C5C-8C7D-75388BF27D6E}" dt="2025-03-25T01:46:58.543" v="5267"/>
        <pc:sldMkLst>
          <pc:docMk/>
          <pc:sldMk cId="3695956002" sldId="544"/>
        </pc:sldMkLst>
        <pc:spChg chg="add mod">
          <ac:chgData name="Rachel Boxer" userId="6da37c9f42e40059" providerId="LiveId" clId="{2A5AE4B2-7B15-4C5C-8C7D-75388BF27D6E}" dt="2025-03-25T01:46:58.543" v="5267"/>
          <ac:spMkLst>
            <pc:docMk/>
            <pc:sldMk cId="3695956002" sldId="544"/>
            <ac:spMk id="2" creationId="{EA47D6A1-BFA4-7B9A-799C-0D1CE309A835}"/>
          </ac:spMkLst>
        </pc:spChg>
        <pc:picChg chg="add mod modCrop">
          <ac:chgData name="Rachel Boxer" userId="6da37c9f42e40059" providerId="LiveId" clId="{2A5AE4B2-7B15-4C5C-8C7D-75388BF27D6E}" dt="2025-03-24T15:17:57.397" v="571" actId="12789"/>
          <ac:picMkLst>
            <pc:docMk/>
            <pc:sldMk cId="3695956002" sldId="544"/>
            <ac:picMk id="3" creationId="{74D4BE74-D1C8-6B24-8D63-854EF332A3C0}"/>
          </ac:picMkLst>
        </pc:picChg>
      </pc:sldChg>
      <pc:sldChg chg="addSp modSp new mod modNotesTx">
        <pc:chgData name="Rachel Boxer" userId="6da37c9f42e40059" providerId="LiveId" clId="{2A5AE4B2-7B15-4C5C-8C7D-75388BF27D6E}" dt="2025-03-25T01:46:59.930" v="5268"/>
        <pc:sldMkLst>
          <pc:docMk/>
          <pc:sldMk cId="3732811814" sldId="545"/>
        </pc:sldMkLst>
        <pc:spChg chg="add mod">
          <ac:chgData name="Rachel Boxer" userId="6da37c9f42e40059" providerId="LiveId" clId="{2A5AE4B2-7B15-4C5C-8C7D-75388BF27D6E}" dt="2025-03-25T01:46:59.930" v="5268"/>
          <ac:spMkLst>
            <pc:docMk/>
            <pc:sldMk cId="3732811814" sldId="545"/>
            <ac:spMk id="2" creationId="{4AC27B8F-87DF-7672-75BB-C8F7FB5679A8}"/>
          </ac:spMkLst>
        </pc:spChg>
        <pc:picChg chg="add mod">
          <ac:chgData name="Rachel Boxer" userId="6da37c9f42e40059" providerId="LiveId" clId="{2A5AE4B2-7B15-4C5C-8C7D-75388BF27D6E}" dt="2025-03-24T15:21:50.884" v="592" actId="208"/>
          <ac:picMkLst>
            <pc:docMk/>
            <pc:sldMk cId="3732811814" sldId="545"/>
            <ac:picMk id="3" creationId="{C6E11192-F2B8-FA99-B62C-1EE4DD8F5FB7}"/>
          </ac:picMkLst>
        </pc:picChg>
      </pc:sldChg>
      <pc:sldChg chg="addSp modSp add mod modNotesTx">
        <pc:chgData name="Rachel Boxer" userId="6da37c9f42e40059" providerId="LiveId" clId="{2A5AE4B2-7B15-4C5C-8C7D-75388BF27D6E}" dt="2025-03-25T01:47:01.927" v="5269"/>
        <pc:sldMkLst>
          <pc:docMk/>
          <pc:sldMk cId="1110062790" sldId="546"/>
        </pc:sldMkLst>
        <pc:spChg chg="add mod">
          <ac:chgData name="Rachel Boxer" userId="6da37c9f42e40059" providerId="LiveId" clId="{2A5AE4B2-7B15-4C5C-8C7D-75388BF27D6E}" dt="2025-03-25T01:47:01.927" v="5269"/>
          <ac:spMkLst>
            <pc:docMk/>
            <pc:sldMk cId="1110062790" sldId="546"/>
            <ac:spMk id="2" creationId="{D4E11025-632B-3148-674C-745BE502FDDD}"/>
          </ac:spMkLst>
        </pc:spChg>
        <pc:picChg chg="add mod modCrop">
          <ac:chgData name="Rachel Boxer" userId="6da37c9f42e40059" providerId="LiveId" clId="{2A5AE4B2-7B15-4C5C-8C7D-75388BF27D6E}" dt="2025-03-24T15:22:35.526" v="599" actId="12789"/>
          <ac:picMkLst>
            <pc:docMk/>
            <pc:sldMk cId="1110062790" sldId="546"/>
            <ac:picMk id="3" creationId="{2508BD22-C0D1-A39F-5004-4D56CF90D448}"/>
          </ac:picMkLst>
        </pc:picChg>
      </pc:sldChg>
      <pc:sldChg chg="addSp modSp add mod modNotesTx">
        <pc:chgData name="Rachel Boxer" userId="6da37c9f42e40059" providerId="LiveId" clId="{2A5AE4B2-7B15-4C5C-8C7D-75388BF27D6E}" dt="2025-03-25T01:47:04.276" v="5270"/>
        <pc:sldMkLst>
          <pc:docMk/>
          <pc:sldMk cId="1543208362" sldId="547"/>
        </pc:sldMkLst>
        <pc:spChg chg="add mod">
          <ac:chgData name="Rachel Boxer" userId="6da37c9f42e40059" providerId="LiveId" clId="{2A5AE4B2-7B15-4C5C-8C7D-75388BF27D6E}" dt="2025-03-25T01:47:04.276" v="5270"/>
          <ac:spMkLst>
            <pc:docMk/>
            <pc:sldMk cId="1543208362" sldId="547"/>
            <ac:spMk id="2" creationId="{70C57D05-5C20-245F-BEC8-93CE0555806B}"/>
          </ac:spMkLst>
        </pc:spChg>
        <pc:picChg chg="add mod">
          <ac:chgData name="Rachel Boxer" userId="6da37c9f42e40059" providerId="LiveId" clId="{2A5AE4B2-7B15-4C5C-8C7D-75388BF27D6E}" dt="2025-03-24T15:32:44.969" v="615" actId="208"/>
          <ac:picMkLst>
            <pc:docMk/>
            <pc:sldMk cId="1543208362" sldId="547"/>
            <ac:picMk id="3" creationId="{75A1EC35-4E09-C317-25C9-BDF36C2A5B9F}"/>
          </ac:picMkLst>
        </pc:picChg>
      </pc:sldChg>
      <pc:sldChg chg="addSp delSp modSp add mod modNotesTx">
        <pc:chgData name="Rachel Boxer" userId="6da37c9f42e40059" providerId="LiveId" clId="{2A5AE4B2-7B15-4C5C-8C7D-75388BF27D6E}" dt="2025-03-25T01:47:06.302" v="5271"/>
        <pc:sldMkLst>
          <pc:docMk/>
          <pc:sldMk cId="1417136818" sldId="548"/>
        </pc:sldMkLst>
        <pc:spChg chg="add mod">
          <ac:chgData name="Rachel Boxer" userId="6da37c9f42e40059" providerId="LiveId" clId="{2A5AE4B2-7B15-4C5C-8C7D-75388BF27D6E}" dt="2025-03-25T01:47:06.302" v="5271"/>
          <ac:spMkLst>
            <pc:docMk/>
            <pc:sldMk cId="1417136818" sldId="548"/>
            <ac:spMk id="2" creationId="{8FA47CB4-6382-AB1A-8793-4623F3B345CC}"/>
          </ac:spMkLst>
        </pc:spChg>
        <pc:picChg chg="add mod modCrop">
          <ac:chgData name="Rachel Boxer" userId="6da37c9f42e40059" providerId="LiveId" clId="{2A5AE4B2-7B15-4C5C-8C7D-75388BF27D6E}" dt="2025-03-24T15:55:10.558" v="637" actId="12789"/>
          <ac:picMkLst>
            <pc:docMk/>
            <pc:sldMk cId="1417136818" sldId="548"/>
            <ac:picMk id="4" creationId="{BA00C273-8D44-98B1-DD1A-806F39245DB5}"/>
          </ac:picMkLst>
        </pc:picChg>
      </pc:sldChg>
      <pc:sldChg chg="addSp delSp modSp add mod modNotesTx">
        <pc:chgData name="Rachel Boxer" userId="6da37c9f42e40059" providerId="LiveId" clId="{2A5AE4B2-7B15-4C5C-8C7D-75388BF27D6E}" dt="2025-03-25T01:47:08.625" v="5272"/>
        <pc:sldMkLst>
          <pc:docMk/>
          <pc:sldMk cId="1905633582" sldId="549"/>
        </pc:sldMkLst>
        <pc:spChg chg="add mod">
          <ac:chgData name="Rachel Boxer" userId="6da37c9f42e40059" providerId="LiveId" clId="{2A5AE4B2-7B15-4C5C-8C7D-75388BF27D6E}" dt="2025-03-25T01:47:08.625" v="5272"/>
          <ac:spMkLst>
            <pc:docMk/>
            <pc:sldMk cId="1905633582" sldId="549"/>
            <ac:spMk id="2" creationId="{8B91DEB0-3C17-98E5-F1F4-D075D6E4CC21}"/>
          </ac:spMkLst>
        </pc:spChg>
        <pc:picChg chg="add mod">
          <ac:chgData name="Rachel Boxer" userId="6da37c9f42e40059" providerId="LiveId" clId="{2A5AE4B2-7B15-4C5C-8C7D-75388BF27D6E}" dt="2025-03-24T15:57:41.046" v="646" actId="208"/>
          <ac:picMkLst>
            <pc:docMk/>
            <pc:sldMk cId="1905633582" sldId="549"/>
            <ac:picMk id="4" creationId="{12190EE4-2B1E-8B72-5F0C-C73B7CEF350F}"/>
          </ac:picMkLst>
        </pc:picChg>
      </pc:sldChg>
      <pc:sldChg chg="addSp delSp modSp add mod modNotesTx">
        <pc:chgData name="Rachel Boxer" userId="6da37c9f42e40059" providerId="LiveId" clId="{2A5AE4B2-7B15-4C5C-8C7D-75388BF27D6E}" dt="2025-03-25T01:47:16.225" v="5275" actId="478"/>
        <pc:sldMkLst>
          <pc:docMk/>
          <pc:sldMk cId="652630522" sldId="550"/>
        </pc:sldMkLst>
      </pc:sldChg>
      <pc:sldChg chg="addSp modSp new mod modAnim modNotesTx">
        <pc:chgData name="Rachel Boxer" userId="6da37c9f42e40059" providerId="LiveId" clId="{2A5AE4B2-7B15-4C5C-8C7D-75388BF27D6E}" dt="2025-03-25T01:46:51.340" v="5263"/>
        <pc:sldMkLst>
          <pc:docMk/>
          <pc:sldMk cId="869248887" sldId="551"/>
        </pc:sldMkLst>
        <pc:spChg chg="add mod">
          <ac:chgData name="Rachel Boxer" userId="6da37c9f42e40059" providerId="LiveId" clId="{2A5AE4B2-7B15-4C5C-8C7D-75388BF27D6E}" dt="2025-03-25T01:46:51.340" v="5263"/>
          <ac:spMkLst>
            <pc:docMk/>
            <pc:sldMk cId="869248887" sldId="551"/>
            <ac:spMk id="2" creationId="{4A9E4DDE-8354-0C43-2B81-5029F07979F2}"/>
          </ac:spMkLst>
        </pc:spChg>
        <pc:spChg chg="add mod">
          <ac:chgData name="Rachel Boxer" userId="6da37c9f42e40059" providerId="LiveId" clId="{2A5AE4B2-7B15-4C5C-8C7D-75388BF27D6E}" dt="2025-03-25T00:43:43.707" v="4053" actId="1076"/>
          <ac:spMkLst>
            <pc:docMk/>
            <pc:sldMk cId="869248887" sldId="551"/>
            <ac:spMk id="4" creationId="{43316280-51AB-C151-A263-48C3D2C7FB89}"/>
          </ac:spMkLst>
        </pc:spChg>
        <pc:picChg chg="add mod">
          <ac:chgData name="Rachel Boxer" userId="6da37c9f42e40059" providerId="LiveId" clId="{2A5AE4B2-7B15-4C5C-8C7D-75388BF27D6E}" dt="2025-03-24T16:19:23.377" v="1441" actId="208"/>
          <ac:picMkLst>
            <pc:docMk/>
            <pc:sldMk cId="869248887" sldId="551"/>
            <ac:picMk id="3" creationId="{E6295AA5-AE8E-6AE8-246A-1C451A2B15DB}"/>
          </ac:picMkLst>
        </pc:picChg>
      </pc:sldChg>
      <pc:sldChg chg="addSp modSp new del mod modNotesTx">
        <pc:chgData name="Rachel Boxer" userId="6da37c9f42e40059" providerId="LiveId" clId="{2A5AE4B2-7B15-4C5C-8C7D-75388BF27D6E}" dt="2025-03-24T16:04:54.822" v="657" actId="47"/>
        <pc:sldMkLst>
          <pc:docMk/>
          <pc:sldMk cId="2669413871" sldId="551"/>
        </pc:sldMkLst>
      </pc:sldChg>
      <pc:sldChg chg="addSp delSp modSp new mod modAnim modNotesTx">
        <pc:chgData name="Rachel Boxer" userId="6da37c9f42e40059" providerId="LiveId" clId="{2A5AE4B2-7B15-4C5C-8C7D-75388BF27D6E}" dt="2025-03-25T01:47:12.241" v="5273"/>
        <pc:sldMkLst>
          <pc:docMk/>
          <pc:sldMk cId="761263437" sldId="552"/>
        </pc:sldMkLst>
        <pc:spChg chg="add mod">
          <ac:chgData name="Rachel Boxer" userId="6da37c9f42e40059" providerId="LiveId" clId="{2A5AE4B2-7B15-4C5C-8C7D-75388BF27D6E}" dt="2025-03-25T00:36:54.649" v="3826" actId="1076"/>
          <ac:spMkLst>
            <pc:docMk/>
            <pc:sldMk cId="761263437" sldId="552"/>
            <ac:spMk id="3" creationId="{B7FEBAC7-9D2F-34CA-92C6-6C1CCC39C468}"/>
          </ac:spMkLst>
        </pc:spChg>
        <pc:spChg chg="add mod">
          <ac:chgData name="Rachel Boxer" userId="6da37c9f42e40059" providerId="LiveId" clId="{2A5AE4B2-7B15-4C5C-8C7D-75388BF27D6E}" dt="2025-03-25T01:47:12.241" v="5273"/>
          <ac:spMkLst>
            <pc:docMk/>
            <pc:sldMk cId="761263437" sldId="552"/>
            <ac:spMk id="8" creationId="{C479A64D-28E6-F9E3-17E0-104536486A93}"/>
          </ac:spMkLst>
        </pc:spChg>
        <pc:picChg chg="add mod">
          <ac:chgData name="Rachel Boxer" userId="6da37c9f42e40059" providerId="LiveId" clId="{2A5AE4B2-7B15-4C5C-8C7D-75388BF27D6E}" dt="2025-03-25T00:36:52.827" v="3825" actId="1076"/>
          <ac:picMkLst>
            <pc:docMk/>
            <pc:sldMk cId="761263437" sldId="552"/>
            <ac:picMk id="2" creationId="{2F816740-908B-35C8-E4E0-0FB33483F2F8}"/>
          </ac:picMkLst>
        </pc:picChg>
        <pc:picChg chg="add mod">
          <ac:chgData name="Rachel Boxer" userId="6da37c9f42e40059" providerId="LiveId" clId="{2A5AE4B2-7B15-4C5C-8C7D-75388BF27D6E}" dt="2025-03-25T00:38:12.040" v="3836" actId="208"/>
          <ac:picMkLst>
            <pc:docMk/>
            <pc:sldMk cId="761263437" sldId="552"/>
            <ac:picMk id="7" creationId="{4BAD72EB-B502-D68F-0825-11C3EFFC2A8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8BB0D-34A4-4FD9-804D-CA36FCAEF753}" type="datetimeFigureOut">
              <a:rPr lang="en-GB" smtClean="0"/>
              <a:t>04/04/2025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2336A-640A-4383-8EB3-1E8BF0551ADC}" type="slidenum">
              <a:rPr lang="en-GB" smtClean="0"/>
              <a:t>‹#›</a:t>
            </a:fld>
            <a:endParaRPr lang="en-GB"/>
          </a:p>
        </p:txBody>
      </p:sp>
    </p:spTree>
    <p:extLst>
      <p:ext uri="{BB962C8B-B14F-4D97-AF65-F5344CB8AC3E}">
        <p14:creationId xmlns:p14="http://schemas.microsoft.com/office/powerpoint/2010/main" val="1026436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ignbsl.com/sign/way"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signbsl.com/sign/god" TargetMode="External"/><Relationship Id="rId4" Type="http://schemas.openxmlformats.org/officeDocument/2006/relationships/hyperlink" Target="https://www.youtube.com/watch?v=qI6JJgd7lMo"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ignbsl.com/sign/way"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signbsl.com/sign/god" TargetMode="External"/><Relationship Id="rId4" Type="http://schemas.openxmlformats.org/officeDocument/2006/relationships/hyperlink" Target="https://www.youtube.com/watch?v=qI6JJgd7lMo"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signbsl.com/sign/god"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 or 2 [choose whichever image you prefer, or use them in rotation]: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Use the greeting for this term</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Leader:</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on this journey together…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Children:</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friends along the way…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ALL: May God go with us.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Times New Roman" panose="02020603050405020304" pitchFamily="18" charset="0"/>
                <a:cs typeface="Times New Roman" panose="02020603050405020304" pitchFamily="18" charset="0"/>
              </a:rPr>
              <a:t>BSL interpretation: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‘way’ (nearest to the idea of ‘journey’):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way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‘friends’: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British Sign Language: friends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5"/>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 with us’ – we have invented this! After you’ve signed ‘God’, bring your finger down alongside your other finger and make them ‘journey together’ in front of you.</a:t>
            </a:r>
          </a:p>
          <a:p>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Engaging:</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heard last week, in the final term of this school year, we are beginning a new theme: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1</a:t>
            </a:fld>
            <a:endParaRPr lang="en-GB"/>
          </a:p>
        </p:txBody>
      </p:sp>
    </p:spTree>
    <p:extLst>
      <p:ext uri="{BB962C8B-B14F-4D97-AF65-F5344CB8AC3E}">
        <p14:creationId xmlns:p14="http://schemas.microsoft.com/office/powerpoint/2010/main" val="3073581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Slide 10: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Somehow, Hajar did, and she collapsed, exhausted, pushing the precious bundle she bore, and herself, under the edge of the largest bush, so that they were both covered by a little shade. She closed her eyes…..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10</a:t>
            </a:fld>
            <a:endParaRPr lang="en-GB"/>
          </a:p>
        </p:txBody>
      </p:sp>
    </p:spTree>
    <p:extLst>
      <p:ext uri="{BB962C8B-B14F-4D97-AF65-F5344CB8AC3E}">
        <p14:creationId xmlns:p14="http://schemas.microsoft.com/office/powerpoint/2010/main" val="1411368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11: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…She tried to imagine what it would be like to drink cool, clear water – hoping that the dream of it might satisfy her thirst somehow. How wonderful it would be to wash the desert sand out of her mouth and feel the cool refreshment that the water would bring…..!!! What was she to do? Isma’il needed water – and he needed it now! She looked out, desperately, from their shady haven and saw the hills. Miraculously, they were closer than she had imagined they would be. Perhaps there would be water there? Well, she had no choice – there was nowhere else that she could look.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9452336A-640A-4383-8EB3-1E8BF0551ADC}" type="slidenum">
              <a:rPr lang="en-GB" smtClean="0"/>
              <a:t>11</a:t>
            </a:fld>
            <a:endParaRPr lang="en-GB"/>
          </a:p>
        </p:txBody>
      </p:sp>
    </p:spTree>
    <p:extLst>
      <p:ext uri="{BB962C8B-B14F-4D97-AF65-F5344CB8AC3E}">
        <p14:creationId xmlns:p14="http://schemas.microsoft.com/office/powerpoint/2010/main" val="4226044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A46A1-FFD0-B008-F0B6-F7C68F4E59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AD313E-6E9B-5466-315A-7713C56270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E053D0-6AAA-2B59-D405-8BDAE89FD01D}"/>
              </a:ext>
            </a:extLst>
          </p:cNvPr>
          <p:cNvSpPr>
            <a:spLocks noGrp="1"/>
          </p:cNvSpPr>
          <p:nvPr>
            <p:ph type="body" idx="1"/>
          </p:nvPr>
        </p:nvSpPr>
        <p:spPr/>
        <p:txBody>
          <a:bodyPr/>
          <a:lstStyle/>
          <a:p>
            <a:r>
              <a:rPr lang="en-GB" b="1" dirty="0"/>
              <a:t>Slide 12: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So desperate was she that she ran, in panic, to the hills – first up one, then the other, over and over, seven times, in search of water. But there was no water to be found and so Hagar sank to the ground, weeping, for she feared that her son would surely die. She couldn’t bear it – what then would become of Allah’s promise?! She covered her face with her hands and sobbed until she could cry no more…….</a:t>
            </a:r>
            <a:endParaRPr lang="en-GB" b="1" dirty="0"/>
          </a:p>
        </p:txBody>
      </p:sp>
      <p:sp>
        <p:nvSpPr>
          <p:cNvPr id="4" name="Slide Number Placeholder 3">
            <a:extLst>
              <a:ext uri="{FF2B5EF4-FFF2-40B4-BE49-F238E27FC236}">
                <a16:creationId xmlns:a16="http://schemas.microsoft.com/office/drawing/2014/main" id="{2DFF1956-890C-833F-BA88-501106458238}"/>
              </a:ext>
            </a:extLst>
          </p:cNvPr>
          <p:cNvSpPr>
            <a:spLocks noGrp="1"/>
          </p:cNvSpPr>
          <p:nvPr>
            <p:ph type="sldNum" sz="quarter" idx="5"/>
          </p:nvPr>
        </p:nvSpPr>
        <p:spPr/>
        <p:txBody>
          <a:bodyPr/>
          <a:lstStyle/>
          <a:p>
            <a:fld id="{9452336A-640A-4383-8EB3-1E8BF0551ADC}" type="slidenum">
              <a:rPr lang="en-GB" smtClean="0"/>
              <a:t>12</a:t>
            </a:fld>
            <a:endParaRPr lang="en-GB"/>
          </a:p>
        </p:txBody>
      </p:sp>
    </p:spTree>
    <p:extLst>
      <p:ext uri="{BB962C8B-B14F-4D97-AF65-F5344CB8AC3E}">
        <p14:creationId xmlns:p14="http://schemas.microsoft.com/office/powerpoint/2010/main" val="373541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0AB27-2ABB-9843-7E19-467EBED04E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A388AB-381A-F5E7-3A87-73A0AF9E32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1C6696-AB55-9A41-AF3E-28FE457D08E3}"/>
              </a:ext>
            </a:extLst>
          </p:cNvPr>
          <p:cNvSpPr>
            <a:spLocks noGrp="1"/>
          </p:cNvSpPr>
          <p:nvPr>
            <p:ph type="body" idx="1"/>
          </p:nvPr>
        </p:nvSpPr>
        <p:spPr/>
        <p:txBody>
          <a:bodyPr/>
          <a:lstStyle/>
          <a:p>
            <a:r>
              <a:rPr lang="en-GB" b="1" dirty="0"/>
              <a:t>Slide 13: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It was when she had given up all hope that it happened. Out of nowhere, she heard a voice! An angel – it was an angel!! Allah’s messenger told her not to be afraid – that He had heard the sound of her son, Isma’il, crying, and that  Isma’il would yet be the father of a great nation. </a:t>
            </a:r>
            <a:endParaRPr lang="en-GB" b="1" dirty="0"/>
          </a:p>
        </p:txBody>
      </p:sp>
      <p:sp>
        <p:nvSpPr>
          <p:cNvPr id="4" name="Slide Number Placeholder 3">
            <a:extLst>
              <a:ext uri="{FF2B5EF4-FFF2-40B4-BE49-F238E27FC236}">
                <a16:creationId xmlns:a16="http://schemas.microsoft.com/office/drawing/2014/main" id="{70D4FCB5-B2F6-5580-3CAC-83630E498187}"/>
              </a:ext>
            </a:extLst>
          </p:cNvPr>
          <p:cNvSpPr>
            <a:spLocks noGrp="1"/>
          </p:cNvSpPr>
          <p:nvPr>
            <p:ph type="sldNum" sz="quarter" idx="5"/>
          </p:nvPr>
        </p:nvSpPr>
        <p:spPr/>
        <p:txBody>
          <a:bodyPr/>
          <a:lstStyle/>
          <a:p>
            <a:fld id="{9452336A-640A-4383-8EB3-1E8BF0551ADC}" type="slidenum">
              <a:rPr lang="en-GB" smtClean="0"/>
              <a:t>13</a:t>
            </a:fld>
            <a:endParaRPr lang="en-GB"/>
          </a:p>
        </p:txBody>
      </p:sp>
    </p:spTree>
    <p:extLst>
      <p:ext uri="{BB962C8B-B14F-4D97-AF65-F5344CB8AC3E}">
        <p14:creationId xmlns:p14="http://schemas.microsoft.com/office/powerpoint/2010/main" val="331379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30A12-1235-FED5-6987-7AF761D435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DC68A1-BA81-8A60-AC57-DEDE24D547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2A1467-4711-5CBF-9B50-D00EAC09CCC3}"/>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Slide 14: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There was a deep rumble, and there, where the angel had scraped the ground with his staff, was a spring of the most beautiful water that she had ever seen, running cool and clear. It was a miracle!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07000"/>
              </a:lnSpc>
              <a:spcAft>
                <a:spcPts val="800"/>
              </a:spcAft>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8FE576A4-33AA-2CBD-DF40-B1EE765EFDF6}"/>
              </a:ext>
            </a:extLst>
          </p:cNvPr>
          <p:cNvSpPr>
            <a:spLocks noGrp="1"/>
          </p:cNvSpPr>
          <p:nvPr>
            <p:ph type="sldNum" sz="quarter" idx="5"/>
          </p:nvPr>
        </p:nvSpPr>
        <p:spPr/>
        <p:txBody>
          <a:bodyPr/>
          <a:lstStyle/>
          <a:p>
            <a:fld id="{9452336A-640A-4383-8EB3-1E8BF0551ADC}" type="slidenum">
              <a:rPr lang="en-GB" smtClean="0"/>
              <a:t>14</a:t>
            </a:fld>
            <a:endParaRPr lang="en-GB"/>
          </a:p>
        </p:txBody>
      </p:sp>
    </p:spTree>
    <p:extLst>
      <p:ext uri="{BB962C8B-B14F-4D97-AF65-F5344CB8AC3E}">
        <p14:creationId xmlns:p14="http://schemas.microsoft.com/office/powerpoint/2010/main" val="3139984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9CB55-FE80-A028-AD11-2EB86DF9F6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CB16D8-5A10-DD10-E51E-23648E6756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477F47-0B68-CD65-24A3-E917AD7D1236}"/>
              </a:ext>
            </a:extLst>
          </p:cNvPr>
          <p:cNvSpPr>
            <a:spLocks noGrp="1"/>
          </p:cNvSpPr>
          <p:nvPr>
            <p:ph type="body" idx="1"/>
          </p:nvPr>
        </p:nvSpPr>
        <p:spPr/>
        <p:txBody>
          <a:bodyPr/>
          <a:lstStyle/>
          <a:p>
            <a:pPr>
              <a:lnSpc>
                <a:spcPct val="107000"/>
              </a:lnSpc>
              <a:spcAft>
                <a:spcPts val="800"/>
              </a:spcAft>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Slide 15: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It’s a miracle that is remembered each time a pilgrim of Islam goes on Hajj, for the well that was built to contain the spring still brings forth water, even 4000 years later. A mighty city grew up close by – the city that is called Mecca, the birthplace of the Prophet Muhammad (may peace and blessings be upon him), a city that is visited by millions of pilgrims on Hajj every year. And the pilgrims who come run up and down the hills, just as Hajar did…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4007FE36-22AD-4AA6-5C3B-DE8E9F8AC559}"/>
              </a:ext>
            </a:extLst>
          </p:cNvPr>
          <p:cNvSpPr>
            <a:spLocks noGrp="1"/>
          </p:cNvSpPr>
          <p:nvPr>
            <p:ph type="sldNum" sz="quarter" idx="5"/>
          </p:nvPr>
        </p:nvSpPr>
        <p:spPr/>
        <p:txBody>
          <a:bodyPr/>
          <a:lstStyle/>
          <a:p>
            <a:fld id="{9452336A-640A-4383-8EB3-1E8BF0551ADC}" type="slidenum">
              <a:rPr lang="en-GB" smtClean="0"/>
              <a:t>15</a:t>
            </a:fld>
            <a:endParaRPr lang="en-GB"/>
          </a:p>
        </p:txBody>
      </p:sp>
    </p:spTree>
    <p:extLst>
      <p:ext uri="{BB962C8B-B14F-4D97-AF65-F5344CB8AC3E}">
        <p14:creationId xmlns:p14="http://schemas.microsoft.com/office/powerpoint/2010/main" val="4285304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C99F7-4846-C1BA-70F2-612BC4CCE2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A055DA-F0A2-97DB-9F03-B431EA8FD8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70CA67-3892-AC0F-3AC7-D6598DA729D7}"/>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Slide 16: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…and drink from that well, now called Zamzam, the well that saved Hajar and her son Isma’il, the father of the Arabic nations.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nSpc>
                <a:spcPct val="107000"/>
              </a:lnSpc>
              <a:spcAft>
                <a:spcPts val="800"/>
              </a:spcAft>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a:extLst>
              <a:ext uri="{FF2B5EF4-FFF2-40B4-BE49-F238E27FC236}">
                <a16:creationId xmlns:a16="http://schemas.microsoft.com/office/drawing/2014/main" id="{E856357E-C893-DB39-CB78-2A178BAC827F}"/>
              </a:ext>
            </a:extLst>
          </p:cNvPr>
          <p:cNvSpPr>
            <a:spLocks noGrp="1"/>
          </p:cNvSpPr>
          <p:nvPr>
            <p:ph type="sldNum" sz="quarter" idx="5"/>
          </p:nvPr>
        </p:nvSpPr>
        <p:spPr/>
        <p:txBody>
          <a:bodyPr/>
          <a:lstStyle/>
          <a:p>
            <a:fld id="{9452336A-640A-4383-8EB3-1E8BF0551ADC}" type="slidenum">
              <a:rPr lang="en-GB" smtClean="0"/>
              <a:t>16</a:t>
            </a:fld>
            <a:endParaRPr lang="en-GB"/>
          </a:p>
        </p:txBody>
      </p:sp>
    </p:spTree>
    <p:extLst>
      <p:ext uri="{BB962C8B-B14F-4D97-AF65-F5344CB8AC3E}">
        <p14:creationId xmlns:p14="http://schemas.microsoft.com/office/powerpoint/2010/main" val="1030620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17: </a:t>
            </a:r>
            <a:r>
              <a:rPr lang="en-GB" b="0" dirty="0"/>
              <a:t>The Well of Zamzam is just 20 metres east of the site of the Kaaba – the holiest place for Muslims, which is circled 7 times by Hajj pilgrims.</a:t>
            </a:r>
            <a:endParaRPr lang="en-GB" b="1" dirty="0"/>
          </a:p>
          <a:p>
            <a:r>
              <a:rPr lang="en-GB" b="0" dirty="0"/>
              <a:t>Pilgrims might bring back some water from the well as a reminder of their special journey, but also to be shared as a blessing with those back home. There are stories of the miraculous properties of this special water, but they are for another day and another time! </a:t>
            </a:r>
          </a:p>
        </p:txBody>
      </p:sp>
      <p:sp>
        <p:nvSpPr>
          <p:cNvPr id="4" name="Slide Number Placeholder 3"/>
          <p:cNvSpPr>
            <a:spLocks noGrp="1"/>
          </p:cNvSpPr>
          <p:nvPr>
            <p:ph type="sldNum" sz="quarter" idx="5"/>
          </p:nvPr>
        </p:nvSpPr>
        <p:spPr/>
        <p:txBody>
          <a:bodyPr/>
          <a:lstStyle/>
          <a:p>
            <a:fld id="{9452336A-640A-4383-8EB3-1E8BF0551ADC}" type="slidenum">
              <a:rPr lang="en-GB" smtClean="0"/>
              <a:t>17</a:t>
            </a:fld>
            <a:endParaRPr lang="en-GB"/>
          </a:p>
        </p:txBody>
      </p:sp>
    </p:spTree>
    <p:extLst>
      <p:ext uri="{BB962C8B-B14F-4D97-AF65-F5344CB8AC3E}">
        <p14:creationId xmlns:p14="http://schemas.microsoft.com/office/powerpoint/2010/main" val="2586884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84D95-4C3F-14E9-C6B2-0F79D28CB7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D33F3B-CD00-E66C-6006-E1BEDF2AB1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FA86A6-EA17-BB13-1912-6673DAD79D7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18: Responding (and words for worship):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b="0" dirty="0"/>
              <a:t>Let’s be quiet and still now as we bring our time together to a close. </a:t>
            </a:r>
          </a:p>
          <a:p>
            <a:pP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We’ve heard today about Muslims’ special pilgrimage to Mecca – and the story of Hagar’s journey in the desert. </a:t>
            </a:r>
          </a:p>
          <a:p>
            <a:pPr algn="ctr">
              <a:buNone/>
            </a:pPr>
            <a:r>
              <a:rPr lang="en-GB" sz="1800" b="1" dirty="0">
                <a:latin typeface="Century Gothic" panose="020B0502020202020204" pitchFamily="34" charset="0"/>
                <a:ea typeface="MS Mincho" panose="02020609040205080304" pitchFamily="49" charset="-128"/>
                <a:cs typeface="Tahoma" panose="020B0604030504040204" pitchFamily="34" charset="0"/>
              </a:rPr>
              <a:t>….I wonder what stood out for you in the story?....</a:t>
            </a:r>
          </a:p>
          <a:p>
            <a:pPr algn="ctr">
              <a:buNone/>
            </a:pPr>
            <a:r>
              <a:rPr lang="en-GB" sz="1800" b="1" dirty="0">
                <a:latin typeface="Century Gothic" panose="020B0502020202020204" pitchFamily="34" charset="0"/>
                <a:ea typeface="MS Mincho" panose="02020609040205080304" pitchFamily="49" charset="-128"/>
                <a:cs typeface="Tahoma" panose="020B0604030504040204" pitchFamily="34" charset="0"/>
              </a:rPr>
              <a:t>….I wonder what Muslims might feel as they share in Hajar’s journey?....</a:t>
            </a:r>
          </a:p>
          <a:p>
            <a:pPr algn="ctr">
              <a:buNone/>
            </a:pPr>
            <a:r>
              <a:rPr lang="en-GB" sz="1800" b="1" dirty="0">
                <a:latin typeface="Century Gothic" panose="020B0502020202020204" pitchFamily="34" charset="0"/>
                <a:ea typeface="MS Mincho" panose="02020609040205080304" pitchFamily="49" charset="-128"/>
                <a:cs typeface="Tahoma" panose="020B0604030504040204" pitchFamily="34" charset="0"/>
              </a:rPr>
              <a:t>….I wonder why Zamzam water is such a special reminder for Muslims of their Hajj experience?....or how it might help Muslims to feel closer to God?....</a:t>
            </a:r>
            <a:endParaRPr lang="en-GB" sz="1200" b="1" dirty="0">
              <a:latin typeface="Century Gothic" panose="020B0502020202020204" pitchFamily="34" charset="0"/>
              <a:ea typeface="MS Mincho" panose="02020609040205080304" pitchFamily="49" charset="-128"/>
              <a:cs typeface="Times New Roman" panose="02020603050405020304" pitchFamily="18" charset="0"/>
            </a:endParaRPr>
          </a:p>
          <a:p>
            <a:pPr algn="ctr">
              <a:buNone/>
            </a:pPr>
            <a:r>
              <a:rPr lang="en-GB" sz="1800" b="1" dirty="0">
                <a:latin typeface="Century Gothic" panose="020B0502020202020204" pitchFamily="34" charset="0"/>
                <a:ea typeface="MS Mincho" panose="02020609040205080304" pitchFamily="49" charset="-128"/>
                <a:cs typeface="Tahoma" panose="020B0604030504040204" pitchFamily="34" charset="0"/>
              </a:rPr>
              <a:t>….I wonder what special journeys </a:t>
            </a:r>
            <a:r>
              <a:rPr lang="en-GB" sz="1800" b="1" i="1" dirty="0">
                <a:latin typeface="Century Gothic" panose="020B0502020202020204" pitchFamily="34" charset="0"/>
                <a:ea typeface="MS Mincho" panose="02020609040205080304" pitchFamily="49" charset="-128"/>
                <a:cs typeface="Tahoma" panose="020B0604030504040204" pitchFamily="34" charset="0"/>
              </a:rPr>
              <a:t>we</a:t>
            </a:r>
            <a:r>
              <a:rPr lang="en-GB" sz="1800" b="1" dirty="0">
                <a:latin typeface="Century Gothic" panose="020B0502020202020204" pitchFamily="34" charset="0"/>
                <a:ea typeface="MS Mincho" panose="02020609040205080304" pitchFamily="49" charset="-128"/>
                <a:cs typeface="Tahoma" panose="020B0604030504040204" pitchFamily="34" charset="0"/>
              </a:rPr>
              <a:t> might have been on – and what objects might help </a:t>
            </a:r>
            <a:r>
              <a:rPr lang="en-GB" sz="1800" b="1" i="1" dirty="0">
                <a:latin typeface="Century Gothic" panose="020B0502020202020204" pitchFamily="34" charset="0"/>
                <a:ea typeface="MS Mincho" panose="02020609040205080304" pitchFamily="49" charset="-128"/>
                <a:cs typeface="Tahoma" panose="020B0604030504040204" pitchFamily="34" charset="0"/>
              </a:rPr>
              <a:t>us</a:t>
            </a:r>
            <a:r>
              <a:rPr lang="en-GB" sz="1800" b="1" dirty="0">
                <a:latin typeface="Century Gothic" panose="020B0502020202020204" pitchFamily="34" charset="0"/>
                <a:ea typeface="MS Mincho" panose="02020609040205080304" pitchFamily="49" charset="-128"/>
                <a:cs typeface="Tahoma" panose="020B0604030504040204" pitchFamily="34" charset="0"/>
              </a:rPr>
              <a:t> to remember?...</a:t>
            </a: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pPr>
              <a:buNone/>
            </a:pPr>
            <a:endParaRPr lang="en-GB" sz="1200" dirty="0">
              <a:effectLst/>
              <a:latin typeface="Calibri" panose="020F0502020204030204" pitchFamily="34" charset="0"/>
              <a:ea typeface="MS Mincho" panose="02020609040205080304" pitchFamily="49" charset="-128"/>
              <a:cs typeface="Times New Roman" panose="02020603050405020304" pitchFamily="18" charset="0"/>
            </a:endParaRPr>
          </a:p>
          <a:p>
            <a:r>
              <a:rPr lang="en-GB" sz="1200" dirty="0">
                <a:effectLst/>
                <a:latin typeface="Calibri" panose="020F0502020204030204" pitchFamily="34" charset="0"/>
                <a:ea typeface="MS Mincho" panose="02020609040205080304" pitchFamily="49" charset="-128"/>
                <a:cs typeface="Times New Roman" panose="02020603050405020304" pitchFamily="18" charset="0"/>
              </a:rPr>
              <a:t>At the very end of our time together, </a:t>
            </a:r>
            <a:r>
              <a:rPr lang="en-GB" sz="1200" i="0" dirty="0">
                <a:effectLst/>
                <a:latin typeface="Calibri" panose="020F0502020204030204" pitchFamily="34" charset="0"/>
                <a:ea typeface="MS Mincho" panose="02020609040205080304" pitchFamily="49" charset="-128"/>
                <a:cs typeface="Times New Roman" panose="02020603050405020304" pitchFamily="18" charset="0"/>
              </a:rPr>
              <a:t>I am going to use an ancient prayer of blessing, which you can make your own if you would like to. </a:t>
            </a:r>
            <a:endParaRPr lang="en-GB" b="0" i="0" dirty="0"/>
          </a:p>
        </p:txBody>
      </p:sp>
      <p:sp>
        <p:nvSpPr>
          <p:cNvPr id="4" name="Slide Number Placeholder 3">
            <a:extLst>
              <a:ext uri="{FF2B5EF4-FFF2-40B4-BE49-F238E27FC236}">
                <a16:creationId xmlns:a16="http://schemas.microsoft.com/office/drawing/2014/main" id="{63001CC9-9D8A-94CF-8B09-7FEF075C0B9D}"/>
              </a:ext>
            </a:extLst>
          </p:cNvPr>
          <p:cNvSpPr>
            <a:spLocks noGrp="1"/>
          </p:cNvSpPr>
          <p:nvPr>
            <p:ph type="sldNum" sz="quarter" idx="5"/>
          </p:nvPr>
        </p:nvSpPr>
        <p:spPr/>
        <p:txBody>
          <a:bodyPr/>
          <a:lstStyle/>
          <a:p>
            <a:fld id="{9452336A-640A-4383-8EB3-1E8BF0551ADC}" type="slidenum">
              <a:rPr lang="en-GB" smtClean="0"/>
              <a:t>18</a:t>
            </a:fld>
            <a:endParaRPr lang="en-GB"/>
          </a:p>
        </p:txBody>
      </p:sp>
    </p:spTree>
    <p:extLst>
      <p:ext uri="{BB962C8B-B14F-4D97-AF65-F5344CB8AC3E}">
        <p14:creationId xmlns:p14="http://schemas.microsoft.com/office/powerpoint/2010/main" val="1362536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1" kern="1200" dirty="0">
                <a:solidFill>
                  <a:schemeClr val="tx1"/>
                </a:solidFill>
                <a:effectLst/>
                <a:latin typeface="+mn-lt"/>
                <a:ea typeface="MS PGothic" panose="020B0600070205080204" pitchFamily="34" charset="-128"/>
                <a:cs typeface="MS PGothic" charset="0"/>
              </a:rPr>
              <a:t>Slide 19: </a:t>
            </a:r>
            <a:r>
              <a:rPr lang="en-GB" sz="1200" kern="1200" dirty="0">
                <a:solidFill>
                  <a:schemeClr val="tx1"/>
                </a:solidFill>
                <a:effectLst/>
                <a:latin typeface="+mn-lt"/>
                <a:ea typeface="MS PGothic" panose="020B0600070205080204" pitchFamily="34" charset="-128"/>
                <a:cs typeface="MS PGothic" charset="0"/>
              </a:rPr>
              <a:t>It’s a Christian blessing that is very old, probably from Ireland (which is one part of the British Isles) This blessing talks about wishing someone well as they go on their journey….that their journey will be an easy one.  This may be an actual journey, but it could also mean the journey of people’s lives. As you listen, you might not understand every word, because the language is like a poem, so I’m going to use some pictures to help us. </a:t>
            </a:r>
            <a:r>
              <a:rPr lang="en-GB" sz="1200" i="1" kern="1200" dirty="0">
                <a:solidFill>
                  <a:schemeClr val="tx1"/>
                </a:solidFill>
                <a:effectLst/>
                <a:latin typeface="+mn-lt"/>
                <a:ea typeface="MS PGothic" panose="020B0600070205080204" pitchFamily="34" charset="-128"/>
                <a:cs typeface="MS PGothic" charset="0"/>
              </a:rPr>
              <a:t>[Try to leave a pause between each slide, and resist the urge to explain the words: let them sink in and let the words and pictures ‘speak’ to children at whatever level they will absorb them, even if it’s only to enjoy how they sound. Read it more than once if you think it will help.]</a:t>
            </a:r>
          </a:p>
          <a:p>
            <a:endParaRPr lang="en-GB" dirty="0"/>
          </a:p>
        </p:txBody>
      </p:sp>
      <p:sp>
        <p:nvSpPr>
          <p:cNvPr id="4" name="Slide Number Placeholder 3"/>
          <p:cNvSpPr>
            <a:spLocks noGrp="1"/>
          </p:cNvSpPr>
          <p:nvPr>
            <p:ph type="sldNum" sz="quarter" idx="5"/>
          </p:nvPr>
        </p:nvSpPr>
        <p:spPr/>
        <p:txBody>
          <a:bodyPr/>
          <a:lstStyle/>
          <a:p>
            <a:pPr>
              <a:defRPr/>
            </a:pPr>
            <a:fld id="{BAC4CE71-65F1-4BBD-A903-FD175D9EFD41}" type="slidenum">
              <a:rPr lang="en-US" altLang="en-US" smtClean="0"/>
              <a:pPr>
                <a:defRPr/>
              </a:pPr>
              <a:t>19</a:t>
            </a:fld>
            <a:endParaRPr lang="en-US" altLang="en-US"/>
          </a:p>
        </p:txBody>
      </p:sp>
    </p:spTree>
    <p:extLst>
      <p:ext uri="{BB962C8B-B14F-4D97-AF65-F5344CB8AC3E}">
        <p14:creationId xmlns:p14="http://schemas.microsoft.com/office/powerpoint/2010/main" val="1322274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 or 2 [choose whichever image you prefer, or use them in rotation]: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Use the greeting for this term</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Leader:</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on this journey together…</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Children:</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are friends along the way…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ALL: May God go with us. </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r>
              <a:rPr lang="en-GB" sz="18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Times New Roman" panose="02020603050405020304" pitchFamily="18" charset="0"/>
                <a:cs typeface="Times New Roman" panose="02020603050405020304" pitchFamily="18" charset="0"/>
              </a:rPr>
              <a:t>BSL interpretation:</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‘way’ (nearest to the idea of ‘journey’):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way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‘friends’: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British Sign Language: friends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5"/>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 with us’ – we have invented this! After you’ve signed ‘God’, bring your finger down alongside your other finger and make them ‘journey together’ in front of you.</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endParaRPr lang="en-GB" dirty="0"/>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Engaging:</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heard last week, in the final term of this school year, we are beginning a new theme: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2</a:t>
            </a:fld>
            <a:endParaRPr lang="en-GB"/>
          </a:p>
        </p:txBody>
      </p:sp>
    </p:spTree>
    <p:extLst>
      <p:ext uri="{BB962C8B-B14F-4D97-AF65-F5344CB8AC3E}">
        <p14:creationId xmlns:p14="http://schemas.microsoft.com/office/powerpoint/2010/main" val="3609938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S PGothic" panose="020B0600070205080204" pitchFamily="34" charset="-128"/>
              <a:cs typeface="MS PGothic" charset="0"/>
            </a:endParaRPr>
          </a:p>
        </p:txBody>
      </p:sp>
      <p:sp>
        <p:nvSpPr>
          <p:cNvPr id="4" name="Slide Number Placeholder 3"/>
          <p:cNvSpPr>
            <a:spLocks noGrp="1"/>
          </p:cNvSpPr>
          <p:nvPr>
            <p:ph type="sldNum" sz="quarter" idx="5"/>
          </p:nvPr>
        </p:nvSpPr>
        <p:spPr/>
        <p:txBody>
          <a:bodyPr/>
          <a:lstStyle/>
          <a:p>
            <a:pPr>
              <a:defRPr/>
            </a:pPr>
            <a:fld id="{BAC4CE71-65F1-4BBD-A903-FD175D9EFD41}" type="slidenum">
              <a:rPr lang="en-US" altLang="en-US" smtClean="0"/>
              <a:pPr>
                <a:defRPr/>
              </a:pPr>
              <a:t>25</a:t>
            </a:fld>
            <a:endParaRPr lang="en-US" altLang="en-US"/>
          </a:p>
        </p:txBody>
      </p:sp>
    </p:spTree>
    <p:extLst>
      <p:ext uri="{BB962C8B-B14F-4D97-AF65-F5344CB8AC3E}">
        <p14:creationId xmlns:p14="http://schemas.microsoft.com/office/powerpoint/2010/main" val="3550454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7525487-6748-46B3-B383-EFEEDBDFAE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4829C1B-4B2E-4A32-AA1C-4357E2A4F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ea typeface="Calibri" panose="020F0502020204030204" pitchFamily="34" charset="0"/>
              <a:cs typeface="Times New Roman" panose="02020603050405020304" pitchFamily="18" charset="0"/>
            </a:endParaRPr>
          </a:p>
        </p:txBody>
      </p:sp>
      <p:sp>
        <p:nvSpPr>
          <p:cNvPr id="39940" name="Slide Number Placeholder 3">
            <a:extLst>
              <a:ext uri="{FF2B5EF4-FFF2-40B4-BE49-F238E27FC236}">
                <a16:creationId xmlns:a16="http://schemas.microsoft.com/office/drawing/2014/main" id="{C6BE6C52-3502-4F89-818B-B05A4075E7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A98549-A5F1-449E-81FD-A654F5C5613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Slide 17: Use this term’s leaving words</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pPr fontAlgn="base"/>
            <a:r>
              <a:rPr lang="en-GB" sz="1800" b="1" kern="1200" dirty="0">
                <a:effectLst/>
                <a:latin typeface="Calibri" panose="020F0502020204030204" pitchFamily="34" charset="0"/>
                <a:ea typeface="+mn-ea"/>
                <a:cs typeface="Times New Roman" panose="02020603050405020304" pitchFamily="18" charset="0"/>
              </a:rPr>
              <a:t>Leader: </a:t>
            </a:r>
            <a:r>
              <a:rPr lang="en-GB" sz="1800" kern="1200" dirty="0">
                <a:effectLst/>
                <a:latin typeface="Calibri" panose="020F0502020204030204" pitchFamily="34" charset="0"/>
                <a:ea typeface="+mn-ea"/>
                <a:cs typeface="Times New Roman" panose="02020603050405020304" pitchFamily="18" charset="0"/>
              </a:rPr>
              <a:t>We have journeyed together today. As we leave this place and time and go into the day ahead….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fontAlgn="base"/>
            <a:r>
              <a:rPr lang="en-GB" sz="1800" b="1" kern="1200" dirty="0">
                <a:effectLst/>
                <a:latin typeface="Calibri" panose="020F0502020204030204" pitchFamily="34" charset="0"/>
                <a:ea typeface="+mn-ea"/>
                <a:cs typeface="Times New Roman" panose="02020603050405020304" pitchFamily="18" charset="0"/>
              </a:rPr>
              <a:t>ALL: ….May God go with us.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Sign for ‘God: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British Sign Language BSL Video Dictionary - God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rPr>
              <a:t>Sign for ‘go with us’ – we have invented this! After you’ve signed ‘God’, bring your finger down alongside your other finger and make them ‘journey together’ in front of you.</a:t>
            </a:r>
            <a:endParaRPr lang="en-GB" dirty="0"/>
          </a:p>
        </p:txBody>
      </p:sp>
      <p:sp>
        <p:nvSpPr>
          <p:cNvPr id="4" name="Slide Number Placeholder 3"/>
          <p:cNvSpPr>
            <a:spLocks noGrp="1"/>
          </p:cNvSpPr>
          <p:nvPr>
            <p:ph type="sldNum" sz="quarter" idx="5"/>
          </p:nvPr>
        </p:nvSpPr>
        <p:spPr/>
        <p:txBody>
          <a:bodyPr/>
          <a:lstStyle/>
          <a:p>
            <a:fld id="{A2CAF183-2B7C-4E4C-ACC2-107AD8DFB44A}" type="slidenum">
              <a:rPr lang="en-GB" smtClean="0"/>
              <a:pPr/>
              <a:t>27</a:t>
            </a:fld>
            <a:endParaRPr lang="en-GB"/>
          </a:p>
        </p:txBody>
      </p:sp>
    </p:spTree>
    <p:extLst>
      <p:ext uri="{BB962C8B-B14F-4D97-AF65-F5344CB8AC3E}">
        <p14:creationId xmlns:p14="http://schemas.microsoft.com/office/powerpoint/2010/main" val="3061807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Ideas for classroom reflection: Memorable journeys</a:t>
            </a:r>
          </a:p>
          <a:p>
            <a:pPr>
              <a:buNone/>
            </a:pPr>
            <a:r>
              <a:rPr lang="en-GB" sz="1800" b="0" dirty="0">
                <a:effectLst/>
                <a:latin typeface="Calibri" panose="020F0502020204030204" pitchFamily="34" charset="0"/>
                <a:ea typeface="MS Mincho" panose="02020609040205080304" pitchFamily="49" charset="-128"/>
                <a:cs typeface="Times New Roman" panose="02020603050405020304" pitchFamily="18" charset="0"/>
              </a:rPr>
              <a:t>Water from the Well of Zamzam is a special reminder for Muslims of their pilgrimage to Mecca. </a:t>
            </a:r>
          </a:p>
          <a:p>
            <a:pPr>
              <a:buNone/>
            </a:pPr>
            <a:r>
              <a:rPr lang="en-GB" sz="1800" b="0" dirty="0">
                <a:effectLst/>
                <a:latin typeface="Calibri" panose="020F0502020204030204" pitchFamily="34" charset="0"/>
                <a:ea typeface="MS Mincho" panose="02020609040205080304" pitchFamily="49" charset="-128"/>
                <a:cs typeface="Times New Roman" panose="02020603050405020304" pitchFamily="18" charset="0"/>
              </a:rPr>
              <a:t>This water isn’t special in any way, but we are going to use it today to help us to think….</a:t>
            </a:r>
          </a:p>
          <a:p>
            <a:pPr>
              <a:buNone/>
            </a:pPr>
            <a:endParaRPr lang="en-GB" sz="1800" b="0" dirty="0">
              <a:effectLst/>
              <a:latin typeface="Calibri" panose="020F0502020204030204" pitchFamily="34" charset="0"/>
              <a:ea typeface="MS Mincho" panose="02020609040205080304" pitchFamily="49" charset="-128"/>
              <a:cs typeface="Times New Roman" panose="02020603050405020304" pitchFamily="18" charset="0"/>
            </a:endParaRPr>
          </a:p>
          <a:p>
            <a:pPr>
              <a:buNone/>
            </a:pPr>
            <a:r>
              <a:rPr lang="en-GB" sz="1800" b="0" dirty="0">
                <a:effectLst/>
                <a:latin typeface="Calibri" panose="020F0502020204030204" pitchFamily="34" charset="0"/>
                <a:ea typeface="MS Mincho" panose="02020609040205080304" pitchFamily="49" charset="-128"/>
                <a:cs typeface="Times New Roman" panose="02020603050405020304" pitchFamily="18" charset="0"/>
              </a:rPr>
              <a:t>Hold the bottle in your hands and think of a very special journey that you have been on</a:t>
            </a:r>
          </a:p>
          <a:p>
            <a:pPr>
              <a:buNone/>
            </a:pPr>
            <a:r>
              <a:rPr lang="en-GB" sz="1800" b="0" dirty="0">
                <a:effectLst/>
                <a:latin typeface="Calibri" panose="020F0502020204030204" pitchFamily="34" charset="0"/>
                <a:ea typeface="MS Mincho" panose="02020609040205080304" pitchFamily="49" charset="-128"/>
                <a:cs typeface="Times New Roman" panose="02020603050405020304" pitchFamily="18" charset="0"/>
              </a:rPr>
              <a:t>How was that journey a blessing for you – and maybe for others too?</a:t>
            </a:r>
          </a:p>
          <a:p>
            <a:pPr>
              <a:buNone/>
            </a:pPr>
            <a:r>
              <a:rPr lang="en-GB" b="0" dirty="0"/>
              <a:t>Maybe turn your thoughts into a prayer….</a:t>
            </a:r>
          </a:p>
          <a:p>
            <a:pPr>
              <a:buNone/>
            </a:pPr>
            <a:r>
              <a:rPr lang="en-GB" b="0" dirty="0"/>
              <a:t>Talk together about your journeys, or bring in some mementoes of your time to show to each other during this week.</a:t>
            </a:r>
          </a:p>
          <a:p>
            <a:pPr>
              <a:buNone/>
            </a:pPr>
            <a:endParaRPr lang="en-GB" b="0" dirty="0"/>
          </a:p>
        </p:txBody>
      </p:sp>
      <p:sp>
        <p:nvSpPr>
          <p:cNvPr id="4" name="Slide Number Placeholder 3"/>
          <p:cNvSpPr>
            <a:spLocks noGrp="1"/>
          </p:cNvSpPr>
          <p:nvPr>
            <p:ph type="sldNum" sz="quarter" idx="5"/>
          </p:nvPr>
        </p:nvSpPr>
        <p:spPr/>
        <p:txBody>
          <a:bodyPr/>
          <a:lstStyle/>
          <a:p>
            <a:fld id="{9452336A-640A-4383-8EB3-1E8BF0551ADC}" type="slidenum">
              <a:rPr lang="en-GB" smtClean="0"/>
              <a:t>28</a:t>
            </a:fld>
            <a:endParaRPr lang="en-GB"/>
          </a:p>
        </p:txBody>
      </p:sp>
    </p:spTree>
    <p:extLst>
      <p:ext uri="{BB962C8B-B14F-4D97-AF65-F5344CB8AC3E}">
        <p14:creationId xmlns:p14="http://schemas.microsoft.com/office/powerpoint/2010/main" val="2922431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b="1" dirty="0"/>
              <a:t>Slide 3: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Holiday mementoes</a:t>
            </a:r>
          </a:p>
          <a:p>
            <a:pPr>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I wonder if you’ve ever been on a very memorable journey somewhere – and have kept something as a reminder of your time? Here is one/are some of mine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[show your own mementoes, explaining why they are significant]….</a:t>
            </a:r>
            <a:r>
              <a:rPr lang="en-GB" sz="1800" i="0" dirty="0">
                <a:effectLst/>
                <a:latin typeface="Calibri" panose="020F0502020204030204" pitchFamily="34" charset="0"/>
                <a:ea typeface="MS Mincho" panose="02020609040205080304" pitchFamily="49" charset="-128"/>
                <a:cs typeface="Times New Roman" panose="02020603050405020304" pitchFamily="18" charset="0"/>
              </a:rPr>
              <a:t>now let’s hear about a few of yours!</a:t>
            </a: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pPr>
              <a:buNone/>
            </a:pPr>
            <a:endParaRPr lang="en-GB" sz="1800" i="1"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9452336A-640A-4383-8EB3-1E8BF0551ADC}" type="slidenum">
              <a:rPr lang="en-GB" smtClean="0"/>
              <a:t>3</a:t>
            </a:fld>
            <a:endParaRPr lang="en-GB"/>
          </a:p>
        </p:txBody>
      </p:sp>
    </p:spTree>
    <p:extLst>
      <p:ext uri="{BB962C8B-B14F-4D97-AF65-F5344CB8AC3E}">
        <p14:creationId xmlns:p14="http://schemas.microsoft.com/office/powerpoint/2010/main" val="1781256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4: To boldly go….. </a:t>
            </a:r>
            <a:r>
              <a:rPr lang="en-GB" sz="1800" b="0" dirty="0">
                <a:effectLst/>
                <a:latin typeface="Calibri" panose="020F0502020204030204" pitchFamily="34" charset="0"/>
                <a:ea typeface="MS Mincho" panose="02020609040205080304" pitchFamily="49" charset="-128"/>
                <a:cs typeface="Times New Roman" panose="02020603050405020304" pitchFamily="18" charset="0"/>
              </a:rPr>
              <a:t>Today we are going to share a story about a very special kind of journey called a pilgrimage. Many millions of people across the world might take a pilgrimage, which is a physical journey to a place with a spiritual significance. The action of going on a pilgrimage might help some people to get closer to God, or to grow as a person. We’ll pick this idea up in a short while, but first….</a:t>
            </a: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4</a:t>
            </a:fld>
            <a:endParaRPr lang="en-GB"/>
          </a:p>
        </p:txBody>
      </p:sp>
    </p:spTree>
    <p:extLst>
      <p:ext uri="{BB962C8B-B14F-4D97-AF65-F5344CB8AC3E}">
        <p14:creationId xmlns:p14="http://schemas.microsoft.com/office/powerpoint/2010/main" val="1647407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5: What’s in the rucksack today?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In our rucksack today we have something that’s a very special reminder of a once-in-a-lifetime pilgrimage for many millions of people across the world. I wonder what it might be?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[You could ask some children to share their ideas, then take out the water – feign some surprise, and then wonder together about what it might mean]</a:t>
            </a:r>
          </a:p>
          <a:p>
            <a:pPr>
              <a:buNone/>
            </a:pPr>
            <a:endParaRPr lang="en-GB" sz="1800" i="1"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452336A-640A-4383-8EB3-1E8BF0551ADC}" type="slidenum">
              <a:rPr lang="en-GB" smtClean="0"/>
              <a:t>5</a:t>
            </a:fld>
            <a:endParaRPr lang="en-GB"/>
          </a:p>
        </p:txBody>
      </p:sp>
    </p:spTree>
    <p:extLst>
      <p:ext uri="{BB962C8B-B14F-4D97-AF65-F5344CB8AC3E}">
        <p14:creationId xmlns:p14="http://schemas.microsoft.com/office/powerpoint/2010/main" val="824768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6: </a:t>
            </a:r>
            <a:r>
              <a:rPr lang="en-GB" sz="1200" dirty="0">
                <a:effectLst/>
                <a:latin typeface="Calibri" panose="020F0502020204030204" pitchFamily="34" charset="0"/>
                <a:ea typeface="MS Mincho" panose="02020609040205080304" pitchFamily="49" charset="-128"/>
                <a:cs typeface="Times New Roman" panose="02020603050405020304" pitchFamily="18" charset="0"/>
              </a:rPr>
              <a:t>A bottle of very special water </a:t>
            </a:r>
            <a:r>
              <a:rPr lang="en-GB" sz="1800" dirty="0">
                <a:effectLst/>
                <a:latin typeface="Calibri" panose="020F0502020204030204" pitchFamily="34" charset="0"/>
                <a:ea typeface="MS Mincho" panose="02020609040205080304" pitchFamily="49" charset="-128"/>
              </a:rPr>
              <a:t>(so, not this one, because we can see that this is one we could buy in a shop!) </a:t>
            </a:r>
            <a:r>
              <a:rPr lang="en-GB" sz="1200" dirty="0">
                <a:effectLst/>
                <a:latin typeface="Calibri" panose="020F0502020204030204" pitchFamily="34" charset="0"/>
                <a:ea typeface="MS Mincho" panose="02020609040205080304" pitchFamily="49" charset="-128"/>
                <a:cs typeface="Times New Roman" panose="02020603050405020304" pitchFamily="18" charset="0"/>
              </a:rPr>
              <a:t>can be a reminder of a pilgrimage that Muslims try to take once in their lifetime, to Mecca, the birthplace of the Prophet Muhammad* (</a:t>
            </a:r>
            <a:r>
              <a:rPr lang="en-GB" sz="1200" b="0" dirty="0">
                <a:effectLst/>
                <a:latin typeface="Calibri" panose="020F0502020204030204" pitchFamily="34" charset="0"/>
                <a:ea typeface="MS Mincho" panose="02020609040205080304" pitchFamily="49" charset="-128"/>
                <a:cs typeface="Times New Roman" panose="02020603050405020304" pitchFamily="18" charset="0"/>
              </a:rPr>
              <a:t>may peace and blessings be upon him</a:t>
            </a:r>
            <a:r>
              <a:rPr lang="en-GB" sz="1200" dirty="0">
                <a:effectLst/>
                <a:latin typeface="Calibri" panose="020F0502020204030204" pitchFamily="34" charset="0"/>
                <a:ea typeface="MS Mincho" panose="02020609040205080304" pitchFamily="49" charset="-128"/>
                <a:cs typeface="Times New Roman" panose="02020603050405020304" pitchFamily="18" charset="0"/>
              </a:rPr>
              <a:t>.) T</a:t>
            </a:r>
            <a:r>
              <a:rPr lang="en-GB" sz="1200" i="0" dirty="0">
                <a:effectLst/>
                <a:latin typeface="Calibri" panose="020F0502020204030204" pitchFamily="34" charset="0"/>
                <a:ea typeface="MS Mincho" panose="02020609040205080304" pitchFamily="49" charset="-128"/>
                <a:cs typeface="Times New Roman" panose="02020603050405020304" pitchFamily="18" charset="0"/>
              </a:rPr>
              <a:t>hese words ‘</a:t>
            </a:r>
            <a:r>
              <a:rPr lang="en-GB" sz="1200" b="0" dirty="0">
                <a:effectLst/>
                <a:latin typeface="Calibri" panose="020F0502020204030204" pitchFamily="34" charset="0"/>
                <a:ea typeface="MS Mincho" panose="02020609040205080304" pitchFamily="49" charset="-128"/>
                <a:cs typeface="Times New Roman" panose="02020603050405020304" pitchFamily="18" charset="0"/>
              </a:rPr>
              <a:t>may peace and blessings be upon him</a:t>
            </a:r>
            <a:r>
              <a:rPr lang="en-GB" sz="1200" b="1" dirty="0">
                <a:effectLst/>
                <a:latin typeface="Calibri" panose="020F0502020204030204" pitchFamily="34" charset="0"/>
                <a:ea typeface="MS Mincho" panose="02020609040205080304" pitchFamily="49" charset="-128"/>
                <a:cs typeface="Times New Roman" panose="02020603050405020304" pitchFamily="18" charset="0"/>
              </a:rPr>
              <a:t>’ –</a:t>
            </a:r>
            <a:r>
              <a:rPr lang="en-GB" sz="1200" b="0" dirty="0">
                <a:effectLst/>
                <a:latin typeface="Calibri" panose="020F0502020204030204" pitchFamily="34" charset="0"/>
                <a:ea typeface="MS Mincho" panose="02020609040205080304" pitchFamily="49" charset="-128"/>
                <a:cs typeface="Times New Roman" panose="02020603050405020304" pitchFamily="18" charset="0"/>
              </a:rPr>
              <a:t> </a:t>
            </a:r>
            <a:r>
              <a:rPr lang="en-GB" sz="1200" b="0" dirty="0">
                <a:solidFill>
                  <a:schemeClr val="tx1"/>
                </a:solidFill>
                <a:latin typeface="Century Gothic" panose="020B0502020202020204" pitchFamily="34" charset="0"/>
              </a:rPr>
              <a:t>As-Salamu-</a:t>
            </a:r>
            <a:r>
              <a:rPr lang="en-GB" sz="1200" b="0" dirty="0" err="1">
                <a:solidFill>
                  <a:schemeClr val="tx1"/>
                </a:solidFill>
                <a:latin typeface="Century Gothic" panose="020B0502020202020204" pitchFamily="34" charset="0"/>
              </a:rPr>
              <a:t>Alaikum</a:t>
            </a:r>
            <a:r>
              <a:rPr lang="en-GB" sz="1200" b="0" dirty="0">
                <a:solidFill>
                  <a:schemeClr val="tx1"/>
                </a:solidFill>
                <a:latin typeface="Century Gothic" panose="020B0502020202020204" pitchFamily="34" charset="0"/>
              </a:rPr>
              <a:t> (in Arabic) – are </a:t>
            </a:r>
            <a:r>
              <a:rPr lang="en-GB" sz="1200" i="0" dirty="0">
                <a:effectLst/>
                <a:latin typeface="Calibri" panose="020F0502020204030204" pitchFamily="34" charset="0"/>
                <a:ea typeface="MS Mincho" panose="02020609040205080304" pitchFamily="49" charset="-128"/>
                <a:cs typeface="Times New Roman" panose="02020603050405020304" pitchFamily="18" charset="0"/>
              </a:rPr>
              <a:t>spoken by Muslims as a mark of respect after the name of the Prophet. </a:t>
            </a:r>
            <a:r>
              <a:rPr lang="en-GB" sz="1200" i="1" dirty="0">
                <a:effectLst/>
                <a:latin typeface="Calibri" panose="020F0502020204030204" pitchFamily="34" charset="0"/>
                <a:ea typeface="MS Mincho" panose="02020609040205080304" pitchFamily="49" charset="-128"/>
                <a:cs typeface="Times New Roman" panose="02020603050405020304" pitchFamily="18" charset="0"/>
              </a:rPr>
              <a:t>[*it’s not expected that non-Muslims do this, but we choose to use it here to model how Muslims would do it] </a:t>
            </a:r>
            <a:r>
              <a:rPr lang="en-GB" sz="1200" i="0" dirty="0">
                <a:effectLst/>
                <a:latin typeface="Calibri" panose="020F0502020204030204" pitchFamily="34" charset="0"/>
                <a:ea typeface="MS Mincho" panose="02020609040205080304" pitchFamily="49" charset="-128"/>
                <a:cs typeface="Times New Roman" panose="02020603050405020304" pitchFamily="18" charset="0"/>
              </a:rPr>
              <a:t>The pilgrimage is called </a:t>
            </a:r>
            <a:r>
              <a:rPr lang="en-GB" sz="1200" b="1" i="0" dirty="0">
                <a:effectLst/>
                <a:latin typeface="Calibri" panose="020F0502020204030204" pitchFamily="34" charset="0"/>
                <a:ea typeface="MS Mincho" panose="02020609040205080304" pitchFamily="49" charset="-128"/>
                <a:cs typeface="Times New Roman" panose="02020603050405020304" pitchFamily="18" charset="0"/>
              </a:rPr>
              <a:t>Hajj </a:t>
            </a:r>
            <a:r>
              <a:rPr lang="en-GB" sz="1200" b="0" i="1" dirty="0">
                <a:effectLst/>
                <a:latin typeface="Calibri" panose="020F0502020204030204" pitchFamily="34" charset="0"/>
                <a:ea typeface="MS Mincho" panose="02020609040205080304" pitchFamily="49" charset="-128"/>
                <a:cs typeface="Times New Roman" panose="02020603050405020304" pitchFamily="18" charset="0"/>
              </a:rPr>
              <a:t>[written in Arabic as well]</a:t>
            </a:r>
            <a:r>
              <a:rPr lang="en-GB" sz="1200" b="1" i="0" dirty="0">
                <a:effectLst/>
                <a:latin typeface="Calibri" panose="020F0502020204030204" pitchFamily="34" charset="0"/>
                <a:ea typeface="MS Mincho" panose="02020609040205080304" pitchFamily="49" charset="-128"/>
                <a:cs typeface="Times New Roman" panose="02020603050405020304" pitchFamily="18" charset="0"/>
              </a:rPr>
              <a:t>. </a:t>
            </a:r>
            <a:r>
              <a:rPr lang="en-GB" sz="1200" dirty="0">
                <a:effectLst/>
                <a:latin typeface="Calibri" panose="020F0502020204030204" pitchFamily="34" charset="0"/>
                <a:ea typeface="MS Mincho" panose="02020609040205080304" pitchFamily="49" charset="-128"/>
                <a:cs typeface="Times New Roman" panose="02020603050405020304" pitchFamily="18" charset="0"/>
              </a:rPr>
              <a:t>Our story today explains why something as ordinary as a bottle of water might be something a bit more special for Muslims on Hajj…..</a:t>
            </a:r>
            <a:r>
              <a:rPr lang="en-GB" sz="1800" i="1" dirty="0">
                <a:effectLst/>
                <a:latin typeface="Calibri" panose="020F0502020204030204" pitchFamily="34" charset="0"/>
                <a:ea typeface="MS Mincho" panose="02020609040205080304" pitchFamily="49" charset="-128"/>
              </a:rPr>
              <a:t> [use script on p3-4]</a:t>
            </a:r>
            <a:endParaRPr lang="en-GB" sz="1200"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452336A-640A-4383-8EB3-1E8BF0551ADC}" type="slidenum">
              <a:rPr lang="en-GB" smtClean="0"/>
              <a:t>6</a:t>
            </a:fld>
            <a:endParaRPr lang="en-GB"/>
          </a:p>
        </p:txBody>
      </p:sp>
    </p:spTree>
    <p:extLst>
      <p:ext uri="{BB962C8B-B14F-4D97-AF65-F5344CB8AC3E}">
        <p14:creationId xmlns:p14="http://schemas.microsoft.com/office/powerpoint/2010/main" val="3403267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8: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Hajar was thirsty – thirstier than she had ever been. She was on a journey, if it could be called that, because she wasn’t sure now where she was, or even where she was going. She had been travelling for what felt like days, wandering in the desert wilderness, with her young son, Isma’il, strapped onto her back along with some water for the journey. She understood the reason for her journey – a test of faith. Ibrahim (may peace be upon him) was Isma’il’s father, and Allah had promised that Ibrahim would be the father of a great nation through his son. But it was hard, now, to imagine how this part of the story would end.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9452336A-640A-4383-8EB3-1E8BF0551ADC}" type="slidenum">
              <a:rPr lang="en-GB" smtClean="0"/>
              <a:t>7</a:t>
            </a:fld>
            <a:endParaRPr lang="en-GB"/>
          </a:p>
        </p:txBody>
      </p:sp>
    </p:spTree>
    <p:extLst>
      <p:ext uri="{BB962C8B-B14F-4D97-AF65-F5344CB8AC3E}">
        <p14:creationId xmlns:p14="http://schemas.microsoft.com/office/powerpoint/2010/main" val="2590947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8: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All around her was desert – dry, waterless, dusty ground, with nothing but red earth as far as the eye could see. Except, that was for a few scrubby bushes, and the hills in the distance…What was worse was that Isma’il was thirsty too. Hajar squeezed the water skin to push the last few drops of precious water into his dry little mouth, knowing that once it had gone, they would have to find water somewhere. But from where? There was certainly none to be seen here – or anywhere near here.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9452336A-640A-4383-8EB3-1E8BF0551ADC}" type="slidenum">
              <a:rPr lang="en-GB" smtClean="0"/>
              <a:t>8</a:t>
            </a:fld>
            <a:endParaRPr lang="en-GB"/>
          </a:p>
        </p:txBody>
      </p:sp>
    </p:spTree>
    <p:extLst>
      <p:ext uri="{BB962C8B-B14F-4D97-AF65-F5344CB8AC3E}">
        <p14:creationId xmlns:p14="http://schemas.microsoft.com/office/powerpoint/2010/main" val="4014042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Slide 9: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sun beat down on her as she struggled on, heading towards the small patch of scrubby desert bushes that she could see in the distance, in the hope of a little shade from the noonday sun. The dusty ground was burning hot under her feet, scorching her soles even through her shoes. Isma’il was getting heavier on her back and she wondered if she’d ever make it to the bushes…..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9</a:t>
            </a:fld>
            <a:endParaRPr lang="en-GB"/>
          </a:p>
        </p:txBody>
      </p:sp>
    </p:spTree>
    <p:extLst>
      <p:ext uri="{BB962C8B-B14F-4D97-AF65-F5344CB8AC3E}">
        <p14:creationId xmlns:p14="http://schemas.microsoft.com/office/powerpoint/2010/main" val="910884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285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8712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76976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4C4657C-33D7-4A77-B110-F954C0022125}"/>
              </a:ext>
            </a:extLst>
          </p:cNvPr>
          <p:cNvSpPr>
            <a:spLocks noGrp="1"/>
          </p:cNvSpPr>
          <p:nvPr>
            <p:ph type="dt" sz="half" idx="10"/>
          </p:nvPr>
        </p:nvSpPr>
        <p:spPr/>
        <p:txBody>
          <a:bodyPr/>
          <a:lstStyle>
            <a:lvl1pPr>
              <a:defRPr/>
            </a:lvl1pPr>
          </a:lstStyle>
          <a:p>
            <a:fld id="{8300435E-397E-45BF-8003-7AC07634AD1A}" type="datetimeFigureOut">
              <a:rPr lang="en-US" altLang="en-US"/>
              <a:pPr/>
              <a:t>4/4/2025</a:t>
            </a:fld>
            <a:endParaRPr lang="en-US" altLang="en-US"/>
          </a:p>
        </p:txBody>
      </p:sp>
      <p:sp>
        <p:nvSpPr>
          <p:cNvPr id="5" name="Footer Placeholder 4">
            <a:extLst>
              <a:ext uri="{FF2B5EF4-FFF2-40B4-BE49-F238E27FC236}">
                <a16:creationId xmlns:a16="http://schemas.microsoft.com/office/drawing/2014/main" id="{7AABBE64-D348-47A6-B868-EE4EAC55B9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1428674-167A-4837-A153-C22F1FBCE667}"/>
              </a:ext>
            </a:extLst>
          </p:cNvPr>
          <p:cNvSpPr>
            <a:spLocks noGrp="1"/>
          </p:cNvSpPr>
          <p:nvPr>
            <p:ph type="sldNum" sz="quarter" idx="12"/>
          </p:nvPr>
        </p:nvSpPr>
        <p:spPr/>
        <p:txBody>
          <a:bodyPr/>
          <a:lstStyle>
            <a:lvl1pPr>
              <a:defRPr/>
            </a:lvl1pPr>
          </a:lstStyle>
          <a:p>
            <a:fld id="{ACAE1BCB-D614-497F-9345-111F41BC7886}" type="slidenum">
              <a:rPr lang="en-US" altLang="en-US"/>
              <a:pPr/>
              <a:t>‹#›</a:t>
            </a:fld>
            <a:endParaRPr lang="en-US" altLang="en-US"/>
          </a:p>
        </p:txBody>
      </p:sp>
    </p:spTree>
    <p:extLst>
      <p:ext uri="{BB962C8B-B14F-4D97-AF65-F5344CB8AC3E}">
        <p14:creationId xmlns:p14="http://schemas.microsoft.com/office/powerpoint/2010/main" val="130366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7404EA-2D44-4927-B35C-D6C249564639}"/>
              </a:ext>
            </a:extLst>
          </p:cNvPr>
          <p:cNvSpPr>
            <a:spLocks noGrp="1"/>
          </p:cNvSpPr>
          <p:nvPr>
            <p:ph type="dt" sz="half" idx="10"/>
          </p:nvPr>
        </p:nvSpPr>
        <p:spPr/>
        <p:txBody>
          <a:bodyPr/>
          <a:lstStyle>
            <a:lvl1pPr>
              <a:defRPr/>
            </a:lvl1pPr>
          </a:lstStyle>
          <a:p>
            <a:fld id="{8A9C9CDA-0276-46AD-9ACE-3907DBCE8DC7}" type="datetimeFigureOut">
              <a:rPr lang="en-US" altLang="en-US"/>
              <a:pPr/>
              <a:t>4/4/2025</a:t>
            </a:fld>
            <a:endParaRPr lang="en-US" altLang="en-US"/>
          </a:p>
        </p:txBody>
      </p:sp>
      <p:sp>
        <p:nvSpPr>
          <p:cNvPr id="5" name="Footer Placeholder 4">
            <a:extLst>
              <a:ext uri="{FF2B5EF4-FFF2-40B4-BE49-F238E27FC236}">
                <a16:creationId xmlns:a16="http://schemas.microsoft.com/office/drawing/2014/main" id="{6E281236-DA7D-40D8-9BE4-E9F87A3D60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477744-65EB-4FE5-866B-AF6186D712CC}"/>
              </a:ext>
            </a:extLst>
          </p:cNvPr>
          <p:cNvSpPr>
            <a:spLocks noGrp="1"/>
          </p:cNvSpPr>
          <p:nvPr>
            <p:ph type="sldNum" sz="quarter" idx="12"/>
          </p:nvPr>
        </p:nvSpPr>
        <p:spPr/>
        <p:txBody>
          <a:bodyPr/>
          <a:lstStyle>
            <a:lvl1pPr>
              <a:defRPr/>
            </a:lvl1pPr>
          </a:lstStyle>
          <a:p>
            <a:fld id="{1848EB6C-5CB0-4B23-B379-FFC977371819}" type="slidenum">
              <a:rPr lang="en-US" altLang="en-US"/>
              <a:pPr/>
              <a:t>‹#›</a:t>
            </a:fld>
            <a:endParaRPr lang="en-US" altLang="en-US"/>
          </a:p>
        </p:txBody>
      </p:sp>
    </p:spTree>
    <p:extLst>
      <p:ext uri="{BB962C8B-B14F-4D97-AF65-F5344CB8AC3E}">
        <p14:creationId xmlns:p14="http://schemas.microsoft.com/office/powerpoint/2010/main" val="269681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49E33A4-4761-4586-92E5-78F857BBB1F3}"/>
              </a:ext>
            </a:extLst>
          </p:cNvPr>
          <p:cNvSpPr>
            <a:spLocks noGrp="1"/>
          </p:cNvSpPr>
          <p:nvPr>
            <p:ph type="dt" sz="half" idx="10"/>
          </p:nvPr>
        </p:nvSpPr>
        <p:spPr/>
        <p:txBody>
          <a:bodyPr/>
          <a:lstStyle>
            <a:lvl1pPr>
              <a:defRPr/>
            </a:lvl1pPr>
          </a:lstStyle>
          <a:p>
            <a:fld id="{6D7059CB-8594-477B-B272-F5656126F306}" type="datetimeFigureOut">
              <a:rPr lang="en-US" altLang="en-US"/>
              <a:pPr/>
              <a:t>4/4/2025</a:t>
            </a:fld>
            <a:endParaRPr lang="en-US" altLang="en-US"/>
          </a:p>
        </p:txBody>
      </p:sp>
      <p:sp>
        <p:nvSpPr>
          <p:cNvPr id="5" name="Footer Placeholder 4">
            <a:extLst>
              <a:ext uri="{FF2B5EF4-FFF2-40B4-BE49-F238E27FC236}">
                <a16:creationId xmlns:a16="http://schemas.microsoft.com/office/drawing/2014/main" id="{2DA9E1DB-5097-483C-8C32-C63AACB263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202B2F-281F-4725-8470-E0ED75C5A398}"/>
              </a:ext>
            </a:extLst>
          </p:cNvPr>
          <p:cNvSpPr>
            <a:spLocks noGrp="1"/>
          </p:cNvSpPr>
          <p:nvPr>
            <p:ph type="sldNum" sz="quarter" idx="12"/>
          </p:nvPr>
        </p:nvSpPr>
        <p:spPr/>
        <p:txBody>
          <a:bodyPr/>
          <a:lstStyle>
            <a:lvl1pPr>
              <a:defRPr/>
            </a:lvl1pPr>
          </a:lstStyle>
          <a:p>
            <a:fld id="{B37CA439-CD42-4122-98FF-1C30E6674086}" type="slidenum">
              <a:rPr lang="en-US" altLang="en-US"/>
              <a:pPr/>
              <a:t>‹#›</a:t>
            </a:fld>
            <a:endParaRPr lang="en-US" altLang="en-US"/>
          </a:p>
        </p:txBody>
      </p:sp>
    </p:spTree>
    <p:extLst>
      <p:ext uri="{BB962C8B-B14F-4D97-AF65-F5344CB8AC3E}">
        <p14:creationId xmlns:p14="http://schemas.microsoft.com/office/powerpoint/2010/main" val="254688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AE3E22F1-C56B-4EA0-B2B7-CFE88F407974}"/>
              </a:ext>
            </a:extLst>
          </p:cNvPr>
          <p:cNvSpPr>
            <a:spLocks noGrp="1"/>
          </p:cNvSpPr>
          <p:nvPr>
            <p:ph type="dt" sz="half" idx="10"/>
          </p:nvPr>
        </p:nvSpPr>
        <p:spPr/>
        <p:txBody>
          <a:bodyPr/>
          <a:lstStyle>
            <a:lvl1pPr>
              <a:defRPr/>
            </a:lvl1pPr>
          </a:lstStyle>
          <a:p>
            <a:fld id="{6B39FA61-73DF-4B10-91B5-F9CF27A799EA}" type="datetimeFigureOut">
              <a:rPr lang="en-US" altLang="en-US"/>
              <a:pPr/>
              <a:t>4/4/2025</a:t>
            </a:fld>
            <a:endParaRPr lang="en-US" altLang="en-US"/>
          </a:p>
        </p:txBody>
      </p:sp>
      <p:sp>
        <p:nvSpPr>
          <p:cNvPr id="6" name="Footer Placeholder 4">
            <a:extLst>
              <a:ext uri="{FF2B5EF4-FFF2-40B4-BE49-F238E27FC236}">
                <a16:creationId xmlns:a16="http://schemas.microsoft.com/office/drawing/2014/main" id="{AA6D0B42-4383-4096-A0C6-F3E145211C2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4EF3EA0-CC87-43C4-8372-C088EFB685D4}"/>
              </a:ext>
            </a:extLst>
          </p:cNvPr>
          <p:cNvSpPr>
            <a:spLocks noGrp="1"/>
          </p:cNvSpPr>
          <p:nvPr>
            <p:ph type="sldNum" sz="quarter" idx="12"/>
          </p:nvPr>
        </p:nvSpPr>
        <p:spPr/>
        <p:txBody>
          <a:bodyPr/>
          <a:lstStyle>
            <a:lvl1pPr>
              <a:defRPr/>
            </a:lvl1pPr>
          </a:lstStyle>
          <a:p>
            <a:fld id="{AE7A3D6E-7D21-4E1B-B84D-27BB8706C4CE}" type="slidenum">
              <a:rPr lang="en-US" altLang="en-US"/>
              <a:pPr/>
              <a:t>‹#›</a:t>
            </a:fld>
            <a:endParaRPr lang="en-US" altLang="en-US"/>
          </a:p>
        </p:txBody>
      </p:sp>
    </p:spTree>
    <p:extLst>
      <p:ext uri="{BB962C8B-B14F-4D97-AF65-F5344CB8AC3E}">
        <p14:creationId xmlns:p14="http://schemas.microsoft.com/office/powerpoint/2010/main" val="332888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31DB1823-33C1-446A-8E64-72E1C70DEC0D}"/>
              </a:ext>
            </a:extLst>
          </p:cNvPr>
          <p:cNvSpPr>
            <a:spLocks noGrp="1"/>
          </p:cNvSpPr>
          <p:nvPr>
            <p:ph type="dt" sz="half" idx="10"/>
          </p:nvPr>
        </p:nvSpPr>
        <p:spPr/>
        <p:txBody>
          <a:bodyPr/>
          <a:lstStyle>
            <a:lvl1pPr>
              <a:defRPr/>
            </a:lvl1pPr>
          </a:lstStyle>
          <a:p>
            <a:fld id="{53D92143-FDC6-4D65-A85D-3CBF5170B06E}" type="datetimeFigureOut">
              <a:rPr lang="en-US" altLang="en-US"/>
              <a:pPr/>
              <a:t>4/4/2025</a:t>
            </a:fld>
            <a:endParaRPr lang="en-US" altLang="en-US"/>
          </a:p>
        </p:txBody>
      </p:sp>
      <p:sp>
        <p:nvSpPr>
          <p:cNvPr id="8" name="Footer Placeholder 4">
            <a:extLst>
              <a:ext uri="{FF2B5EF4-FFF2-40B4-BE49-F238E27FC236}">
                <a16:creationId xmlns:a16="http://schemas.microsoft.com/office/drawing/2014/main" id="{3F1AA52D-0379-49BA-AFCE-AA773605C2E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2345C8A-6582-4E52-9861-74EEF4E46366}"/>
              </a:ext>
            </a:extLst>
          </p:cNvPr>
          <p:cNvSpPr>
            <a:spLocks noGrp="1"/>
          </p:cNvSpPr>
          <p:nvPr>
            <p:ph type="sldNum" sz="quarter" idx="12"/>
          </p:nvPr>
        </p:nvSpPr>
        <p:spPr/>
        <p:txBody>
          <a:bodyPr/>
          <a:lstStyle>
            <a:lvl1pPr>
              <a:defRPr/>
            </a:lvl1pPr>
          </a:lstStyle>
          <a:p>
            <a:fld id="{944744A7-2964-4A10-A5D5-6F312EE29DB6}" type="slidenum">
              <a:rPr lang="en-US" altLang="en-US"/>
              <a:pPr/>
              <a:t>‹#›</a:t>
            </a:fld>
            <a:endParaRPr lang="en-US" altLang="en-US"/>
          </a:p>
        </p:txBody>
      </p:sp>
    </p:spTree>
    <p:extLst>
      <p:ext uri="{BB962C8B-B14F-4D97-AF65-F5344CB8AC3E}">
        <p14:creationId xmlns:p14="http://schemas.microsoft.com/office/powerpoint/2010/main" val="394213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A4894D92-8838-4CD6-9952-32492403C34D}"/>
              </a:ext>
            </a:extLst>
          </p:cNvPr>
          <p:cNvSpPr>
            <a:spLocks noGrp="1"/>
          </p:cNvSpPr>
          <p:nvPr>
            <p:ph type="dt" sz="half" idx="10"/>
          </p:nvPr>
        </p:nvSpPr>
        <p:spPr/>
        <p:txBody>
          <a:bodyPr/>
          <a:lstStyle>
            <a:lvl1pPr>
              <a:defRPr/>
            </a:lvl1pPr>
          </a:lstStyle>
          <a:p>
            <a:fld id="{A9FD34EA-E21F-4024-88F3-12FED55C93A9}" type="datetimeFigureOut">
              <a:rPr lang="en-US" altLang="en-US"/>
              <a:pPr/>
              <a:t>4/4/2025</a:t>
            </a:fld>
            <a:endParaRPr lang="en-US" altLang="en-US"/>
          </a:p>
        </p:txBody>
      </p:sp>
      <p:sp>
        <p:nvSpPr>
          <p:cNvPr id="4" name="Footer Placeholder 4">
            <a:extLst>
              <a:ext uri="{FF2B5EF4-FFF2-40B4-BE49-F238E27FC236}">
                <a16:creationId xmlns:a16="http://schemas.microsoft.com/office/drawing/2014/main" id="{FEEE0C9B-7720-4AB0-9AC9-C470CB8A636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9524E7A-985B-46B8-B891-6AC81D5EAB3E}"/>
              </a:ext>
            </a:extLst>
          </p:cNvPr>
          <p:cNvSpPr>
            <a:spLocks noGrp="1"/>
          </p:cNvSpPr>
          <p:nvPr>
            <p:ph type="sldNum" sz="quarter" idx="12"/>
          </p:nvPr>
        </p:nvSpPr>
        <p:spPr/>
        <p:txBody>
          <a:bodyPr/>
          <a:lstStyle>
            <a:lvl1pPr>
              <a:defRPr/>
            </a:lvl1pPr>
          </a:lstStyle>
          <a:p>
            <a:fld id="{EE269F5F-1A19-4580-A810-85FDA431201E}" type="slidenum">
              <a:rPr lang="en-US" altLang="en-US"/>
              <a:pPr/>
              <a:t>‹#›</a:t>
            </a:fld>
            <a:endParaRPr lang="en-US" altLang="en-US"/>
          </a:p>
        </p:txBody>
      </p:sp>
    </p:spTree>
    <p:extLst>
      <p:ext uri="{BB962C8B-B14F-4D97-AF65-F5344CB8AC3E}">
        <p14:creationId xmlns:p14="http://schemas.microsoft.com/office/powerpoint/2010/main" val="129723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615DB6A-906F-49DD-A19A-61515D808A4C}"/>
              </a:ext>
            </a:extLst>
          </p:cNvPr>
          <p:cNvSpPr>
            <a:spLocks noGrp="1"/>
          </p:cNvSpPr>
          <p:nvPr>
            <p:ph type="dt" sz="half" idx="10"/>
          </p:nvPr>
        </p:nvSpPr>
        <p:spPr/>
        <p:txBody>
          <a:bodyPr/>
          <a:lstStyle>
            <a:lvl1pPr>
              <a:defRPr/>
            </a:lvl1pPr>
          </a:lstStyle>
          <a:p>
            <a:fld id="{3684F0EC-DDA0-4B89-BB35-D275CF99257C}" type="datetimeFigureOut">
              <a:rPr lang="en-US" altLang="en-US"/>
              <a:pPr/>
              <a:t>4/4/2025</a:t>
            </a:fld>
            <a:endParaRPr lang="en-US" altLang="en-US"/>
          </a:p>
        </p:txBody>
      </p:sp>
      <p:sp>
        <p:nvSpPr>
          <p:cNvPr id="3" name="Footer Placeholder 4">
            <a:extLst>
              <a:ext uri="{FF2B5EF4-FFF2-40B4-BE49-F238E27FC236}">
                <a16:creationId xmlns:a16="http://schemas.microsoft.com/office/drawing/2014/main" id="{DE32CE00-3E59-448E-A0BD-16797058210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F07AF8F-9957-4552-88EA-AC4223AF8D53}"/>
              </a:ext>
            </a:extLst>
          </p:cNvPr>
          <p:cNvSpPr>
            <a:spLocks noGrp="1"/>
          </p:cNvSpPr>
          <p:nvPr>
            <p:ph type="sldNum" sz="quarter" idx="12"/>
          </p:nvPr>
        </p:nvSpPr>
        <p:spPr/>
        <p:txBody>
          <a:bodyPr/>
          <a:lstStyle>
            <a:lvl1pPr>
              <a:defRPr/>
            </a:lvl1pPr>
          </a:lstStyle>
          <a:p>
            <a:fld id="{21F19AFE-85C4-466A-950C-0C0E1332BADD}" type="slidenum">
              <a:rPr lang="en-US" altLang="en-US"/>
              <a:pPr/>
              <a:t>‹#›</a:t>
            </a:fld>
            <a:endParaRPr lang="en-US" altLang="en-US"/>
          </a:p>
        </p:txBody>
      </p:sp>
    </p:spTree>
    <p:extLst>
      <p:ext uri="{BB962C8B-B14F-4D97-AF65-F5344CB8AC3E}">
        <p14:creationId xmlns:p14="http://schemas.microsoft.com/office/powerpoint/2010/main" val="350676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129E0155-71FB-4E76-9F4A-6192F94EA39D}"/>
              </a:ext>
            </a:extLst>
          </p:cNvPr>
          <p:cNvSpPr>
            <a:spLocks noGrp="1"/>
          </p:cNvSpPr>
          <p:nvPr>
            <p:ph type="dt" sz="half" idx="10"/>
          </p:nvPr>
        </p:nvSpPr>
        <p:spPr/>
        <p:txBody>
          <a:bodyPr/>
          <a:lstStyle>
            <a:lvl1pPr>
              <a:defRPr/>
            </a:lvl1pPr>
          </a:lstStyle>
          <a:p>
            <a:fld id="{6146CF68-F29B-4941-91BE-1B7BC91BC67E}" type="datetimeFigureOut">
              <a:rPr lang="en-US" altLang="en-US"/>
              <a:pPr/>
              <a:t>4/4/2025</a:t>
            </a:fld>
            <a:endParaRPr lang="en-US" altLang="en-US"/>
          </a:p>
        </p:txBody>
      </p:sp>
      <p:sp>
        <p:nvSpPr>
          <p:cNvPr id="6" name="Footer Placeholder 4">
            <a:extLst>
              <a:ext uri="{FF2B5EF4-FFF2-40B4-BE49-F238E27FC236}">
                <a16:creationId xmlns:a16="http://schemas.microsoft.com/office/drawing/2014/main" id="{3DB79DBC-471C-4721-AAA4-7E66143CCFA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28776B5-A78F-4DA5-910D-DE5F0893CA68}"/>
              </a:ext>
            </a:extLst>
          </p:cNvPr>
          <p:cNvSpPr>
            <a:spLocks noGrp="1"/>
          </p:cNvSpPr>
          <p:nvPr>
            <p:ph type="sldNum" sz="quarter" idx="12"/>
          </p:nvPr>
        </p:nvSpPr>
        <p:spPr/>
        <p:txBody>
          <a:bodyPr/>
          <a:lstStyle>
            <a:lvl1pPr>
              <a:defRPr/>
            </a:lvl1pPr>
          </a:lstStyle>
          <a:p>
            <a:fld id="{7152E4C0-7C9C-4594-95FC-2C5633F1AE09}" type="slidenum">
              <a:rPr lang="en-US" altLang="en-US"/>
              <a:pPr/>
              <a:t>‹#›</a:t>
            </a:fld>
            <a:endParaRPr lang="en-US" altLang="en-US"/>
          </a:p>
        </p:txBody>
      </p:sp>
    </p:spTree>
    <p:extLst>
      <p:ext uri="{BB962C8B-B14F-4D97-AF65-F5344CB8AC3E}">
        <p14:creationId xmlns:p14="http://schemas.microsoft.com/office/powerpoint/2010/main" val="304121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93615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80B399D9-529B-4CEC-AF04-EED9EDA01FB6}"/>
              </a:ext>
            </a:extLst>
          </p:cNvPr>
          <p:cNvSpPr>
            <a:spLocks noGrp="1"/>
          </p:cNvSpPr>
          <p:nvPr>
            <p:ph type="dt" sz="half" idx="10"/>
          </p:nvPr>
        </p:nvSpPr>
        <p:spPr/>
        <p:txBody>
          <a:bodyPr/>
          <a:lstStyle>
            <a:lvl1pPr>
              <a:defRPr/>
            </a:lvl1pPr>
          </a:lstStyle>
          <a:p>
            <a:fld id="{3288BE98-5FEC-4DBE-AA67-C7A0BFA57A7D}" type="datetimeFigureOut">
              <a:rPr lang="en-US" altLang="en-US"/>
              <a:pPr/>
              <a:t>4/4/2025</a:t>
            </a:fld>
            <a:endParaRPr lang="en-US" altLang="en-US"/>
          </a:p>
        </p:txBody>
      </p:sp>
      <p:sp>
        <p:nvSpPr>
          <p:cNvPr id="6" name="Footer Placeholder 4">
            <a:extLst>
              <a:ext uri="{FF2B5EF4-FFF2-40B4-BE49-F238E27FC236}">
                <a16:creationId xmlns:a16="http://schemas.microsoft.com/office/drawing/2014/main" id="{ED708918-78C9-492F-9945-1770E5501C7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54DEA92-5FE4-44F3-90D6-21F80CBDA7AB}"/>
              </a:ext>
            </a:extLst>
          </p:cNvPr>
          <p:cNvSpPr>
            <a:spLocks noGrp="1"/>
          </p:cNvSpPr>
          <p:nvPr>
            <p:ph type="sldNum" sz="quarter" idx="12"/>
          </p:nvPr>
        </p:nvSpPr>
        <p:spPr/>
        <p:txBody>
          <a:bodyPr/>
          <a:lstStyle>
            <a:lvl1pPr>
              <a:defRPr/>
            </a:lvl1pPr>
          </a:lstStyle>
          <a:p>
            <a:fld id="{D7D7C5D3-43D3-467F-BB71-99A565437FD9}" type="slidenum">
              <a:rPr lang="en-US" altLang="en-US"/>
              <a:pPr/>
              <a:t>‹#›</a:t>
            </a:fld>
            <a:endParaRPr lang="en-US" altLang="en-US"/>
          </a:p>
        </p:txBody>
      </p:sp>
    </p:spTree>
    <p:extLst>
      <p:ext uri="{BB962C8B-B14F-4D97-AF65-F5344CB8AC3E}">
        <p14:creationId xmlns:p14="http://schemas.microsoft.com/office/powerpoint/2010/main" val="152632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BC9C9EB-E66F-4B7B-BF51-77AD046ECD25}"/>
              </a:ext>
            </a:extLst>
          </p:cNvPr>
          <p:cNvSpPr>
            <a:spLocks noGrp="1"/>
          </p:cNvSpPr>
          <p:nvPr>
            <p:ph type="dt" sz="half" idx="10"/>
          </p:nvPr>
        </p:nvSpPr>
        <p:spPr/>
        <p:txBody>
          <a:bodyPr/>
          <a:lstStyle>
            <a:lvl1pPr>
              <a:defRPr/>
            </a:lvl1pPr>
          </a:lstStyle>
          <a:p>
            <a:fld id="{2C9C4297-9EE8-44A0-A1C8-3D034D15FF5A}" type="datetimeFigureOut">
              <a:rPr lang="en-US" altLang="en-US"/>
              <a:pPr/>
              <a:t>4/4/2025</a:t>
            </a:fld>
            <a:endParaRPr lang="en-US" altLang="en-US"/>
          </a:p>
        </p:txBody>
      </p:sp>
      <p:sp>
        <p:nvSpPr>
          <p:cNvPr id="5" name="Footer Placeholder 4">
            <a:extLst>
              <a:ext uri="{FF2B5EF4-FFF2-40B4-BE49-F238E27FC236}">
                <a16:creationId xmlns:a16="http://schemas.microsoft.com/office/drawing/2014/main" id="{DE44901F-B633-42D4-AE86-830F1CD785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61F0B7-F68B-4540-A753-F06468C9FC1C}"/>
              </a:ext>
            </a:extLst>
          </p:cNvPr>
          <p:cNvSpPr>
            <a:spLocks noGrp="1"/>
          </p:cNvSpPr>
          <p:nvPr>
            <p:ph type="sldNum" sz="quarter" idx="12"/>
          </p:nvPr>
        </p:nvSpPr>
        <p:spPr/>
        <p:txBody>
          <a:bodyPr/>
          <a:lstStyle>
            <a:lvl1pPr>
              <a:defRPr/>
            </a:lvl1pPr>
          </a:lstStyle>
          <a:p>
            <a:fld id="{98C2A368-0D9D-41D4-A37C-47C7F9595456}" type="slidenum">
              <a:rPr lang="en-US" altLang="en-US"/>
              <a:pPr/>
              <a:t>‹#›</a:t>
            </a:fld>
            <a:endParaRPr lang="en-US" altLang="en-US"/>
          </a:p>
        </p:txBody>
      </p:sp>
    </p:spTree>
    <p:extLst>
      <p:ext uri="{BB962C8B-B14F-4D97-AF65-F5344CB8AC3E}">
        <p14:creationId xmlns:p14="http://schemas.microsoft.com/office/powerpoint/2010/main" val="333816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82C4BDF-7278-48F8-B6D4-70147BBC9814}"/>
              </a:ext>
            </a:extLst>
          </p:cNvPr>
          <p:cNvSpPr>
            <a:spLocks noGrp="1"/>
          </p:cNvSpPr>
          <p:nvPr>
            <p:ph type="dt" sz="half" idx="10"/>
          </p:nvPr>
        </p:nvSpPr>
        <p:spPr/>
        <p:txBody>
          <a:bodyPr/>
          <a:lstStyle>
            <a:lvl1pPr>
              <a:defRPr/>
            </a:lvl1pPr>
          </a:lstStyle>
          <a:p>
            <a:fld id="{62D0237B-ED49-46FB-817F-E3E0932F48E5}" type="datetimeFigureOut">
              <a:rPr lang="en-US" altLang="en-US"/>
              <a:pPr/>
              <a:t>4/4/2025</a:t>
            </a:fld>
            <a:endParaRPr lang="en-US" altLang="en-US"/>
          </a:p>
        </p:txBody>
      </p:sp>
      <p:sp>
        <p:nvSpPr>
          <p:cNvPr id="5" name="Footer Placeholder 4">
            <a:extLst>
              <a:ext uri="{FF2B5EF4-FFF2-40B4-BE49-F238E27FC236}">
                <a16:creationId xmlns:a16="http://schemas.microsoft.com/office/drawing/2014/main" id="{75495F81-D67B-4018-B306-04AAE8F22C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076885-7D0E-494E-9C47-5E005835E6FB}"/>
              </a:ext>
            </a:extLst>
          </p:cNvPr>
          <p:cNvSpPr>
            <a:spLocks noGrp="1"/>
          </p:cNvSpPr>
          <p:nvPr>
            <p:ph type="sldNum" sz="quarter" idx="12"/>
          </p:nvPr>
        </p:nvSpPr>
        <p:spPr/>
        <p:txBody>
          <a:bodyPr/>
          <a:lstStyle>
            <a:lvl1pPr>
              <a:defRPr/>
            </a:lvl1pPr>
          </a:lstStyle>
          <a:p>
            <a:fld id="{76520789-08B0-4908-B1B1-31C818901F8D}" type="slidenum">
              <a:rPr lang="en-US" altLang="en-US"/>
              <a:pPr/>
              <a:t>‹#›</a:t>
            </a:fld>
            <a:endParaRPr lang="en-US" altLang="en-US"/>
          </a:p>
        </p:txBody>
      </p:sp>
    </p:spTree>
    <p:extLst>
      <p:ext uri="{BB962C8B-B14F-4D97-AF65-F5344CB8AC3E}">
        <p14:creationId xmlns:p14="http://schemas.microsoft.com/office/powerpoint/2010/main" val="275517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5695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4102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84413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87774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1198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88906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2594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4/4/2025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42458275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190137F-C286-4053-9246-EA7F758BA49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E987D0AC-D902-4F1C-BD77-448BD72307D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2DAE3D41-32C8-4D5D-8E31-9B1F3F8EE7B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07325A1E-EEAB-4081-9D9B-33843A6ACFC4}" type="datetimeFigureOut">
              <a:rPr lang="en-US" altLang="en-US"/>
              <a:pPr/>
              <a:t>4/4/2025</a:t>
            </a:fld>
            <a:endParaRPr lang="en-US" altLang="en-US"/>
          </a:p>
        </p:txBody>
      </p:sp>
      <p:sp>
        <p:nvSpPr>
          <p:cNvPr id="5" name="Footer Placeholder 4">
            <a:extLst>
              <a:ext uri="{FF2B5EF4-FFF2-40B4-BE49-F238E27FC236}">
                <a16:creationId xmlns:a16="http://schemas.microsoft.com/office/drawing/2014/main" id="{00A5DC6F-62B3-4CD3-BE72-452347AFE9D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BAC7EB02-CA6D-4A9F-BAAD-1E734DE2772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C1AF2972-CD88-4E32-93AD-03039D5FD7BE}" type="slidenum">
              <a:rPr lang="en-US" altLang="en-US"/>
              <a:pPr/>
              <a:t>‹#›</a:t>
            </a:fld>
            <a:endParaRPr lang="en-US" altLang="en-US"/>
          </a:p>
        </p:txBody>
      </p:sp>
    </p:spTree>
    <p:extLst>
      <p:ext uri="{BB962C8B-B14F-4D97-AF65-F5344CB8AC3E}">
        <p14:creationId xmlns:p14="http://schemas.microsoft.com/office/powerpoint/2010/main" val="48674106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0973A0-018F-4C7C-A243-7190465128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1000"/>
            <a:ext cx="9144000" cy="6096000"/>
          </a:xfrm>
          <a:prstGeom prst="rect">
            <a:avLst/>
          </a:prstGeom>
        </p:spPr>
      </p:pic>
      <p:sp>
        <p:nvSpPr>
          <p:cNvPr id="4" name="TextBox 3">
            <a:extLst>
              <a:ext uri="{FF2B5EF4-FFF2-40B4-BE49-F238E27FC236}">
                <a16:creationId xmlns:a16="http://schemas.microsoft.com/office/drawing/2014/main" id="{7E1B75B5-7F33-4224-92ED-9F28CA4C97EB}"/>
              </a:ext>
            </a:extLst>
          </p:cNvPr>
          <p:cNvSpPr txBox="1">
            <a:spLocks noChangeArrowheads="1"/>
          </p:cNvSpPr>
          <p:nvPr/>
        </p:nvSpPr>
        <p:spPr bwMode="auto">
          <a:xfrm>
            <a:off x="468313" y="1228398"/>
            <a:ext cx="8064500" cy="4401205"/>
          </a:xfrm>
          <a:prstGeom prst="rect">
            <a:avLst/>
          </a:prstGeom>
          <a:solidFill>
            <a:schemeClr val="bg1">
              <a:alpha val="61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are on this journey together…</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Children:</a:t>
            </a:r>
            <a:r>
              <a:rPr lang="en-GB" altLang="en-US" sz="4000" dirty="0">
                <a:latin typeface="Century Gothic" panose="020B0502020202020204" pitchFamily="34" charset="0"/>
              </a:rPr>
              <a:t> We are friends along </a:t>
            </a:r>
            <a:r>
              <a:rPr lang="en-GB" altLang="en-US" sz="4000">
                <a:latin typeface="Century Gothic" panose="020B0502020202020204" pitchFamily="34" charset="0"/>
              </a:rPr>
              <a:t>the way…</a:t>
            </a:r>
            <a:endParaRPr lang="en-GB" altLang="en-US" sz="4000" dirty="0">
              <a:latin typeface="Century Gothic" panose="020B0502020202020204" pitchFamily="34" charset="0"/>
            </a:endParaRP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a:t>
            </a:r>
            <a:r>
              <a:rPr lang="en-GB" altLang="en-US" sz="4000" dirty="0">
                <a:latin typeface="Century Gothic" panose="020B0502020202020204" pitchFamily="34" charset="0"/>
              </a:rPr>
              <a:t> </a:t>
            </a:r>
            <a:r>
              <a:rPr lang="en-GB" altLang="en-US" sz="4000" b="1" dirty="0">
                <a:latin typeface="Century Gothic" panose="020B0502020202020204" pitchFamily="34" charset="0"/>
              </a:rPr>
              <a:t>May God go with us. </a:t>
            </a:r>
            <a:endParaRPr lang="en-US" altLang="en-US" sz="4000" b="1" dirty="0">
              <a:latin typeface="Century Gothic" panose="020B0502020202020204" pitchFamily="34" charset="0"/>
            </a:endParaRPr>
          </a:p>
        </p:txBody>
      </p:sp>
      <p:sp>
        <p:nvSpPr>
          <p:cNvPr id="2" name="TextBox 1">
            <a:extLst>
              <a:ext uri="{FF2B5EF4-FFF2-40B4-BE49-F238E27FC236}">
                <a16:creationId xmlns:a16="http://schemas.microsoft.com/office/drawing/2014/main" id="{609F9732-046E-02F9-E93A-437CE9861783}"/>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95884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y cracked ground with plants in the foreground&#10;&#10;AI-generated content may be incorrect.">
            <a:extLst>
              <a:ext uri="{FF2B5EF4-FFF2-40B4-BE49-F238E27FC236}">
                <a16:creationId xmlns:a16="http://schemas.microsoft.com/office/drawing/2014/main" id="{74D4BE74-D1C8-6B24-8D63-854EF332A3C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1039713"/>
            <a:ext cx="9144000" cy="4778574"/>
          </a:xfrm>
          <a:prstGeom prst="rect">
            <a:avLst/>
          </a:prstGeom>
          <a:ln>
            <a:solidFill>
              <a:schemeClr val="tx1"/>
            </a:solidFill>
          </a:ln>
        </p:spPr>
      </p:pic>
      <p:sp>
        <p:nvSpPr>
          <p:cNvPr id="2" name="TextBox 1">
            <a:extLst>
              <a:ext uri="{FF2B5EF4-FFF2-40B4-BE49-F238E27FC236}">
                <a16:creationId xmlns:a16="http://schemas.microsoft.com/office/drawing/2014/main" id="{EA47D6A1-BFA4-7B9A-799C-0D1CE309A835}"/>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69595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ater splashing water in the air&#10;&#10;AI-generated content may be incorrect.">
            <a:extLst>
              <a:ext uri="{FF2B5EF4-FFF2-40B4-BE49-F238E27FC236}">
                <a16:creationId xmlns:a16="http://schemas.microsoft.com/office/drawing/2014/main" id="{C6E11192-F2B8-FA99-B62C-1EE4DD8F5F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00050"/>
            <a:ext cx="9144000" cy="6057900"/>
          </a:xfrm>
          <a:prstGeom prst="rect">
            <a:avLst/>
          </a:prstGeom>
          <a:ln>
            <a:solidFill>
              <a:schemeClr val="tx1"/>
            </a:solidFill>
          </a:ln>
        </p:spPr>
      </p:pic>
      <p:sp>
        <p:nvSpPr>
          <p:cNvPr id="2" name="TextBox 1">
            <a:extLst>
              <a:ext uri="{FF2B5EF4-FFF2-40B4-BE49-F238E27FC236}">
                <a16:creationId xmlns:a16="http://schemas.microsoft.com/office/drawing/2014/main" id="{4AC27B8F-87DF-7672-75BB-C8F7FB5679A8}"/>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73281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E5698-962A-9D61-E68C-515FBA4B9D97}"/>
            </a:ext>
          </a:extLst>
        </p:cNvPr>
        <p:cNvGrpSpPr/>
        <p:nvPr/>
      </p:nvGrpSpPr>
      <p:grpSpPr>
        <a:xfrm>
          <a:off x="0" y="0"/>
          <a:ext cx="0" cy="0"/>
          <a:chOff x="0" y="0"/>
          <a:chExt cx="0" cy="0"/>
        </a:xfrm>
      </p:grpSpPr>
      <p:pic>
        <p:nvPicPr>
          <p:cNvPr id="3" name="Picture 2" descr="A group of people standing on a mountain&#10;&#10;AI-generated content may be incorrect.">
            <a:extLst>
              <a:ext uri="{FF2B5EF4-FFF2-40B4-BE49-F238E27FC236}">
                <a16:creationId xmlns:a16="http://schemas.microsoft.com/office/drawing/2014/main" id="{2508BD22-C0D1-A39F-5004-4D56CF90D44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1248308"/>
            <a:ext cx="9144000" cy="4361384"/>
          </a:xfrm>
          <a:prstGeom prst="rect">
            <a:avLst/>
          </a:prstGeom>
          <a:ln>
            <a:solidFill>
              <a:schemeClr val="tx1"/>
            </a:solidFill>
          </a:ln>
        </p:spPr>
      </p:pic>
      <p:sp>
        <p:nvSpPr>
          <p:cNvPr id="2" name="TextBox 1">
            <a:extLst>
              <a:ext uri="{FF2B5EF4-FFF2-40B4-BE49-F238E27FC236}">
                <a16:creationId xmlns:a16="http://schemas.microsoft.com/office/drawing/2014/main" id="{D4E11025-632B-3148-674C-745BE502FDDD}"/>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11006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847E6-8A67-DA4B-130F-6856FABEA923}"/>
            </a:ext>
          </a:extLst>
        </p:cNvPr>
        <p:cNvGrpSpPr/>
        <p:nvPr/>
      </p:nvGrpSpPr>
      <p:grpSpPr>
        <a:xfrm>
          <a:off x="0" y="0"/>
          <a:ext cx="0" cy="0"/>
          <a:chOff x="0" y="0"/>
          <a:chExt cx="0" cy="0"/>
        </a:xfrm>
      </p:grpSpPr>
      <p:pic>
        <p:nvPicPr>
          <p:cNvPr id="3" name="Picture 2" descr="A light shining through the dark sky&#10;&#10;AI-generated content may be incorrect.">
            <a:extLst>
              <a:ext uri="{FF2B5EF4-FFF2-40B4-BE49-F238E27FC236}">
                <a16:creationId xmlns:a16="http://schemas.microsoft.com/office/drawing/2014/main" id="{75A1EC35-4E09-C317-25C9-BDF36C2A5B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tx1"/>
            </a:solidFill>
          </a:ln>
        </p:spPr>
      </p:pic>
      <p:sp>
        <p:nvSpPr>
          <p:cNvPr id="2" name="TextBox 1">
            <a:extLst>
              <a:ext uri="{FF2B5EF4-FFF2-40B4-BE49-F238E27FC236}">
                <a16:creationId xmlns:a16="http://schemas.microsoft.com/office/drawing/2014/main" id="{70C57D05-5C20-245F-BEC8-93CE0555806B}"/>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54320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61ED3-6443-13C0-981A-10DC26AEADB6}"/>
            </a:ext>
          </a:extLst>
        </p:cNvPr>
        <p:cNvGrpSpPr/>
        <p:nvPr/>
      </p:nvGrpSpPr>
      <p:grpSpPr>
        <a:xfrm>
          <a:off x="0" y="0"/>
          <a:ext cx="0" cy="0"/>
          <a:chOff x="0" y="0"/>
          <a:chExt cx="0" cy="0"/>
        </a:xfrm>
      </p:grpSpPr>
      <p:pic>
        <p:nvPicPr>
          <p:cNvPr id="4" name="Picture 3" descr="A close-up of water splashing&#10;&#10;AI-generated content may be incorrect.">
            <a:extLst>
              <a:ext uri="{FF2B5EF4-FFF2-40B4-BE49-F238E27FC236}">
                <a16:creationId xmlns:a16="http://schemas.microsoft.com/office/drawing/2014/main" id="{BA00C273-8D44-98B1-DD1A-806F39245DB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762397"/>
            <a:ext cx="9144000" cy="5333206"/>
          </a:xfrm>
          <a:prstGeom prst="rect">
            <a:avLst/>
          </a:prstGeom>
          <a:ln>
            <a:solidFill>
              <a:schemeClr val="tx1"/>
            </a:solidFill>
          </a:ln>
        </p:spPr>
      </p:pic>
      <p:sp>
        <p:nvSpPr>
          <p:cNvPr id="2" name="TextBox 1">
            <a:extLst>
              <a:ext uri="{FF2B5EF4-FFF2-40B4-BE49-F238E27FC236}">
                <a16:creationId xmlns:a16="http://schemas.microsoft.com/office/drawing/2014/main" id="{8FA47CB4-6382-AB1A-8793-4623F3B345CC}"/>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41713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381EA-6A6D-FCF2-2D31-0DD893485F91}"/>
            </a:ext>
          </a:extLst>
        </p:cNvPr>
        <p:cNvGrpSpPr/>
        <p:nvPr/>
      </p:nvGrpSpPr>
      <p:grpSpPr>
        <a:xfrm>
          <a:off x="0" y="0"/>
          <a:ext cx="0" cy="0"/>
          <a:chOff x="0" y="0"/>
          <a:chExt cx="0" cy="0"/>
        </a:xfrm>
      </p:grpSpPr>
      <p:pic>
        <p:nvPicPr>
          <p:cNvPr id="4" name="Picture 3" descr="A large group of people in a large building with Kaaba in the background&#10;&#10;AI-generated content may be incorrect.">
            <a:extLst>
              <a:ext uri="{FF2B5EF4-FFF2-40B4-BE49-F238E27FC236}">
                <a16:creationId xmlns:a16="http://schemas.microsoft.com/office/drawing/2014/main" id="{12190EE4-2B1E-8B72-5F0C-C73B7CEF35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51" y="382191"/>
            <a:ext cx="9144000" cy="6093619"/>
          </a:xfrm>
          <a:prstGeom prst="rect">
            <a:avLst/>
          </a:prstGeom>
          <a:ln>
            <a:solidFill>
              <a:schemeClr val="tx1"/>
            </a:solidFill>
          </a:ln>
        </p:spPr>
      </p:pic>
      <p:sp>
        <p:nvSpPr>
          <p:cNvPr id="2" name="TextBox 1">
            <a:extLst>
              <a:ext uri="{FF2B5EF4-FFF2-40B4-BE49-F238E27FC236}">
                <a16:creationId xmlns:a16="http://schemas.microsoft.com/office/drawing/2014/main" id="{8B91DEB0-3C17-98E5-F1F4-D075D6E4CC21}"/>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90563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37FD1-4EAD-6FC3-5E39-6A232727E80F}"/>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54BF576E-BB37-AC6F-406F-F69403343B6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620688"/>
            <a:ext cx="9144000" cy="5616624"/>
          </a:xfrm>
          <a:prstGeom prst="rect">
            <a:avLst/>
          </a:prstGeom>
          <a:ln>
            <a:solidFill>
              <a:schemeClr val="tx1"/>
            </a:solidFill>
          </a:ln>
        </p:spPr>
      </p:pic>
    </p:spTree>
    <p:extLst>
      <p:ext uri="{BB962C8B-B14F-4D97-AF65-F5344CB8AC3E}">
        <p14:creationId xmlns:p14="http://schemas.microsoft.com/office/powerpoint/2010/main" val="65263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ow of water bottles&#10;&#10;AI-generated content may be incorrect.">
            <a:extLst>
              <a:ext uri="{FF2B5EF4-FFF2-40B4-BE49-F238E27FC236}">
                <a16:creationId xmlns:a16="http://schemas.microsoft.com/office/drawing/2014/main" id="{2F816740-908B-35C8-E4E0-0FB33483F2F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1196752"/>
            <a:ext cx="9171031" cy="3888432"/>
          </a:xfrm>
          <a:prstGeom prst="rect">
            <a:avLst/>
          </a:prstGeom>
          <a:ln>
            <a:solidFill>
              <a:schemeClr val="tx1"/>
            </a:solidFill>
          </a:ln>
        </p:spPr>
      </p:pic>
      <p:sp>
        <p:nvSpPr>
          <p:cNvPr id="3" name="TextBox 2">
            <a:extLst>
              <a:ext uri="{FF2B5EF4-FFF2-40B4-BE49-F238E27FC236}">
                <a16:creationId xmlns:a16="http://schemas.microsoft.com/office/drawing/2014/main" id="{B7FEBAC7-9D2F-34CA-92C6-6C1CCC39C468}"/>
              </a:ext>
            </a:extLst>
          </p:cNvPr>
          <p:cNvSpPr txBox="1"/>
          <p:nvPr/>
        </p:nvSpPr>
        <p:spPr>
          <a:xfrm>
            <a:off x="13515" y="5445224"/>
            <a:ext cx="9144000" cy="1015663"/>
          </a:xfrm>
          <a:prstGeom prst="rect">
            <a:avLst/>
          </a:prstGeom>
          <a:noFill/>
        </p:spPr>
        <p:txBody>
          <a:bodyPr wrap="square" rtlCol="0">
            <a:spAutoFit/>
          </a:bodyPr>
          <a:lstStyle/>
          <a:p>
            <a:pPr algn="ctr"/>
            <a:r>
              <a:rPr lang="en-GB" sz="6000" b="1" dirty="0">
                <a:latin typeface="Century Gothic" panose="020B0502020202020204" pitchFamily="34" charset="0"/>
              </a:rPr>
              <a:t>Zamzam water</a:t>
            </a:r>
          </a:p>
        </p:txBody>
      </p:sp>
      <p:pic>
        <p:nvPicPr>
          <p:cNvPr id="7" name="Picture 6" descr="A large group of people around a black square with Kaaba in the background&#10;&#10;AI-generated content may be incorrect.">
            <a:extLst>
              <a:ext uri="{FF2B5EF4-FFF2-40B4-BE49-F238E27FC236}">
                <a16:creationId xmlns:a16="http://schemas.microsoft.com/office/drawing/2014/main" id="{4BAD72EB-B502-D68F-0825-11C3EFFC2A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329449"/>
            <a:ext cx="4283968" cy="2854863"/>
          </a:xfrm>
          <a:prstGeom prst="rect">
            <a:avLst/>
          </a:prstGeom>
          <a:ln>
            <a:solidFill>
              <a:schemeClr val="tx1"/>
            </a:solidFill>
          </a:ln>
        </p:spPr>
      </p:pic>
      <p:sp>
        <p:nvSpPr>
          <p:cNvPr id="8" name="TextBox 7">
            <a:extLst>
              <a:ext uri="{FF2B5EF4-FFF2-40B4-BE49-F238E27FC236}">
                <a16:creationId xmlns:a16="http://schemas.microsoft.com/office/drawing/2014/main" id="{C479A64D-28E6-F9E3-17E0-104536486A93}"/>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76126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D2D26-D3D4-AB75-FE31-2AA2AE14B50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11EDD62-4B7B-666D-000C-E86A6893062F}"/>
              </a:ext>
            </a:extLst>
          </p:cNvPr>
          <p:cNvSpPr txBox="1">
            <a:spLocks noChangeArrowheads="1"/>
          </p:cNvSpPr>
          <p:nvPr/>
        </p:nvSpPr>
        <p:spPr bwMode="auto">
          <a:xfrm>
            <a:off x="3707904" y="252746"/>
            <a:ext cx="5322724" cy="5983176"/>
          </a:xfrm>
          <a:prstGeom prst="rect">
            <a:avLst/>
          </a:prstGeom>
          <a:solidFill>
            <a:schemeClr val="bg1">
              <a:alpha val="57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sz="2400" b="1" dirty="0">
                <a:latin typeface="Century Gothic" panose="020B0502020202020204" pitchFamily="34" charset="0"/>
                <a:ea typeface="MS Mincho" panose="02020609040205080304" pitchFamily="49" charset="-128"/>
                <a:cs typeface="Tahoma" panose="020B0604030504040204" pitchFamily="34" charset="0"/>
              </a:rPr>
              <a:t>….I wonder what stood out for you in the story?....</a:t>
            </a:r>
          </a:p>
          <a:p>
            <a:pPr algn="ctr">
              <a:buNone/>
            </a:pPr>
            <a:endParaRPr lang="en-GB" sz="9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sz="2400" b="1" dirty="0">
                <a:latin typeface="Century Gothic" panose="020B0502020202020204" pitchFamily="34" charset="0"/>
                <a:ea typeface="MS Mincho" panose="02020609040205080304" pitchFamily="49" charset="-128"/>
                <a:cs typeface="Tahoma" panose="020B0604030504040204" pitchFamily="34" charset="0"/>
              </a:rPr>
              <a:t>….I wonder what Muslims might feel as they share in Hajar’s journey?....</a:t>
            </a:r>
          </a:p>
          <a:p>
            <a:pPr algn="ctr">
              <a:buNone/>
            </a:pPr>
            <a:endParaRPr lang="en-GB" sz="9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sz="2400" b="1" dirty="0">
                <a:latin typeface="Century Gothic" panose="020B0502020202020204" pitchFamily="34" charset="0"/>
                <a:ea typeface="MS Mincho" panose="02020609040205080304" pitchFamily="49" charset="-128"/>
                <a:cs typeface="Tahoma" panose="020B0604030504040204" pitchFamily="34" charset="0"/>
              </a:rPr>
              <a:t>….I wonder why Zamzam water is such a special reminder for Muslims of their Hajj experience?....or how it might help Muslims to feel closer to God?....</a:t>
            </a:r>
            <a:endParaRPr lang="en-GB" sz="1600" b="1" dirty="0">
              <a:latin typeface="Century Gothic" panose="020B0502020202020204" pitchFamily="34" charset="0"/>
              <a:ea typeface="MS Mincho" panose="02020609040205080304" pitchFamily="49" charset="-128"/>
              <a:cs typeface="Times New Roman" panose="02020603050405020304" pitchFamily="18" charset="0"/>
            </a:endParaRPr>
          </a:p>
          <a:p>
            <a:pPr algn="ctr">
              <a:buNone/>
            </a:pPr>
            <a:endParaRPr lang="en-GB" sz="900" b="1" dirty="0">
              <a:latin typeface="Century Gothic" panose="020B0502020202020204" pitchFamily="34" charset="0"/>
              <a:ea typeface="MS Mincho" panose="02020609040205080304" pitchFamily="49" charset="-128"/>
              <a:cs typeface="Tahoma" panose="020B0604030504040204" pitchFamily="34" charset="0"/>
            </a:endParaRPr>
          </a:p>
          <a:p>
            <a:pPr algn="ctr">
              <a:buNone/>
            </a:pPr>
            <a:r>
              <a:rPr lang="en-GB" sz="2400" b="1" dirty="0">
                <a:latin typeface="Century Gothic" panose="020B0502020202020204" pitchFamily="34" charset="0"/>
                <a:ea typeface="MS Mincho" panose="02020609040205080304" pitchFamily="49" charset="-128"/>
                <a:cs typeface="Tahoma" panose="020B0604030504040204" pitchFamily="34" charset="0"/>
              </a:rPr>
              <a:t>….I wonder what special journeys </a:t>
            </a:r>
            <a:r>
              <a:rPr lang="en-GB" sz="2400" b="1" i="1" dirty="0">
                <a:latin typeface="Century Gothic" panose="020B0502020202020204" pitchFamily="34" charset="0"/>
                <a:ea typeface="MS Mincho" panose="02020609040205080304" pitchFamily="49" charset="-128"/>
                <a:cs typeface="Tahoma" panose="020B0604030504040204" pitchFamily="34" charset="0"/>
              </a:rPr>
              <a:t>we</a:t>
            </a:r>
            <a:r>
              <a:rPr lang="en-GB" sz="2400" b="1" dirty="0">
                <a:latin typeface="Century Gothic" panose="020B0502020202020204" pitchFamily="34" charset="0"/>
                <a:ea typeface="MS Mincho" panose="02020609040205080304" pitchFamily="49" charset="-128"/>
                <a:cs typeface="Tahoma" panose="020B0604030504040204" pitchFamily="34" charset="0"/>
              </a:rPr>
              <a:t> might have been on – and what objects might help </a:t>
            </a:r>
            <a:r>
              <a:rPr lang="en-GB" sz="2400" b="1" i="1" dirty="0">
                <a:latin typeface="Century Gothic" panose="020B0502020202020204" pitchFamily="34" charset="0"/>
                <a:ea typeface="MS Mincho" panose="02020609040205080304" pitchFamily="49" charset="-128"/>
                <a:cs typeface="Tahoma" panose="020B0604030504040204" pitchFamily="34" charset="0"/>
              </a:rPr>
              <a:t>us</a:t>
            </a:r>
            <a:r>
              <a:rPr lang="en-GB" sz="2400" b="1" dirty="0">
                <a:latin typeface="Century Gothic" panose="020B0502020202020204" pitchFamily="34" charset="0"/>
                <a:ea typeface="MS Mincho" panose="02020609040205080304" pitchFamily="49" charset="-128"/>
                <a:cs typeface="Tahoma" panose="020B0604030504040204" pitchFamily="34" charset="0"/>
              </a:rPr>
              <a:t> to remember?...</a:t>
            </a:r>
          </a:p>
        </p:txBody>
      </p:sp>
      <p:pic>
        <p:nvPicPr>
          <p:cNvPr id="2" name="Picture 1" descr="A row of water bottles&#10;&#10;AI-generated content may be incorrect.">
            <a:extLst>
              <a:ext uri="{FF2B5EF4-FFF2-40B4-BE49-F238E27FC236}">
                <a16:creationId xmlns:a16="http://schemas.microsoft.com/office/drawing/2014/main" id="{9E995868-4C20-238E-CD30-6FF552901F8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51520" y="908720"/>
            <a:ext cx="3168274" cy="5334786"/>
          </a:xfrm>
          <a:prstGeom prst="rect">
            <a:avLst/>
          </a:prstGeom>
          <a:ln>
            <a:solidFill>
              <a:schemeClr val="tx1"/>
            </a:solidFill>
          </a:ln>
        </p:spPr>
      </p:pic>
    </p:spTree>
    <p:extLst>
      <p:ext uri="{BB962C8B-B14F-4D97-AF65-F5344CB8AC3E}">
        <p14:creationId xmlns:p14="http://schemas.microsoft.com/office/powerpoint/2010/main" val="418308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iterate type="lt">
                                    <p:tmPct val="10000"/>
                                  </p:iterate>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iterate type="lt">
                                    <p:tmPct val="10000"/>
                                  </p:iterate>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iterate type="lt">
                                    <p:tmPct val="10000"/>
                                  </p:iterate>
                                  <p:childTnLst>
                                    <p:set>
                                      <p:cBhvr>
                                        <p:cTn id="25" dur="1" fill="hold">
                                          <p:stCondLst>
                                            <p:cond delay="0"/>
                                          </p:stCondLst>
                                        </p:cTn>
                                        <p:tgtEl>
                                          <p:spTgt spid="5">
                                            <p:txEl>
                                              <p:pRg st="6" end="6"/>
                                            </p:txEl>
                                          </p:spTgt>
                                        </p:tgtEl>
                                        <p:attrNameLst>
                                          <p:attrName>style.visibility</p:attrName>
                                        </p:attrNameLst>
                                      </p:cBhvr>
                                      <p:to>
                                        <p:strVal val="visible"/>
                                      </p:to>
                                    </p:set>
                                    <p:animEffect transition="in" filter="fade">
                                      <p:cBhvr>
                                        <p:cTn id="26"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5" grpId="1" uiExpand="1"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ock, outdoor, tower, building&#10;&#10;Description automatically generated">
            <a:extLst>
              <a:ext uri="{FF2B5EF4-FFF2-40B4-BE49-F238E27FC236}">
                <a16:creationId xmlns:a16="http://schemas.microsoft.com/office/drawing/2014/main" id="{5A7AFACA-18DF-4366-8F28-E0B7AA610CB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380"/>
            <a:ext cx="9144000" cy="6841620"/>
          </a:xfrm>
          <a:prstGeom prst="rect">
            <a:avLst/>
          </a:prstGeom>
        </p:spPr>
      </p:pic>
      <p:sp>
        <p:nvSpPr>
          <p:cNvPr id="5" name="Rectangle 4">
            <a:extLst>
              <a:ext uri="{FF2B5EF4-FFF2-40B4-BE49-F238E27FC236}">
                <a16:creationId xmlns:a16="http://schemas.microsoft.com/office/drawing/2014/main" id="{323A03FA-4F68-412E-BADD-2FA29A041460}"/>
              </a:ext>
            </a:extLst>
          </p:cNvPr>
          <p:cNvSpPr/>
          <p:nvPr/>
        </p:nvSpPr>
        <p:spPr>
          <a:xfrm>
            <a:off x="4067784" y="5013176"/>
            <a:ext cx="4896704" cy="769441"/>
          </a:xfrm>
          <a:prstGeom prst="rect">
            <a:avLst/>
          </a:prstGeom>
        </p:spPr>
        <p:txBody>
          <a:bodyPr wrap="square">
            <a:spAutoFit/>
          </a:bodyPr>
          <a:lstStyle/>
          <a:p>
            <a:pPr algn="ctr"/>
            <a:r>
              <a:rPr lang="en-US" sz="4400" b="1" dirty="0">
                <a:solidFill>
                  <a:srgbClr val="FFFFFF"/>
                </a:solidFill>
                <a:latin typeface="Century Gothic"/>
                <a:cs typeface="Century Gothic"/>
              </a:rPr>
              <a:t>A Celtic Blessing</a:t>
            </a:r>
          </a:p>
        </p:txBody>
      </p:sp>
      <p:sp>
        <p:nvSpPr>
          <p:cNvPr id="2" name="TextBox 1">
            <a:extLst>
              <a:ext uri="{FF2B5EF4-FFF2-40B4-BE49-F238E27FC236}">
                <a16:creationId xmlns:a16="http://schemas.microsoft.com/office/drawing/2014/main" id="{88F0DADD-2DCE-DA0B-A5B7-56755A3265D2}"/>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234116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girls walking on a dirt road&#10;&#10;AI-generated content may be incorrect.">
            <a:extLst>
              <a:ext uri="{FF2B5EF4-FFF2-40B4-BE49-F238E27FC236}">
                <a16:creationId xmlns:a16="http://schemas.microsoft.com/office/drawing/2014/main" id="{BCD8EED0-4140-BE2E-28CC-5923FC1D102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26842" y="325081"/>
            <a:ext cx="4105402" cy="6093619"/>
          </a:xfrm>
          <a:prstGeom prst="rect">
            <a:avLst/>
          </a:prstGeom>
          <a:ln>
            <a:solidFill>
              <a:schemeClr val="tx1"/>
            </a:solidFill>
          </a:ln>
        </p:spPr>
      </p:pic>
      <p:sp>
        <p:nvSpPr>
          <p:cNvPr id="4" name="TextBox 3">
            <a:extLst>
              <a:ext uri="{FF2B5EF4-FFF2-40B4-BE49-F238E27FC236}">
                <a16:creationId xmlns:a16="http://schemas.microsoft.com/office/drawing/2014/main" id="{78BF5506-DDF8-A1C0-F6C4-CFA6B2488A2A}"/>
              </a:ext>
            </a:extLst>
          </p:cNvPr>
          <p:cNvSpPr txBox="1">
            <a:spLocks noChangeArrowheads="1"/>
          </p:cNvSpPr>
          <p:nvPr/>
        </p:nvSpPr>
        <p:spPr bwMode="auto">
          <a:xfrm>
            <a:off x="4572000" y="305067"/>
            <a:ext cx="4499992" cy="6247864"/>
          </a:xfrm>
          <a:prstGeom prst="rect">
            <a:avLst/>
          </a:prstGeom>
          <a:solidFill>
            <a:schemeClr val="bg1">
              <a:alpha val="6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are on this journey together…</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Children:</a:t>
            </a:r>
            <a:r>
              <a:rPr lang="en-GB" altLang="en-US" sz="4000" dirty="0">
                <a:latin typeface="Century Gothic" panose="020B0502020202020204" pitchFamily="34" charset="0"/>
              </a:rPr>
              <a:t> We are friends along the way…</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a:t>
            </a:r>
            <a:r>
              <a:rPr lang="en-GB" altLang="en-US" sz="4000" dirty="0">
                <a:latin typeface="Century Gothic" panose="020B0502020202020204" pitchFamily="34" charset="0"/>
              </a:rPr>
              <a:t> </a:t>
            </a:r>
            <a:r>
              <a:rPr lang="en-GB" altLang="en-US" sz="4000" b="1" dirty="0">
                <a:latin typeface="Century Gothic" panose="020B0502020202020204" pitchFamily="34" charset="0"/>
              </a:rPr>
              <a:t>May God go with us. </a:t>
            </a:r>
            <a:endParaRPr lang="en-US" altLang="en-US" sz="4000" b="1" dirty="0">
              <a:latin typeface="Century Gothic" panose="020B0502020202020204" pitchFamily="34" charset="0"/>
            </a:endParaRPr>
          </a:p>
        </p:txBody>
      </p:sp>
      <p:sp>
        <p:nvSpPr>
          <p:cNvPr id="2" name="TextBox 1">
            <a:extLst>
              <a:ext uri="{FF2B5EF4-FFF2-40B4-BE49-F238E27FC236}">
                <a16:creationId xmlns:a16="http://schemas.microsoft.com/office/drawing/2014/main" id="{301563AA-5975-53C6-F003-FE962CE3C9C3}"/>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18088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45450"/>
            <a:ext cx="9144000" cy="707886"/>
          </a:xfrm>
          <a:prstGeom prst="rect">
            <a:avLst/>
          </a:prstGeom>
        </p:spPr>
        <p:txBody>
          <a:bodyPr wrap="square">
            <a:spAutoFit/>
          </a:bodyPr>
          <a:lstStyle/>
          <a:p>
            <a:pPr algn="ctr"/>
            <a:r>
              <a:rPr lang="en-US" sz="4000" b="1" dirty="0">
                <a:solidFill>
                  <a:srgbClr val="FFFFFF"/>
                </a:solidFill>
                <a:latin typeface="Century Gothic"/>
                <a:cs typeface="Century Gothic"/>
              </a:rPr>
              <a:t>May the road rise up to meet you. </a:t>
            </a:r>
          </a:p>
        </p:txBody>
      </p:sp>
      <p:pic>
        <p:nvPicPr>
          <p:cNvPr id="3" name="Picture 2" descr="road-220058_1280 (1).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446814"/>
            <a:ext cx="9187749" cy="4938465"/>
          </a:xfrm>
          <a:prstGeom prst="rect">
            <a:avLst/>
          </a:prstGeom>
          <a:ln>
            <a:solidFill>
              <a:schemeClr val="tx1"/>
            </a:solidFill>
          </a:ln>
        </p:spPr>
      </p:pic>
      <p:sp>
        <p:nvSpPr>
          <p:cNvPr id="2" name="TextBox 1">
            <a:extLst>
              <a:ext uri="{FF2B5EF4-FFF2-40B4-BE49-F238E27FC236}">
                <a16:creationId xmlns:a16="http://schemas.microsoft.com/office/drawing/2014/main" id="{8BD25222-BF93-1191-FCFE-72BCA134388C}"/>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242056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C50D5F-56B7-4925-B52D-ACC21AF20975}"/>
              </a:ext>
            </a:extLst>
          </p:cNvPr>
          <p:cNvSpPr/>
          <p:nvPr/>
        </p:nvSpPr>
        <p:spPr>
          <a:xfrm>
            <a:off x="0" y="5776228"/>
            <a:ext cx="9144000" cy="677108"/>
          </a:xfrm>
          <a:prstGeom prst="rect">
            <a:avLst/>
          </a:prstGeom>
        </p:spPr>
        <p:txBody>
          <a:bodyPr wrap="square">
            <a:spAutoFit/>
          </a:bodyPr>
          <a:lstStyle/>
          <a:p>
            <a:pPr algn="ctr"/>
            <a:r>
              <a:rPr lang="en-US" sz="3800" b="1" dirty="0">
                <a:solidFill>
                  <a:srgbClr val="FFFFFF"/>
                </a:solidFill>
                <a:latin typeface="Century Gothic"/>
                <a:cs typeface="Century Gothic"/>
              </a:rPr>
              <a:t>May the wind be always at your back. </a:t>
            </a:r>
          </a:p>
        </p:txBody>
      </p:sp>
      <p:pic>
        <p:nvPicPr>
          <p:cNvPr id="6" name="Picture 5" descr="A person standing in front of a mountain&#10;&#10;Description automatically generated">
            <a:extLst>
              <a:ext uri="{FF2B5EF4-FFF2-40B4-BE49-F238E27FC236}">
                <a16:creationId xmlns:a16="http://schemas.microsoft.com/office/drawing/2014/main" id="{3D0ED064-B5D8-4E68-8A22-B0B0A28560A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404664"/>
            <a:ext cx="9144000" cy="5112568"/>
          </a:xfrm>
          <a:prstGeom prst="rect">
            <a:avLst/>
          </a:prstGeom>
          <a:ln>
            <a:solidFill>
              <a:schemeClr val="tx1"/>
            </a:solidFill>
          </a:ln>
        </p:spPr>
      </p:pic>
      <p:sp>
        <p:nvSpPr>
          <p:cNvPr id="2" name="TextBox 1">
            <a:extLst>
              <a:ext uri="{FF2B5EF4-FFF2-40B4-BE49-F238E27FC236}">
                <a16:creationId xmlns:a16="http://schemas.microsoft.com/office/drawing/2014/main" id="{ED295642-DD20-EB71-BDF4-4D59F10BDE98}"/>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8960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C50D5F-56B7-4925-B52D-ACC21AF20975}"/>
              </a:ext>
            </a:extLst>
          </p:cNvPr>
          <p:cNvSpPr/>
          <p:nvPr/>
        </p:nvSpPr>
        <p:spPr>
          <a:xfrm>
            <a:off x="0" y="5776228"/>
            <a:ext cx="9144000" cy="677108"/>
          </a:xfrm>
          <a:prstGeom prst="rect">
            <a:avLst/>
          </a:prstGeom>
        </p:spPr>
        <p:txBody>
          <a:bodyPr wrap="square">
            <a:spAutoFit/>
          </a:bodyPr>
          <a:lstStyle/>
          <a:p>
            <a:pPr algn="ctr"/>
            <a:r>
              <a:rPr lang="en-US" sz="3800" b="1" dirty="0">
                <a:solidFill>
                  <a:srgbClr val="FFFFFF"/>
                </a:solidFill>
                <a:latin typeface="Century Gothic"/>
                <a:cs typeface="Century Gothic"/>
              </a:rPr>
              <a:t>May the sun shine warm on your face, </a:t>
            </a:r>
          </a:p>
        </p:txBody>
      </p:sp>
      <p:pic>
        <p:nvPicPr>
          <p:cNvPr id="3" name="Picture 2" descr="A picture containing person, man, outdoor, fence&#10;&#10;Description automatically generated">
            <a:extLst>
              <a:ext uri="{FF2B5EF4-FFF2-40B4-BE49-F238E27FC236}">
                <a16:creationId xmlns:a16="http://schemas.microsoft.com/office/drawing/2014/main" id="{CEDB4643-F50E-48B3-932F-703CA14205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76672"/>
            <a:ext cx="9263109" cy="4824536"/>
          </a:xfrm>
          <a:prstGeom prst="rect">
            <a:avLst/>
          </a:prstGeom>
          <a:ln>
            <a:solidFill>
              <a:schemeClr val="tx1"/>
            </a:solidFill>
          </a:ln>
        </p:spPr>
      </p:pic>
      <p:sp>
        <p:nvSpPr>
          <p:cNvPr id="2" name="TextBox 1">
            <a:extLst>
              <a:ext uri="{FF2B5EF4-FFF2-40B4-BE49-F238E27FC236}">
                <a16:creationId xmlns:a16="http://schemas.microsoft.com/office/drawing/2014/main" id="{C6F77B36-A3B1-F678-DA9D-8F9890DBBACE}"/>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66802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C50D5F-56B7-4925-B52D-ACC21AF20975}"/>
              </a:ext>
            </a:extLst>
          </p:cNvPr>
          <p:cNvSpPr/>
          <p:nvPr/>
        </p:nvSpPr>
        <p:spPr>
          <a:xfrm>
            <a:off x="0" y="5776228"/>
            <a:ext cx="9144000" cy="677108"/>
          </a:xfrm>
          <a:prstGeom prst="rect">
            <a:avLst/>
          </a:prstGeom>
        </p:spPr>
        <p:txBody>
          <a:bodyPr wrap="square">
            <a:spAutoFit/>
          </a:bodyPr>
          <a:lstStyle/>
          <a:p>
            <a:pPr algn="ctr"/>
            <a:r>
              <a:rPr lang="en-US" sz="3800" b="1" dirty="0">
                <a:solidFill>
                  <a:srgbClr val="FFFFFF"/>
                </a:solidFill>
                <a:latin typeface="Century Gothic"/>
                <a:cs typeface="Century Gothic"/>
              </a:rPr>
              <a:t>…the rains fall soft on your fields… </a:t>
            </a:r>
          </a:p>
        </p:txBody>
      </p:sp>
      <p:pic>
        <p:nvPicPr>
          <p:cNvPr id="5" name="Picture 4" descr="A close up of a flower&#10;&#10;Description automatically generated">
            <a:extLst>
              <a:ext uri="{FF2B5EF4-FFF2-40B4-BE49-F238E27FC236}">
                <a16:creationId xmlns:a16="http://schemas.microsoft.com/office/drawing/2014/main" id="{E27FD7FC-8F3E-4BA5-B8BC-0BA76D112F8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689" y="476672"/>
            <a:ext cx="9167689" cy="5112568"/>
          </a:xfrm>
          <a:prstGeom prst="rect">
            <a:avLst/>
          </a:prstGeom>
          <a:ln>
            <a:solidFill>
              <a:schemeClr val="tx1"/>
            </a:solidFill>
          </a:ln>
        </p:spPr>
      </p:pic>
      <p:sp>
        <p:nvSpPr>
          <p:cNvPr id="2" name="TextBox 1">
            <a:extLst>
              <a:ext uri="{FF2B5EF4-FFF2-40B4-BE49-F238E27FC236}">
                <a16:creationId xmlns:a16="http://schemas.microsoft.com/office/drawing/2014/main" id="{5D718449-4FD0-41BF-6429-DDF6A2525868}"/>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1059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91B2CEA-4CBA-45E5-AF34-22E7D447C308}"/>
              </a:ext>
            </a:extLst>
          </p:cNvPr>
          <p:cNvSpPr/>
          <p:nvPr/>
        </p:nvSpPr>
        <p:spPr>
          <a:xfrm>
            <a:off x="1187624" y="0"/>
            <a:ext cx="6984776" cy="56612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16C50D5F-56B7-4925-B52D-ACC21AF20975}"/>
              </a:ext>
            </a:extLst>
          </p:cNvPr>
          <p:cNvSpPr/>
          <p:nvPr/>
        </p:nvSpPr>
        <p:spPr>
          <a:xfrm>
            <a:off x="0" y="5776228"/>
            <a:ext cx="9144000" cy="677108"/>
          </a:xfrm>
          <a:prstGeom prst="rect">
            <a:avLst/>
          </a:prstGeom>
        </p:spPr>
        <p:txBody>
          <a:bodyPr wrap="square">
            <a:spAutoFit/>
          </a:bodyPr>
          <a:lstStyle/>
          <a:p>
            <a:pPr algn="ctr"/>
            <a:r>
              <a:rPr lang="en-US" sz="3800" b="1" dirty="0">
                <a:solidFill>
                  <a:srgbClr val="FFFFFF"/>
                </a:solidFill>
                <a:latin typeface="Century Gothic"/>
                <a:cs typeface="Century Gothic"/>
              </a:rPr>
              <a:t>…and until we meet again,</a:t>
            </a:r>
          </a:p>
        </p:txBody>
      </p:sp>
      <p:pic>
        <p:nvPicPr>
          <p:cNvPr id="3" name="Picture 2" descr="A picture containing fireworks&#10;&#10;Description automatically generated">
            <a:extLst>
              <a:ext uri="{FF2B5EF4-FFF2-40B4-BE49-F238E27FC236}">
                <a16:creationId xmlns:a16="http://schemas.microsoft.com/office/drawing/2014/main" id="{A5F2F790-2D19-425E-A8ED-C2F6594E3A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80520" y="0"/>
            <a:ext cx="6182960" cy="5569495"/>
          </a:xfrm>
          <a:prstGeom prst="rect">
            <a:avLst/>
          </a:prstGeom>
        </p:spPr>
      </p:pic>
    </p:spTree>
    <p:extLst>
      <p:ext uri="{BB962C8B-B14F-4D97-AF65-F5344CB8AC3E}">
        <p14:creationId xmlns:p14="http://schemas.microsoft.com/office/powerpoint/2010/main" val="187959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C50D5F-56B7-4925-B52D-ACC21AF20975}"/>
              </a:ext>
            </a:extLst>
          </p:cNvPr>
          <p:cNvSpPr/>
          <p:nvPr/>
        </p:nvSpPr>
        <p:spPr>
          <a:xfrm>
            <a:off x="0" y="5479484"/>
            <a:ext cx="9144000" cy="1261884"/>
          </a:xfrm>
          <a:prstGeom prst="rect">
            <a:avLst/>
          </a:prstGeom>
        </p:spPr>
        <p:txBody>
          <a:bodyPr wrap="square">
            <a:spAutoFit/>
          </a:bodyPr>
          <a:lstStyle/>
          <a:p>
            <a:pPr algn="ctr"/>
            <a:r>
              <a:rPr lang="en-US" sz="3800" b="1" dirty="0">
                <a:solidFill>
                  <a:srgbClr val="FFFFFF"/>
                </a:solidFill>
                <a:latin typeface="Century Gothic"/>
                <a:cs typeface="Century Gothic"/>
              </a:rPr>
              <a:t>…may God hold you in the palm of his hand.</a:t>
            </a:r>
          </a:p>
        </p:txBody>
      </p:sp>
      <p:pic>
        <p:nvPicPr>
          <p:cNvPr id="5" name="Picture 4" descr="A picture containing indoor, person, small, holding&#10;&#10;Description automatically generated">
            <a:extLst>
              <a:ext uri="{FF2B5EF4-FFF2-40B4-BE49-F238E27FC236}">
                <a16:creationId xmlns:a16="http://schemas.microsoft.com/office/drawing/2014/main" id="{385905F5-4E44-4540-A287-01684F4C91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404664"/>
            <a:ext cx="9181020" cy="4968552"/>
          </a:xfrm>
          <a:prstGeom prst="rect">
            <a:avLst/>
          </a:prstGeom>
          <a:ln>
            <a:solidFill>
              <a:schemeClr val="tx1"/>
            </a:solidFill>
          </a:ln>
        </p:spPr>
      </p:pic>
      <p:sp>
        <p:nvSpPr>
          <p:cNvPr id="2" name="TextBox 1">
            <a:extLst>
              <a:ext uri="{FF2B5EF4-FFF2-40B4-BE49-F238E27FC236}">
                <a16:creationId xmlns:a16="http://schemas.microsoft.com/office/drawing/2014/main" id="{F3856B49-5EE1-EBEF-2D4B-F3B954C66C7A}"/>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63529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 picture containing text&#10;&#10;Description automatically generated">
            <a:extLst>
              <a:ext uri="{FF2B5EF4-FFF2-40B4-BE49-F238E27FC236}">
                <a16:creationId xmlns:a16="http://schemas.microsoft.com/office/drawing/2014/main" id="{20B24564-7351-4BA6-BACC-5C8CEB36920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ad with grass and clouds in the sky&#10;&#10;AI-generated content may be incorrect.">
            <a:extLst>
              <a:ext uri="{FF2B5EF4-FFF2-40B4-BE49-F238E27FC236}">
                <a16:creationId xmlns:a16="http://schemas.microsoft.com/office/drawing/2014/main" id="{93632D00-F91B-3E50-BCB3-6C09F0158F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92894"/>
            <a:ext cx="9144000" cy="6272213"/>
          </a:xfrm>
          <a:prstGeom prst="rect">
            <a:avLst/>
          </a:prstGeom>
          <a:ln>
            <a:solidFill>
              <a:schemeClr val="tx1"/>
            </a:solidFill>
          </a:ln>
        </p:spPr>
      </p:pic>
      <p:sp>
        <p:nvSpPr>
          <p:cNvPr id="4" name="TextBox 3">
            <a:extLst>
              <a:ext uri="{FF2B5EF4-FFF2-40B4-BE49-F238E27FC236}">
                <a16:creationId xmlns:a16="http://schemas.microsoft.com/office/drawing/2014/main" id="{7E1B75B5-7F33-4224-92ED-9F28CA4C97EB}"/>
              </a:ext>
            </a:extLst>
          </p:cNvPr>
          <p:cNvSpPr txBox="1">
            <a:spLocks noChangeArrowheads="1"/>
          </p:cNvSpPr>
          <p:nvPr/>
        </p:nvSpPr>
        <p:spPr bwMode="auto">
          <a:xfrm>
            <a:off x="539750" y="1536174"/>
            <a:ext cx="8064500" cy="3785652"/>
          </a:xfrm>
          <a:prstGeom prst="rect">
            <a:avLst/>
          </a:prstGeom>
          <a:solidFill>
            <a:schemeClr val="bg1">
              <a:alpha val="61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latin typeface="Century Gothic" panose="020B0502020202020204" pitchFamily="34" charset="0"/>
              </a:rPr>
              <a:t>Leader:</a:t>
            </a:r>
            <a:r>
              <a:rPr lang="en-GB" altLang="en-US" sz="4000" dirty="0">
                <a:latin typeface="Century Gothic" panose="020B0502020202020204" pitchFamily="34" charset="0"/>
              </a:rPr>
              <a:t> We have journeyed together today. As we leave this place and time and go into the day ahead…</a:t>
            </a:r>
          </a:p>
          <a:p>
            <a:pPr eaLnBrk="1" hangingPunct="1">
              <a:spcBef>
                <a:spcPct val="0"/>
              </a:spcBef>
              <a:buFontTx/>
              <a:buNone/>
            </a:pPr>
            <a:endParaRPr lang="en-GB" altLang="en-US" sz="4000" dirty="0">
              <a:latin typeface="Century Gothic" panose="020B0502020202020204" pitchFamily="34" charset="0"/>
            </a:endParaRPr>
          </a:p>
          <a:p>
            <a:pPr eaLnBrk="1" hangingPunct="1">
              <a:spcBef>
                <a:spcPct val="0"/>
              </a:spcBef>
              <a:buFontTx/>
              <a:buNone/>
            </a:pPr>
            <a:r>
              <a:rPr lang="en-GB" altLang="en-US" sz="4000" b="1" dirty="0">
                <a:latin typeface="Century Gothic" panose="020B0502020202020204" pitchFamily="34" charset="0"/>
              </a:rPr>
              <a:t>ALL: …May God go with us. </a:t>
            </a:r>
            <a:endParaRPr lang="en-US" altLang="en-US" sz="4000" b="1" dirty="0">
              <a:latin typeface="Century Gothic" panose="020B0502020202020204" pitchFamily="34" charset="0"/>
            </a:endParaRPr>
          </a:p>
        </p:txBody>
      </p:sp>
      <p:sp>
        <p:nvSpPr>
          <p:cNvPr id="2" name="TextBox 1">
            <a:extLst>
              <a:ext uri="{FF2B5EF4-FFF2-40B4-BE49-F238E27FC236}">
                <a16:creationId xmlns:a16="http://schemas.microsoft.com/office/drawing/2014/main" id="{DAF20611-7FC4-F2DA-FD47-E900E9DC6E3F}"/>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89054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ssolv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a:extLst>
              <a:ext uri="{FF2B5EF4-FFF2-40B4-BE49-F238E27FC236}">
                <a16:creationId xmlns:a16="http://schemas.microsoft.com/office/drawing/2014/main" id="{D12DFE50-2B68-F7B7-EA2C-573D5FFFA19E}"/>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a:solidFill>
                  <a:srgbClr val="FFFFFF"/>
                </a:solidFill>
                <a:latin typeface="Century Gothic" panose="020B0502020202020204" pitchFamily="34" charset="0"/>
              </a:rPr>
              <a:t>Picture copyright-free from pixabay</a:t>
            </a:r>
          </a:p>
        </p:txBody>
      </p:sp>
      <p:pic>
        <p:nvPicPr>
          <p:cNvPr id="2" name="Picture 1" descr="A row of water bottles&#10;&#10;AI-generated content may be incorrect.">
            <a:extLst>
              <a:ext uri="{FF2B5EF4-FFF2-40B4-BE49-F238E27FC236}">
                <a16:creationId xmlns:a16="http://schemas.microsoft.com/office/drawing/2014/main" id="{1E80E1CE-16FE-2EA1-4ABE-2438FED40BC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1484784"/>
            <a:ext cx="9171031" cy="3888432"/>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rown suitcase with stickers on it&#10;&#10;AI-generated content may be incorrect.">
            <a:extLst>
              <a:ext uri="{FF2B5EF4-FFF2-40B4-BE49-F238E27FC236}">
                <a16:creationId xmlns:a16="http://schemas.microsoft.com/office/drawing/2014/main" id="{39B5CA17-D594-B9BE-C648-8BFE827E68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p:spPr>
      </p:pic>
      <p:sp>
        <p:nvSpPr>
          <p:cNvPr id="2" name="TextBox 1">
            <a:extLst>
              <a:ext uri="{FF2B5EF4-FFF2-40B4-BE49-F238E27FC236}">
                <a16:creationId xmlns:a16="http://schemas.microsoft.com/office/drawing/2014/main" id="{785997D2-7B88-611D-F9E7-3173D3ED01B3}"/>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272869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ackpack on a path in a forest&#10;&#10;AI-generated content may be incorrect.">
            <a:extLst>
              <a:ext uri="{FF2B5EF4-FFF2-40B4-BE49-F238E27FC236}">
                <a16:creationId xmlns:a16="http://schemas.microsoft.com/office/drawing/2014/main" id="{750FF216-83A4-DFFD-E408-FCD5752D30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tx1"/>
            </a:solidFill>
          </a:ln>
        </p:spPr>
      </p:pic>
      <p:sp>
        <p:nvSpPr>
          <p:cNvPr id="4" name="Rectangle 3">
            <a:extLst>
              <a:ext uri="{FF2B5EF4-FFF2-40B4-BE49-F238E27FC236}">
                <a16:creationId xmlns:a16="http://schemas.microsoft.com/office/drawing/2014/main" id="{DD6FC2DA-CE8D-0D8A-BC56-F2915FDECEE2}"/>
              </a:ext>
            </a:extLst>
          </p:cNvPr>
          <p:cNvSpPr/>
          <p:nvPr/>
        </p:nvSpPr>
        <p:spPr>
          <a:xfrm>
            <a:off x="179512" y="5108991"/>
            <a:ext cx="6984776" cy="1200329"/>
          </a:xfrm>
          <a:prstGeom prst="rect">
            <a:avLst/>
          </a:prstGeom>
          <a:solidFill>
            <a:schemeClr val="bg1">
              <a:alpha val="32000"/>
            </a:schemeClr>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To boldly go….</a:t>
            </a:r>
          </a:p>
        </p:txBody>
      </p:sp>
      <p:sp>
        <p:nvSpPr>
          <p:cNvPr id="2" name="TextBox 1">
            <a:extLst>
              <a:ext uri="{FF2B5EF4-FFF2-40B4-BE49-F238E27FC236}">
                <a16:creationId xmlns:a16="http://schemas.microsoft.com/office/drawing/2014/main" id="{C915A484-A256-790D-0F0B-E24885CAB256}"/>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53313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a:extLst>
              <a:ext uri="{FF2B5EF4-FFF2-40B4-BE49-F238E27FC236}">
                <a16:creationId xmlns:a16="http://schemas.microsoft.com/office/drawing/2014/main" id="{1098227C-6F48-933A-3D82-CBC9B4B67E3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9211" y="519906"/>
            <a:ext cx="4862512" cy="5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2">
            <a:extLst>
              <a:ext uri="{FF2B5EF4-FFF2-40B4-BE49-F238E27FC236}">
                <a16:creationId xmlns:a16="http://schemas.microsoft.com/office/drawing/2014/main" id="{24F023FD-4B33-0C65-8E50-42F1F81B77FD}"/>
              </a:ext>
            </a:extLst>
          </p:cNvPr>
          <p:cNvSpPr txBox="1">
            <a:spLocks noChangeArrowheads="1"/>
          </p:cNvSpPr>
          <p:nvPr/>
        </p:nvSpPr>
        <p:spPr bwMode="auto">
          <a:xfrm>
            <a:off x="5276056" y="2136338"/>
            <a:ext cx="3748733"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5400" b="1" dirty="0">
                <a:solidFill>
                  <a:srgbClr val="FFFFFF"/>
                </a:solidFill>
                <a:latin typeface="Century Gothic" panose="020B0502020202020204" pitchFamily="34" charset="0"/>
              </a:rPr>
              <a:t>What</a:t>
            </a:r>
            <a:r>
              <a:rPr lang="en-GB" altLang="en-US" sz="5400" b="1" dirty="0">
                <a:solidFill>
                  <a:srgbClr val="FFFFFF"/>
                </a:solidFill>
                <a:latin typeface="Century Gothic" panose="020B0502020202020204" pitchFamily="34" charset="0"/>
              </a:rPr>
              <a:t>’</a:t>
            </a:r>
            <a:r>
              <a:rPr lang="en-US" altLang="ja-JP" sz="5400" b="1" dirty="0">
                <a:solidFill>
                  <a:srgbClr val="FFFFFF"/>
                </a:solidFill>
                <a:latin typeface="Century Gothic" panose="020B0502020202020204" pitchFamily="34" charset="0"/>
              </a:rPr>
              <a:t>s     in the rucksack?</a:t>
            </a:r>
            <a:endParaRPr lang="en-US" altLang="en-US" sz="5400" b="1" dirty="0">
              <a:solidFill>
                <a:srgbClr val="FFFFFF"/>
              </a:solidFill>
              <a:latin typeface="Century Gothic" panose="020B0502020202020204" pitchFamily="34" charset="0"/>
            </a:endParaRPr>
          </a:p>
        </p:txBody>
      </p:sp>
      <p:sp>
        <p:nvSpPr>
          <p:cNvPr id="32772" name="TextBox 1">
            <a:extLst>
              <a:ext uri="{FF2B5EF4-FFF2-40B4-BE49-F238E27FC236}">
                <a16:creationId xmlns:a16="http://schemas.microsoft.com/office/drawing/2014/main" id="{1E79B66E-DFFA-87C3-492B-D1D9CB36148C}"/>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arge crowd of people in a city&#10;&#10;AI-generated content may be incorrect.">
            <a:extLst>
              <a:ext uri="{FF2B5EF4-FFF2-40B4-BE49-F238E27FC236}">
                <a16:creationId xmlns:a16="http://schemas.microsoft.com/office/drawing/2014/main" id="{E6295AA5-AE8E-6AE8-246A-1C451A2B15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28625"/>
            <a:ext cx="9144000" cy="6000750"/>
          </a:xfrm>
          <a:prstGeom prst="rect">
            <a:avLst/>
          </a:prstGeom>
          <a:ln>
            <a:solidFill>
              <a:schemeClr val="tx1"/>
            </a:solidFill>
          </a:ln>
        </p:spPr>
      </p:pic>
      <p:sp>
        <p:nvSpPr>
          <p:cNvPr id="4" name="TextBox 3">
            <a:extLst>
              <a:ext uri="{FF2B5EF4-FFF2-40B4-BE49-F238E27FC236}">
                <a16:creationId xmlns:a16="http://schemas.microsoft.com/office/drawing/2014/main" id="{43316280-51AB-C151-A263-48C3D2C7FB89}"/>
              </a:ext>
            </a:extLst>
          </p:cNvPr>
          <p:cNvSpPr txBox="1"/>
          <p:nvPr/>
        </p:nvSpPr>
        <p:spPr>
          <a:xfrm>
            <a:off x="5076056" y="428625"/>
            <a:ext cx="4276044" cy="923330"/>
          </a:xfrm>
          <a:prstGeom prst="rect">
            <a:avLst/>
          </a:prstGeom>
          <a:noFill/>
        </p:spPr>
        <p:txBody>
          <a:bodyPr wrap="square" rtlCol="0">
            <a:spAutoFit/>
          </a:bodyPr>
          <a:lstStyle/>
          <a:p>
            <a:pPr algn="ctr"/>
            <a:r>
              <a:rPr lang="en-GB" sz="5400" b="1" dirty="0">
                <a:latin typeface="Century Gothic" panose="020B0502020202020204" pitchFamily="34" charset="0"/>
              </a:rPr>
              <a:t>Hajj    </a:t>
            </a:r>
            <a:r>
              <a:rPr lang="ar-AE" sz="5400" dirty="0"/>
              <a:t>حَجّ</a:t>
            </a:r>
            <a:endParaRPr lang="en-GB" sz="5400" b="1" dirty="0">
              <a:latin typeface="Century Gothic" panose="020B0502020202020204" pitchFamily="34" charset="0"/>
            </a:endParaRPr>
          </a:p>
        </p:txBody>
      </p:sp>
      <p:sp>
        <p:nvSpPr>
          <p:cNvPr id="2" name="TextBox 1">
            <a:extLst>
              <a:ext uri="{FF2B5EF4-FFF2-40B4-BE49-F238E27FC236}">
                <a16:creationId xmlns:a16="http://schemas.microsoft.com/office/drawing/2014/main" id="{4A9E4DDE-8354-0C43-2B81-5029F07979F2}"/>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86924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ignpost with many signs on it&#10;&#10;AI-generated content may be incorrect.">
            <a:extLst>
              <a:ext uri="{FF2B5EF4-FFF2-40B4-BE49-F238E27FC236}">
                <a16:creationId xmlns:a16="http://schemas.microsoft.com/office/drawing/2014/main" id="{E391AE28-BB2F-77D3-4766-9177813486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57250"/>
            <a:ext cx="9144000" cy="5143500"/>
          </a:xfrm>
          <a:prstGeom prst="rect">
            <a:avLst/>
          </a:prstGeom>
          <a:ln>
            <a:solidFill>
              <a:schemeClr val="tx1"/>
            </a:solidFill>
          </a:ln>
        </p:spPr>
      </p:pic>
      <p:sp>
        <p:nvSpPr>
          <p:cNvPr id="2" name="TextBox 1">
            <a:extLst>
              <a:ext uri="{FF2B5EF4-FFF2-40B4-BE49-F238E27FC236}">
                <a16:creationId xmlns:a16="http://schemas.microsoft.com/office/drawing/2014/main" id="{AD122665-B8D5-EE66-A602-52D831AB930B}"/>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95053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cracked ground&#10;&#10;AI-generated content may be incorrect.">
            <a:extLst>
              <a:ext uri="{FF2B5EF4-FFF2-40B4-BE49-F238E27FC236}">
                <a16:creationId xmlns:a16="http://schemas.microsoft.com/office/drawing/2014/main" id="{BE1B5C12-9855-012F-E4AA-C841F999B1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00037"/>
            <a:ext cx="9144000" cy="6257925"/>
          </a:xfrm>
          <a:prstGeom prst="rect">
            <a:avLst/>
          </a:prstGeom>
          <a:ln>
            <a:solidFill>
              <a:schemeClr val="tx1"/>
            </a:solidFill>
          </a:ln>
        </p:spPr>
      </p:pic>
      <p:sp>
        <p:nvSpPr>
          <p:cNvPr id="2" name="TextBox 1">
            <a:extLst>
              <a:ext uri="{FF2B5EF4-FFF2-40B4-BE49-F238E27FC236}">
                <a16:creationId xmlns:a16="http://schemas.microsoft.com/office/drawing/2014/main" id="{3D91ED2D-CF8B-6A76-62DF-FA6DCBA19258}"/>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239798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cky landscape with a sandy area&#10;&#10;AI-generated content may be incorrect.">
            <a:extLst>
              <a:ext uri="{FF2B5EF4-FFF2-40B4-BE49-F238E27FC236}">
                <a16:creationId xmlns:a16="http://schemas.microsoft.com/office/drawing/2014/main" id="{65943732-4335-238C-66CC-6F1D4F931D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57250"/>
            <a:ext cx="9144000" cy="5143500"/>
          </a:xfrm>
          <a:prstGeom prst="rect">
            <a:avLst/>
          </a:prstGeom>
          <a:ln>
            <a:solidFill>
              <a:schemeClr val="tx1"/>
            </a:solidFill>
          </a:ln>
        </p:spPr>
      </p:pic>
      <p:sp>
        <p:nvSpPr>
          <p:cNvPr id="2" name="TextBox 1">
            <a:extLst>
              <a:ext uri="{FF2B5EF4-FFF2-40B4-BE49-F238E27FC236}">
                <a16:creationId xmlns:a16="http://schemas.microsoft.com/office/drawing/2014/main" id="{AB11D0AC-D0FB-C166-B426-1A1DF546253D}"/>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250627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5341</TotalTime>
  <Words>2510</Words>
  <Application>Microsoft Office PowerPoint</Application>
  <PresentationFormat>On-screen Show (4:3)</PresentationFormat>
  <Paragraphs>150</Paragraphs>
  <Slides>28</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Aptos</vt:lpstr>
      <vt:lpstr>Arial</vt:lpstr>
      <vt:lpstr>Calibri</vt:lpstr>
      <vt:lpstr>Cambria</vt:lpstr>
      <vt:lpstr>Century Gothic</vt:lpstr>
      <vt:lpstr>Times</vt:lpstr>
      <vt:lpstr> Black </vt:lpstr>
      <vt:lpstr>1_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Rachel</dc:creator>
  <cp:lastModifiedBy>Rachel Boxer</cp:lastModifiedBy>
  <cp:revision>39</cp:revision>
  <dcterms:created xsi:type="dcterms:W3CDTF">2010-02-04T18:06:46Z</dcterms:created>
  <dcterms:modified xsi:type="dcterms:W3CDTF">2025-04-04T10:06:59Z</dcterms:modified>
</cp:coreProperties>
</file>