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38"/>
  </p:notesMasterIdLst>
  <p:sldIdLst>
    <p:sldId id="489" r:id="rId3"/>
    <p:sldId id="330" r:id="rId4"/>
    <p:sldId id="487" r:id="rId5"/>
    <p:sldId id="259" r:id="rId6"/>
    <p:sldId id="260" r:id="rId7"/>
    <p:sldId id="261" r:id="rId8"/>
    <p:sldId id="262" r:id="rId9"/>
    <p:sldId id="263" r:id="rId10"/>
    <p:sldId id="264" r:id="rId11"/>
    <p:sldId id="265" r:id="rId12"/>
    <p:sldId id="551" r:id="rId13"/>
    <p:sldId id="532" r:id="rId14"/>
    <p:sldId id="258" r:id="rId15"/>
    <p:sldId id="308" r:id="rId16"/>
    <p:sldId id="533" r:id="rId17"/>
    <p:sldId id="535" r:id="rId18"/>
    <p:sldId id="537" r:id="rId19"/>
    <p:sldId id="538" r:id="rId20"/>
    <p:sldId id="539" r:id="rId21"/>
    <p:sldId id="540" r:id="rId22"/>
    <p:sldId id="543" r:id="rId23"/>
    <p:sldId id="544" r:id="rId24"/>
    <p:sldId id="546" r:id="rId25"/>
    <p:sldId id="547" r:id="rId26"/>
    <p:sldId id="548" r:id="rId27"/>
    <p:sldId id="552" r:id="rId28"/>
    <p:sldId id="276" r:id="rId29"/>
    <p:sldId id="374" r:id="rId30"/>
    <p:sldId id="376" r:id="rId31"/>
    <p:sldId id="553" r:id="rId32"/>
    <p:sldId id="555" r:id="rId33"/>
    <p:sldId id="379" r:id="rId34"/>
    <p:sldId id="431" r:id="rId35"/>
    <p:sldId id="340" r:id="rId36"/>
    <p:sldId id="25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99FF"/>
    <a:srgbClr val="FF0000"/>
    <a:srgbClr val="CC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C13BF0-FD64-4DF5-817C-FF9F7B25A422}" v="248" dt="2025-04-15T15:51:56.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9" autoAdjust="0"/>
    <p:restoredTop sz="67140" autoAdjust="0"/>
  </p:normalViewPr>
  <p:slideViewPr>
    <p:cSldViewPr>
      <p:cViewPr varScale="1">
        <p:scale>
          <a:sx n="60" d="100"/>
          <a:sy n="60" d="100"/>
        </p:scale>
        <p:origin x="1256" y="2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3BC13BF0-FD64-4DF5-817C-FF9F7B25A422}"/>
    <pc:docChg chg="undo custSel addSld delSld modSld sldOrd">
      <pc:chgData name="Rachel Boxer" userId="6da37c9f42e40059" providerId="LiveId" clId="{3BC13BF0-FD64-4DF5-817C-FF9F7B25A422}" dt="2025-04-15T15:46:32.046" v="4420" actId="20577"/>
      <pc:docMkLst>
        <pc:docMk/>
      </pc:docMkLst>
      <pc:sldChg chg="addSp delSp modSp mod modNotesTx">
        <pc:chgData name="Rachel Boxer" userId="6da37c9f42e40059" providerId="LiveId" clId="{3BC13BF0-FD64-4DF5-817C-FF9F7B25A422}" dt="2025-04-15T15:29:58.221" v="4411" actId="1076"/>
        <pc:sldMkLst>
          <pc:docMk/>
          <pc:sldMk cId="0" sldId="256"/>
        </pc:sldMkLst>
        <pc:picChg chg="add mod">
          <ac:chgData name="Rachel Boxer" userId="6da37c9f42e40059" providerId="LiveId" clId="{3BC13BF0-FD64-4DF5-817C-FF9F7B25A422}" dt="2025-04-15T15:29:25.222" v="4406" actId="12788"/>
          <ac:picMkLst>
            <pc:docMk/>
            <pc:sldMk cId="0" sldId="256"/>
            <ac:picMk id="2" creationId="{4AD76AA9-D864-83FE-C52D-C509B57E24AC}"/>
          </ac:picMkLst>
        </pc:picChg>
        <pc:picChg chg="del">
          <ac:chgData name="Rachel Boxer" userId="6da37c9f42e40059" providerId="LiveId" clId="{3BC13BF0-FD64-4DF5-817C-FF9F7B25A422}" dt="2025-04-15T12:11:56.617" v="2969" actId="478"/>
          <ac:picMkLst>
            <pc:docMk/>
            <pc:sldMk cId="0" sldId="256"/>
            <ac:picMk id="3" creationId="{C9B41BAF-0C48-0039-9AF1-347D0CD1F916}"/>
          </ac:picMkLst>
        </pc:picChg>
        <pc:picChg chg="add mod">
          <ac:chgData name="Rachel Boxer" userId="6da37c9f42e40059" providerId="LiveId" clId="{3BC13BF0-FD64-4DF5-817C-FF9F7B25A422}" dt="2025-04-15T15:29:58.221" v="4411" actId="1076"/>
          <ac:picMkLst>
            <pc:docMk/>
            <pc:sldMk cId="0" sldId="256"/>
            <ac:picMk id="5" creationId="{BC950380-D910-8C40-CB1A-3F5300A565D5}"/>
          </ac:picMkLst>
        </pc:picChg>
      </pc:sldChg>
      <pc:sldChg chg="del">
        <pc:chgData name="Rachel Boxer" userId="6da37c9f42e40059" providerId="LiveId" clId="{3BC13BF0-FD64-4DF5-817C-FF9F7B25A422}" dt="2025-03-25T13:29:13.852" v="791" actId="47"/>
        <pc:sldMkLst>
          <pc:docMk/>
          <pc:sldMk cId="2420560362" sldId="257"/>
        </pc:sldMkLst>
      </pc:sldChg>
      <pc:sldChg chg="add del">
        <pc:chgData name="Rachel Boxer" userId="6da37c9f42e40059" providerId="LiveId" clId="{3BC13BF0-FD64-4DF5-817C-FF9F7B25A422}" dt="2025-03-25T11:59:26.819" v="15"/>
        <pc:sldMkLst>
          <pc:docMk/>
          <pc:sldMk cId="595191056" sldId="258"/>
        </pc:sldMkLst>
      </pc:sldChg>
      <pc:sldChg chg="add del modNotesTx">
        <pc:chgData name="Rachel Boxer" userId="6da37c9f42e40059" providerId="LiveId" clId="{3BC13BF0-FD64-4DF5-817C-FF9F7B25A422}" dt="2025-03-28T13:35:05.823" v="2051" actId="20577"/>
        <pc:sldMkLst>
          <pc:docMk/>
          <pc:sldMk cId="1830668158" sldId="259"/>
        </pc:sldMkLst>
      </pc:sldChg>
      <pc:sldChg chg="add del modNotesTx">
        <pc:chgData name="Rachel Boxer" userId="6da37c9f42e40059" providerId="LiveId" clId="{3BC13BF0-FD64-4DF5-817C-FF9F7B25A422}" dt="2025-03-28T13:35:26.020" v="2054"/>
        <pc:sldMkLst>
          <pc:docMk/>
          <pc:sldMk cId="384502201" sldId="260"/>
        </pc:sldMkLst>
      </pc:sldChg>
      <pc:sldChg chg="add del modNotesTx">
        <pc:chgData name="Rachel Boxer" userId="6da37c9f42e40059" providerId="LiveId" clId="{3BC13BF0-FD64-4DF5-817C-FF9F7B25A422}" dt="2025-03-26T11:29:03.817" v="820" actId="20577"/>
        <pc:sldMkLst>
          <pc:docMk/>
          <pc:sldMk cId="3085540111" sldId="261"/>
        </pc:sldMkLst>
      </pc:sldChg>
      <pc:sldChg chg="add del modNotesTx">
        <pc:chgData name="Rachel Boxer" userId="6da37c9f42e40059" providerId="LiveId" clId="{3BC13BF0-FD64-4DF5-817C-FF9F7B25A422}" dt="2025-03-26T11:32:49.920" v="917" actId="20577"/>
        <pc:sldMkLst>
          <pc:docMk/>
          <pc:sldMk cId="183527108" sldId="262"/>
        </pc:sldMkLst>
      </pc:sldChg>
      <pc:sldChg chg="add del modNotesTx">
        <pc:chgData name="Rachel Boxer" userId="6da37c9f42e40059" providerId="LiveId" clId="{3BC13BF0-FD64-4DF5-817C-FF9F7B25A422}" dt="2025-03-26T11:33:44.356" v="957" actId="20577"/>
        <pc:sldMkLst>
          <pc:docMk/>
          <pc:sldMk cId="1471160010" sldId="263"/>
        </pc:sldMkLst>
      </pc:sldChg>
      <pc:sldChg chg="add del modNotesTx">
        <pc:chgData name="Rachel Boxer" userId="6da37c9f42e40059" providerId="LiveId" clId="{3BC13BF0-FD64-4DF5-817C-FF9F7B25A422}" dt="2025-03-26T11:33:33.645" v="947" actId="20577"/>
        <pc:sldMkLst>
          <pc:docMk/>
          <pc:sldMk cId="2993545504" sldId="264"/>
        </pc:sldMkLst>
      </pc:sldChg>
      <pc:sldChg chg="add del modNotesTx">
        <pc:chgData name="Rachel Boxer" userId="6da37c9f42e40059" providerId="LiveId" clId="{3BC13BF0-FD64-4DF5-817C-FF9F7B25A422}" dt="2025-03-26T11:34:23.984" v="986" actId="20577"/>
        <pc:sldMkLst>
          <pc:docMk/>
          <pc:sldMk cId="1626371826" sldId="265"/>
        </pc:sldMkLst>
      </pc:sldChg>
      <pc:sldChg chg="add del">
        <pc:chgData name="Rachel Boxer" userId="6da37c9f42e40059" providerId="LiveId" clId="{3BC13BF0-FD64-4DF5-817C-FF9F7B25A422}" dt="2025-03-25T12:10:45.327" v="17" actId="47"/>
        <pc:sldMkLst>
          <pc:docMk/>
          <pc:sldMk cId="3675142149" sldId="266"/>
        </pc:sldMkLst>
      </pc:sldChg>
      <pc:sldChg chg="add del">
        <pc:chgData name="Rachel Boxer" userId="6da37c9f42e40059" providerId="LiveId" clId="{3BC13BF0-FD64-4DF5-817C-FF9F7B25A422}" dt="2025-03-25T12:10:45.837" v="18" actId="47"/>
        <pc:sldMkLst>
          <pc:docMk/>
          <pc:sldMk cId="3617158852" sldId="267"/>
        </pc:sldMkLst>
      </pc:sldChg>
      <pc:sldChg chg="add del">
        <pc:chgData name="Rachel Boxer" userId="6da37c9f42e40059" providerId="LiveId" clId="{3BC13BF0-FD64-4DF5-817C-FF9F7B25A422}" dt="2025-03-25T12:10:46.383" v="19" actId="47"/>
        <pc:sldMkLst>
          <pc:docMk/>
          <pc:sldMk cId="194489991" sldId="268"/>
        </pc:sldMkLst>
      </pc:sldChg>
      <pc:sldChg chg="add del">
        <pc:chgData name="Rachel Boxer" userId="6da37c9f42e40059" providerId="LiveId" clId="{3BC13BF0-FD64-4DF5-817C-FF9F7B25A422}" dt="2025-03-25T12:10:46.700" v="20" actId="47"/>
        <pc:sldMkLst>
          <pc:docMk/>
          <pc:sldMk cId="3124942516" sldId="269"/>
        </pc:sldMkLst>
      </pc:sldChg>
      <pc:sldChg chg="add del">
        <pc:chgData name="Rachel Boxer" userId="6da37c9f42e40059" providerId="LiveId" clId="{3BC13BF0-FD64-4DF5-817C-FF9F7B25A422}" dt="2025-03-25T12:10:47.001" v="21" actId="47"/>
        <pc:sldMkLst>
          <pc:docMk/>
          <pc:sldMk cId="543354128" sldId="270"/>
        </pc:sldMkLst>
      </pc:sldChg>
      <pc:sldChg chg="add del">
        <pc:chgData name="Rachel Boxer" userId="6da37c9f42e40059" providerId="LiveId" clId="{3BC13BF0-FD64-4DF5-817C-FF9F7B25A422}" dt="2025-03-25T12:10:47.537" v="22" actId="47"/>
        <pc:sldMkLst>
          <pc:docMk/>
          <pc:sldMk cId="3998518314" sldId="271"/>
        </pc:sldMkLst>
      </pc:sldChg>
      <pc:sldChg chg="add del">
        <pc:chgData name="Rachel Boxer" userId="6da37c9f42e40059" providerId="LiveId" clId="{3BC13BF0-FD64-4DF5-817C-FF9F7B25A422}" dt="2025-03-25T12:10:48.389" v="23" actId="47"/>
        <pc:sldMkLst>
          <pc:docMk/>
          <pc:sldMk cId="3020112840" sldId="272"/>
        </pc:sldMkLst>
      </pc:sldChg>
      <pc:sldChg chg="addSp delSp modSp add del mod ord modNotesTx">
        <pc:chgData name="Rachel Boxer" userId="6da37c9f42e40059" providerId="LiveId" clId="{3BC13BF0-FD64-4DF5-817C-FF9F7B25A422}" dt="2025-04-15T15:46:32.046" v="4420" actId="20577"/>
        <pc:sldMkLst>
          <pc:docMk/>
          <pc:sldMk cId="3214607726" sldId="276"/>
        </pc:sldMkLst>
        <pc:spChg chg="mod">
          <ac:chgData name="Rachel Boxer" userId="6da37c9f42e40059" providerId="LiveId" clId="{3BC13BF0-FD64-4DF5-817C-FF9F7B25A422}" dt="2025-03-26T11:41:17.420" v="1010" actId="1036"/>
          <ac:spMkLst>
            <pc:docMk/>
            <pc:sldMk cId="3214607726" sldId="276"/>
            <ac:spMk id="3" creationId="{00000000-0000-0000-0000-000000000000}"/>
          </ac:spMkLst>
        </pc:spChg>
        <pc:spChg chg="add mod">
          <ac:chgData name="Rachel Boxer" userId="6da37c9f42e40059" providerId="LiveId" clId="{3BC13BF0-FD64-4DF5-817C-FF9F7B25A422}" dt="2025-04-15T12:12:25.957" v="2976" actId="171"/>
          <ac:spMkLst>
            <pc:docMk/>
            <pc:sldMk cId="3214607726" sldId="276"/>
            <ac:spMk id="9" creationId="{BC8DD274-6A9C-1C29-887F-EFB4E6458E80}"/>
          </ac:spMkLst>
        </pc:spChg>
        <pc:picChg chg="add del mod">
          <ac:chgData name="Rachel Boxer" userId="6da37c9f42e40059" providerId="LiveId" clId="{3BC13BF0-FD64-4DF5-817C-FF9F7B25A422}" dt="2025-04-15T10:51:27.427" v="2069" actId="478"/>
          <ac:picMkLst>
            <pc:docMk/>
            <pc:sldMk cId="3214607726" sldId="276"/>
            <ac:picMk id="8" creationId="{CD8CE5D8-C6D8-B979-47F5-8C00141B7651}"/>
          </ac:picMkLst>
        </pc:picChg>
        <pc:picChg chg="add mod ord modCrop">
          <ac:chgData name="Rachel Boxer" userId="6da37c9f42e40059" providerId="LiveId" clId="{3BC13BF0-FD64-4DF5-817C-FF9F7B25A422}" dt="2025-03-26T11:41:12.009" v="1007" actId="167"/>
          <ac:picMkLst>
            <pc:docMk/>
            <pc:sldMk cId="3214607726" sldId="276"/>
            <ac:picMk id="10" creationId="{A7392E7F-0447-9525-400B-940730B6DA6A}"/>
          </ac:picMkLst>
        </pc:picChg>
      </pc:sldChg>
      <pc:sldChg chg="modNotesTx">
        <pc:chgData name="Rachel Boxer" userId="6da37c9f42e40059" providerId="LiveId" clId="{3BC13BF0-FD64-4DF5-817C-FF9F7B25A422}" dt="2025-03-26T11:36:15.053" v="990" actId="20577"/>
        <pc:sldMkLst>
          <pc:docMk/>
          <pc:sldMk cId="0" sldId="308"/>
        </pc:sldMkLst>
      </pc:sldChg>
      <pc:sldChg chg="add del">
        <pc:chgData name="Rachel Boxer" userId="6da37c9f42e40059" providerId="LiveId" clId="{3BC13BF0-FD64-4DF5-817C-FF9F7B25A422}" dt="2025-03-25T11:59:32.427" v="16" actId="47"/>
        <pc:sldMkLst>
          <pc:docMk/>
          <pc:sldMk cId="751717137" sldId="315"/>
        </pc:sldMkLst>
      </pc:sldChg>
      <pc:sldChg chg="modNotesTx">
        <pc:chgData name="Rachel Boxer" userId="6da37c9f42e40059" providerId="LiveId" clId="{3BC13BF0-FD64-4DF5-817C-FF9F7B25A422}" dt="2025-04-15T12:11:49.867" v="2968" actId="20577"/>
        <pc:sldMkLst>
          <pc:docMk/>
          <pc:sldMk cId="3890540432" sldId="340"/>
        </pc:sldMkLst>
      </pc:sldChg>
      <pc:sldChg chg="addSp delSp modSp add mod modTransition modAnim modNotesTx">
        <pc:chgData name="Rachel Boxer" userId="6da37c9f42e40059" providerId="LiveId" clId="{3BC13BF0-FD64-4DF5-817C-FF9F7B25A422}" dt="2025-04-15T15:17:47.345" v="4398" actId="14100"/>
        <pc:sldMkLst>
          <pc:docMk/>
          <pc:sldMk cId="4239230881" sldId="374"/>
        </pc:sldMkLst>
        <pc:spChg chg="add mod">
          <ac:chgData name="Rachel Boxer" userId="6da37c9f42e40059" providerId="LiveId" clId="{3BC13BF0-FD64-4DF5-817C-FF9F7B25A422}" dt="2025-04-15T15:17:47.345" v="4398" actId="14100"/>
          <ac:spMkLst>
            <pc:docMk/>
            <pc:sldMk cId="4239230881" sldId="374"/>
            <ac:spMk id="2" creationId="{8E638C2B-D574-EEF0-454E-6F70D2410E16}"/>
          </ac:spMkLst>
        </pc:spChg>
        <pc:spChg chg="mod">
          <ac:chgData name="Rachel Boxer" userId="6da37c9f42e40059" providerId="LiveId" clId="{3BC13BF0-FD64-4DF5-817C-FF9F7B25A422}" dt="2025-04-15T10:54:50.096" v="2184" actId="1076"/>
          <ac:spMkLst>
            <pc:docMk/>
            <pc:sldMk cId="4239230881" sldId="374"/>
            <ac:spMk id="4" creationId="{3D2A726B-40DB-4D44-A2B3-94F0A03EFD95}"/>
          </ac:spMkLst>
        </pc:spChg>
        <pc:picChg chg="add mod ord modCrop">
          <ac:chgData name="Rachel Boxer" userId="6da37c9f42e40059" providerId="LiveId" clId="{3BC13BF0-FD64-4DF5-817C-FF9F7B25A422}" dt="2025-04-15T10:55:11.549" v="2187" actId="1038"/>
          <ac:picMkLst>
            <pc:docMk/>
            <pc:sldMk cId="4239230881" sldId="374"/>
            <ac:picMk id="5" creationId="{B393CC87-344B-58C8-4415-C4EBA9BE1C43}"/>
          </ac:picMkLst>
        </pc:picChg>
        <pc:picChg chg="del mod modCrop">
          <ac:chgData name="Rachel Boxer" userId="6da37c9f42e40059" providerId="LiveId" clId="{3BC13BF0-FD64-4DF5-817C-FF9F7B25A422}" dt="2025-04-15T10:53:32.843" v="2124" actId="478"/>
          <ac:picMkLst>
            <pc:docMk/>
            <pc:sldMk cId="4239230881" sldId="374"/>
            <ac:picMk id="2050" creationId="{0AA1341E-4966-40FE-9F3A-611D4F662494}"/>
          </ac:picMkLst>
        </pc:picChg>
      </pc:sldChg>
      <pc:sldChg chg="addSp modSp add mod modTransition modNotesTx">
        <pc:chgData name="Rachel Boxer" userId="6da37c9f42e40059" providerId="LiveId" clId="{3BC13BF0-FD64-4DF5-817C-FF9F7B25A422}" dt="2025-04-15T15:19:34.263" v="4401" actId="113"/>
        <pc:sldMkLst>
          <pc:docMk/>
          <pc:sldMk cId="1133079730" sldId="376"/>
        </pc:sldMkLst>
        <pc:spChg chg="add mod">
          <ac:chgData name="Rachel Boxer" userId="6da37c9f42e40059" providerId="LiveId" clId="{3BC13BF0-FD64-4DF5-817C-FF9F7B25A422}" dt="2025-04-15T12:12:08.548" v="2970"/>
          <ac:spMkLst>
            <pc:docMk/>
            <pc:sldMk cId="1133079730" sldId="376"/>
            <ac:spMk id="3" creationId="{8635BCDB-F1BD-DCF9-DE91-09E097101C7D}"/>
          </ac:spMkLst>
        </pc:spChg>
        <pc:spChg chg="mod">
          <ac:chgData name="Rachel Boxer" userId="6da37c9f42e40059" providerId="LiveId" clId="{3BC13BF0-FD64-4DF5-817C-FF9F7B25A422}" dt="2025-04-15T12:06:56.452" v="2798" actId="20577"/>
          <ac:spMkLst>
            <pc:docMk/>
            <pc:sldMk cId="1133079730" sldId="376"/>
            <ac:spMk id="5" creationId="{F8619A63-7603-440B-939F-6A16137BEB0D}"/>
          </ac:spMkLst>
        </pc:spChg>
        <pc:picChg chg="mod">
          <ac:chgData name="Rachel Boxer" userId="6da37c9f42e40059" providerId="LiveId" clId="{3BC13BF0-FD64-4DF5-817C-FF9F7B25A422}" dt="2025-04-15T11:45:35.775" v="2708" actId="1035"/>
          <ac:picMkLst>
            <pc:docMk/>
            <pc:sldMk cId="1133079730" sldId="376"/>
            <ac:picMk id="2" creationId="{7ECDB008-5F98-4EF0-B70D-4731C52B02CA}"/>
          </ac:picMkLst>
        </pc:picChg>
      </pc:sldChg>
      <pc:sldChg chg="add del modTransition">
        <pc:chgData name="Rachel Boxer" userId="6da37c9f42e40059" providerId="LiveId" clId="{3BC13BF0-FD64-4DF5-817C-FF9F7B25A422}" dt="2025-04-15T11:45:40.533" v="2709" actId="47"/>
        <pc:sldMkLst>
          <pc:docMk/>
          <pc:sldMk cId="3961669293" sldId="377"/>
        </pc:sldMkLst>
      </pc:sldChg>
      <pc:sldChg chg="del">
        <pc:chgData name="Rachel Boxer" userId="6da37c9f42e40059" providerId="LiveId" clId="{3BC13BF0-FD64-4DF5-817C-FF9F7B25A422}" dt="2025-03-25T13:29:14.067" v="792" actId="47"/>
        <pc:sldMkLst>
          <pc:docMk/>
          <pc:sldMk cId="1896064527" sldId="378"/>
        </pc:sldMkLst>
      </pc:sldChg>
      <pc:sldChg chg="addSp delSp modSp add mod ord modTransition delAnim modAnim modNotesTx">
        <pc:chgData name="Rachel Boxer" userId="6da37c9f42e40059" providerId="LiveId" clId="{3BC13BF0-FD64-4DF5-817C-FF9F7B25A422}" dt="2025-04-15T12:12:12.825" v="2972"/>
        <pc:sldMkLst>
          <pc:docMk/>
          <pc:sldMk cId="2483633470" sldId="379"/>
        </pc:sldMkLst>
        <pc:spChg chg="add mod">
          <ac:chgData name="Rachel Boxer" userId="6da37c9f42e40059" providerId="LiveId" clId="{3BC13BF0-FD64-4DF5-817C-FF9F7B25A422}" dt="2025-04-15T11:45:03.888" v="2703"/>
          <ac:spMkLst>
            <pc:docMk/>
            <pc:sldMk cId="2483633470" sldId="379"/>
            <ac:spMk id="2" creationId="{CBD11B2B-F3A2-18F3-425A-6BBB82E5B469}"/>
          </ac:spMkLst>
        </pc:spChg>
        <pc:spChg chg="add mod">
          <ac:chgData name="Rachel Boxer" userId="6da37c9f42e40059" providerId="LiveId" clId="{3BC13BF0-FD64-4DF5-817C-FF9F7B25A422}" dt="2025-04-15T12:12:12.825" v="2972"/>
          <ac:spMkLst>
            <pc:docMk/>
            <pc:sldMk cId="2483633470" sldId="379"/>
            <ac:spMk id="3" creationId="{063C0242-9F31-3C05-2886-E72892C1B2B2}"/>
          </ac:spMkLst>
        </pc:spChg>
        <pc:spChg chg="del mod">
          <ac:chgData name="Rachel Boxer" userId="6da37c9f42e40059" providerId="LiveId" clId="{3BC13BF0-FD64-4DF5-817C-FF9F7B25A422}" dt="2025-04-15T11:45:02.548" v="2702" actId="478"/>
          <ac:spMkLst>
            <pc:docMk/>
            <pc:sldMk cId="2483633470" sldId="379"/>
            <ac:spMk id="4" creationId="{F8619A63-7603-440B-939F-6A16137BEB0D}"/>
          </ac:spMkLst>
        </pc:spChg>
        <pc:spChg chg="del mod">
          <ac:chgData name="Rachel Boxer" userId="6da37c9f42e40059" providerId="LiveId" clId="{3BC13BF0-FD64-4DF5-817C-FF9F7B25A422}" dt="2025-04-15T11:45:02.548" v="2702" actId="478"/>
          <ac:spMkLst>
            <pc:docMk/>
            <pc:sldMk cId="2483633470" sldId="379"/>
            <ac:spMk id="5" creationId="{F8619A63-7603-440B-939F-6A16137BEB0D}"/>
          </ac:spMkLst>
        </pc:spChg>
        <pc:picChg chg="mod">
          <ac:chgData name="Rachel Boxer" userId="6da37c9f42e40059" providerId="LiveId" clId="{3BC13BF0-FD64-4DF5-817C-FF9F7B25A422}" dt="2025-04-15T11:45:09.426" v="2704" actId="1076"/>
          <ac:picMkLst>
            <pc:docMk/>
            <pc:sldMk cId="2483633470" sldId="379"/>
            <ac:picMk id="3074" creationId="{9AC3FF34-8050-4AC8-8FB4-6EC1092359FF}"/>
          </ac:picMkLst>
        </pc:picChg>
      </pc:sldChg>
      <pc:sldChg chg="del">
        <pc:chgData name="Rachel Boxer" userId="6da37c9f42e40059" providerId="LiveId" clId="{3BC13BF0-FD64-4DF5-817C-FF9F7B25A422}" dt="2025-03-25T13:29:13.625" v="790" actId="47"/>
        <pc:sldMkLst>
          <pc:docMk/>
          <pc:sldMk cId="2341164952" sldId="381"/>
        </pc:sldMkLst>
      </pc:sldChg>
      <pc:sldChg chg="del">
        <pc:chgData name="Rachel Boxer" userId="6da37c9f42e40059" providerId="LiveId" clId="{3BC13BF0-FD64-4DF5-817C-FF9F7B25A422}" dt="2025-03-25T13:29:14.286" v="793" actId="47"/>
        <pc:sldMkLst>
          <pc:docMk/>
          <pc:sldMk cId="1668020891" sldId="383"/>
        </pc:sldMkLst>
      </pc:sldChg>
      <pc:sldChg chg="del">
        <pc:chgData name="Rachel Boxer" userId="6da37c9f42e40059" providerId="LiveId" clId="{3BC13BF0-FD64-4DF5-817C-FF9F7B25A422}" dt="2025-03-25T13:29:14.664" v="794" actId="47"/>
        <pc:sldMkLst>
          <pc:docMk/>
          <pc:sldMk cId="310595625" sldId="384"/>
        </pc:sldMkLst>
      </pc:sldChg>
      <pc:sldChg chg="del">
        <pc:chgData name="Rachel Boxer" userId="6da37c9f42e40059" providerId="LiveId" clId="{3BC13BF0-FD64-4DF5-817C-FF9F7B25A422}" dt="2025-03-25T13:29:15.012" v="795" actId="47"/>
        <pc:sldMkLst>
          <pc:docMk/>
          <pc:sldMk cId="1879596232" sldId="385"/>
        </pc:sldMkLst>
      </pc:sldChg>
      <pc:sldChg chg="del">
        <pc:chgData name="Rachel Boxer" userId="6da37c9f42e40059" providerId="LiveId" clId="{3BC13BF0-FD64-4DF5-817C-FF9F7B25A422}" dt="2025-03-25T13:29:15.541" v="796" actId="47"/>
        <pc:sldMkLst>
          <pc:docMk/>
          <pc:sldMk cId="1635294126" sldId="386"/>
        </pc:sldMkLst>
      </pc:sldChg>
      <pc:sldChg chg="modSp">
        <pc:chgData name="Rachel Boxer" userId="6da37c9f42e40059" providerId="LiveId" clId="{3BC13BF0-FD64-4DF5-817C-FF9F7B25A422}" dt="2025-04-04T10:06:38.426" v="2061" actId="20577"/>
        <pc:sldMkLst>
          <pc:docMk/>
          <pc:sldMk cId="1958845947" sldId="489"/>
        </pc:sldMkLst>
        <pc:spChg chg="mod">
          <ac:chgData name="Rachel Boxer" userId="6da37c9f42e40059" providerId="LiveId" clId="{3BC13BF0-FD64-4DF5-817C-FF9F7B25A422}" dt="2025-04-04T10:06:38.426" v="2061" actId="20577"/>
          <ac:spMkLst>
            <pc:docMk/>
            <pc:sldMk cId="1958845947" sldId="489"/>
            <ac:spMk id="4" creationId="{7E1B75B5-7F33-4224-92ED-9F28CA4C97EB}"/>
          </ac:spMkLst>
        </pc:spChg>
      </pc:sldChg>
      <pc:sldChg chg="del">
        <pc:chgData name="Rachel Boxer" userId="6da37c9f42e40059" providerId="LiveId" clId="{3BC13BF0-FD64-4DF5-817C-FF9F7B25A422}" dt="2025-03-25T13:29:13.077" v="789" actId="47"/>
        <pc:sldMkLst>
          <pc:docMk/>
          <pc:sldMk cId="4183080351" sldId="531"/>
        </pc:sldMkLst>
      </pc:sldChg>
      <pc:sldChg chg="add del">
        <pc:chgData name="Rachel Boxer" userId="6da37c9f42e40059" providerId="LiveId" clId="{3BC13BF0-FD64-4DF5-817C-FF9F7B25A422}" dt="2025-03-25T11:59:26.819" v="15"/>
        <pc:sldMkLst>
          <pc:docMk/>
          <pc:sldMk cId="0" sldId="532"/>
        </pc:sldMkLst>
      </pc:sldChg>
      <pc:sldChg chg="add modTransition modNotesTx">
        <pc:chgData name="Rachel Boxer" userId="6da37c9f42e40059" providerId="LiveId" clId="{3BC13BF0-FD64-4DF5-817C-FF9F7B25A422}" dt="2025-03-25T12:41:26.463" v="161" actId="113"/>
        <pc:sldMkLst>
          <pc:docMk/>
          <pc:sldMk cId="0" sldId="533"/>
        </pc:sldMkLst>
      </pc:sldChg>
      <pc:sldChg chg="add del modTransition">
        <pc:chgData name="Rachel Boxer" userId="6da37c9f42e40059" providerId="LiveId" clId="{3BC13BF0-FD64-4DF5-817C-FF9F7B25A422}" dt="2025-03-25T12:12:00.267" v="25" actId="47"/>
        <pc:sldMkLst>
          <pc:docMk/>
          <pc:sldMk cId="0" sldId="534"/>
        </pc:sldMkLst>
      </pc:sldChg>
      <pc:sldChg chg="add modTransition modNotesTx">
        <pc:chgData name="Rachel Boxer" userId="6da37c9f42e40059" providerId="LiveId" clId="{3BC13BF0-FD64-4DF5-817C-FF9F7B25A422}" dt="2025-03-26T12:44:33.751" v="1745" actId="20577"/>
        <pc:sldMkLst>
          <pc:docMk/>
          <pc:sldMk cId="0" sldId="535"/>
        </pc:sldMkLst>
      </pc:sldChg>
      <pc:sldChg chg="add del modTransition">
        <pc:chgData name="Rachel Boxer" userId="6da37c9f42e40059" providerId="LiveId" clId="{3BC13BF0-FD64-4DF5-817C-FF9F7B25A422}" dt="2025-03-25T12:18:58.290" v="43" actId="47"/>
        <pc:sldMkLst>
          <pc:docMk/>
          <pc:sldMk cId="0" sldId="536"/>
        </pc:sldMkLst>
      </pc:sldChg>
      <pc:sldChg chg="add modTransition modNotesTx">
        <pc:chgData name="Rachel Boxer" userId="6da37c9f42e40059" providerId="LiveId" clId="{3BC13BF0-FD64-4DF5-817C-FF9F7B25A422}" dt="2025-03-25T12:23:26.010" v="50" actId="113"/>
        <pc:sldMkLst>
          <pc:docMk/>
          <pc:sldMk cId="0" sldId="537"/>
        </pc:sldMkLst>
      </pc:sldChg>
      <pc:sldChg chg="add modTransition modNotesTx">
        <pc:chgData name="Rachel Boxer" userId="6da37c9f42e40059" providerId="LiveId" clId="{3BC13BF0-FD64-4DF5-817C-FF9F7B25A422}" dt="2025-03-25T12:24:29.191" v="51"/>
        <pc:sldMkLst>
          <pc:docMk/>
          <pc:sldMk cId="0" sldId="538"/>
        </pc:sldMkLst>
      </pc:sldChg>
      <pc:sldChg chg="add modTransition modNotesTx">
        <pc:chgData name="Rachel Boxer" userId="6da37c9f42e40059" providerId="LiveId" clId="{3BC13BF0-FD64-4DF5-817C-FF9F7B25A422}" dt="2025-03-25T12:42:20.529" v="163"/>
        <pc:sldMkLst>
          <pc:docMk/>
          <pc:sldMk cId="0" sldId="539"/>
        </pc:sldMkLst>
      </pc:sldChg>
      <pc:sldChg chg="add modTransition modNotesTx">
        <pc:chgData name="Rachel Boxer" userId="6da37c9f42e40059" providerId="LiveId" clId="{3BC13BF0-FD64-4DF5-817C-FF9F7B25A422}" dt="2025-03-25T12:42:40.351" v="164"/>
        <pc:sldMkLst>
          <pc:docMk/>
          <pc:sldMk cId="0" sldId="540"/>
        </pc:sldMkLst>
      </pc:sldChg>
      <pc:sldChg chg="del">
        <pc:chgData name="Rachel Boxer" userId="6da37c9f42e40059" providerId="LiveId" clId="{3BC13BF0-FD64-4DF5-817C-FF9F7B25A422}" dt="2025-03-25T11:59:10.416" v="0" actId="47"/>
        <pc:sldMkLst>
          <pc:docMk/>
          <pc:sldMk cId="2728693648" sldId="540"/>
        </pc:sldMkLst>
      </pc:sldChg>
      <pc:sldChg chg="add del modTransition">
        <pc:chgData name="Rachel Boxer" userId="6da37c9f42e40059" providerId="LiveId" clId="{3BC13BF0-FD64-4DF5-817C-FF9F7B25A422}" dt="2025-03-25T12:22:10.811" v="45" actId="47"/>
        <pc:sldMkLst>
          <pc:docMk/>
          <pc:sldMk cId="0" sldId="541"/>
        </pc:sldMkLst>
      </pc:sldChg>
      <pc:sldChg chg="del">
        <pc:chgData name="Rachel Boxer" userId="6da37c9f42e40059" providerId="LiveId" clId="{3BC13BF0-FD64-4DF5-817C-FF9F7B25A422}" dt="2025-03-25T11:59:16.708" v="3" actId="47"/>
        <pc:sldMkLst>
          <pc:docMk/>
          <pc:sldMk cId="2397985625" sldId="541"/>
        </pc:sldMkLst>
      </pc:sldChg>
      <pc:sldChg chg="add del modTransition modNotesTx">
        <pc:chgData name="Rachel Boxer" userId="6da37c9f42e40059" providerId="LiveId" clId="{3BC13BF0-FD64-4DF5-817C-FF9F7B25A422}" dt="2025-03-25T12:38:10.302" v="69" actId="47"/>
        <pc:sldMkLst>
          <pc:docMk/>
          <pc:sldMk cId="0" sldId="542"/>
        </pc:sldMkLst>
      </pc:sldChg>
      <pc:sldChg chg="del">
        <pc:chgData name="Rachel Boxer" userId="6da37c9f42e40059" providerId="LiveId" clId="{3BC13BF0-FD64-4DF5-817C-FF9F7B25A422}" dt="2025-03-25T11:59:16.360" v="2" actId="47"/>
        <pc:sldMkLst>
          <pc:docMk/>
          <pc:sldMk cId="1950532957" sldId="542"/>
        </pc:sldMkLst>
      </pc:sldChg>
      <pc:sldChg chg="add modTransition modNotesTx">
        <pc:chgData name="Rachel Boxer" userId="6da37c9f42e40059" providerId="LiveId" clId="{3BC13BF0-FD64-4DF5-817C-FF9F7B25A422}" dt="2025-03-25T12:40:43.432" v="159" actId="313"/>
        <pc:sldMkLst>
          <pc:docMk/>
          <pc:sldMk cId="0" sldId="543"/>
        </pc:sldMkLst>
      </pc:sldChg>
      <pc:sldChg chg="del">
        <pc:chgData name="Rachel Boxer" userId="6da37c9f42e40059" providerId="LiveId" clId="{3BC13BF0-FD64-4DF5-817C-FF9F7B25A422}" dt="2025-03-25T11:59:16.971" v="4" actId="47"/>
        <pc:sldMkLst>
          <pc:docMk/>
          <pc:sldMk cId="2506273506" sldId="543"/>
        </pc:sldMkLst>
      </pc:sldChg>
      <pc:sldChg chg="addSp delSp modSp add del mod modTransition modNotesTx">
        <pc:chgData name="Rachel Boxer" userId="6da37c9f42e40059" providerId="LiveId" clId="{3BC13BF0-FD64-4DF5-817C-FF9F7B25A422}" dt="2025-03-25T12:43:31.501" v="170" actId="12789"/>
        <pc:sldMkLst>
          <pc:docMk/>
          <pc:sldMk cId="0" sldId="544"/>
        </pc:sldMkLst>
        <pc:picChg chg="add mod">
          <ac:chgData name="Rachel Boxer" userId="6da37c9f42e40059" providerId="LiveId" clId="{3BC13BF0-FD64-4DF5-817C-FF9F7B25A422}" dt="2025-03-25T12:43:31.501" v="170" actId="12789"/>
          <ac:picMkLst>
            <pc:docMk/>
            <pc:sldMk cId="0" sldId="544"/>
            <ac:picMk id="3" creationId="{6C37E2AF-302F-CA47-AFCC-60F82AF94920}"/>
          </ac:picMkLst>
        </pc:picChg>
      </pc:sldChg>
      <pc:sldChg chg="del">
        <pc:chgData name="Rachel Boxer" userId="6da37c9f42e40059" providerId="LiveId" clId="{3BC13BF0-FD64-4DF5-817C-FF9F7B25A422}" dt="2025-03-25T11:59:17.169" v="5" actId="47"/>
        <pc:sldMkLst>
          <pc:docMk/>
          <pc:sldMk cId="3695956002" sldId="544"/>
        </pc:sldMkLst>
      </pc:sldChg>
      <pc:sldChg chg="add del modTransition">
        <pc:chgData name="Rachel Boxer" userId="6da37c9f42e40059" providerId="LiveId" clId="{3BC13BF0-FD64-4DF5-817C-FF9F7B25A422}" dt="2025-03-25T12:39:49.426" v="135" actId="47"/>
        <pc:sldMkLst>
          <pc:docMk/>
          <pc:sldMk cId="0" sldId="545"/>
        </pc:sldMkLst>
      </pc:sldChg>
      <pc:sldChg chg="del">
        <pc:chgData name="Rachel Boxer" userId="6da37c9f42e40059" providerId="LiveId" clId="{3BC13BF0-FD64-4DF5-817C-FF9F7B25A422}" dt="2025-03-25T11:59:17.313" v="6" actId="47"/>
        <pc:sldMkLst>
          <pc:docMk/>
          <pc:sldMk cId="3732811814" sldId="545"/>
        </pc:sldMkLst>
      </pc:sldChg>
      <pc:sldChg chg="add modTransition modNotesTx">
        <pc:chgData name="Rachel Boxer" userId="6da37c9f42e40059" providerId="LiveId" clId="{3BC13BF0-FD64-4DF5-817C-FF9F7B25A422}" dt="2025-03-26T12:45:30.828" v="1760" actId="20577"/>
        <pc:sldMkLst>
          <pc:docMk/>
          <pc:sldMk cId="0" sldId="546"/>
        </pc:sldMkLst>
      </pc:sldChg>
      <pc:sldChg chg="del">
        <pc:chgData name="Rachel Boxer" userId="6da37c9f42e40059" providerId="LiveId" clId="{3BC13BF0-FD64-4DF5-817C-FF9F7B25A422}" dt="2025-03-25T11:59:17.489" v="7" actId="47"/>
        <pc:sldMkLst>
          <pc:docMk/>
          <pc:sldMk cId="1110062790" sldId="546"/>
        </pc:sldMkLst>
      </pc:sldChg>
      <pc:sldChg chg="del">
        <pc:chgData name="Rachel Boxer" userId="6da37c9f42e40059" providerId="LiveId" clId="{3BC13BF0-FD64-4DF5-817C-FF9F7B25A422}" dt="2025-03-25T11:59:18.160" v="8" actId="47"/>
        <pc:sldMkLst>
          <pc:docMk/>
          <pc:sldMk cId="1543208362" sldId="547"/>
        </pc:sldMkLst>
      </pc:sldChg>
      <pc:sldChg chg="add modTransition modNotesTx">
        <pc:chgData name="Rachel Boxer" userId="6da37c9f42e40059" providerId="LiveId" clId="{3BC13BF0-FD64-4DF5-817C-FF9F7B25A422}" dt="2025-03-26T12:45:48.709" v="1778" actId="20577"/>
        <pc:sldMkLst>
          <pc:docMk/>
          <pc:sldMk cId="3407473265" sldId="547"/>
        </pc:sldMkLst>
      </pc:sldChg>
      <pc:sldChg chg="del">
        <pc:chgData name="Rachel Boxer" userId="6da37c9f42e40059" providerId="LiveId" clId="{3BC13BF0-FD64-4DF5-817C-FF9F7B25A422}" dt="2025-03-25T11:59:18.536" v="9" actId="47"/>
        <pc:sldMkLst>
          <pc:docMk/>
          <pc:sldMk cId="1417136818" sldId="548"/>
        </pc:sldMkLst>
      </pc:sldChg>
      <pc:sldChg chg="add modTransition modNotesTx">
        <pc:chgData name="Rachel Boxer" userId="6da37c9f42e40059" providerId="LiveId" clId="{3BC13BF0-FD64-4DF5-817C-FF9F7B25A422}" dt="2025-03-25T12:47:35.096" v="197" actId="20577"/>
        <pc:sldMkLst>
          <pc:docMk/>
          <pc:sldMk cId="3977215450" sldId="548"/>
        </pc:sldMkLst>
      </pc:sldChg>
      <pc:sldChg chg="del">
        <pc:chgData name="Rachel Boxer" userId="6da37c9f42e40059" providerId="LiveId" clId="{3BC13BF0-FD64-4DF5-817C-FF9F7B25A422}" dt="2025-03-25T11:59:18.963" v="10" actId="47"/>
        <pc:sldMkLst>
          <pc:docMk/>
          <pc:sldMk cId="1905633582" sldId="549"/>
        </pc:sldMkLst>
      </pc:sldChg>
      <pc:sldChg chg="add del modTransition">
        <pc:chgData name="Rachel Boxer" userId="6da37c9f42e40059" providerId="LiveId" clId="{3BC13BF0-FD64-4DF5-817C-FF9F7B25A422}" dt="2025-03-25T13:28:47.273" v="787" actId="47"/>
        <pc:sldMkLst>
          <pc:docMk/>
          <pc:sldMk cId="2970923760" sldId="549"/>
        </pc:sldMkLst>
      </pc:sldChg>
      <pc:sldChg chg="del">
        <pc:chgData name="Rachel Boxer" userId="6da37c9f42e40059" providerId="LiveId" clId="{3BC13BF0-FD64-4DF5-817C-FF9F7B25A422}" dt="2025-03-25T11:59:19.519" v="11" actId="47"/>
        <pc:sldMkLst>
          <pc:docMk/>
          <pc:sldMk cId="652630522" sldId="550"/>
        </pc:sldMkLst>
      </pc:sldChg>
      <pc:sldChg chg="add del modTransition">
        <pc:chgData name="Rachel Boxer" userId="6da37c9f42e40059" providerId="LiveId" clId="{3BC13BF0-FD64-4DF5-817C-FF9F7B25A422}" dt="2025-04-15T11:45:41.086" v="2710" actId="47"/>
        <pc:sldMkLst>
          <pc:docMk/>
          <pc:sldMk cId="1842605574" sldId="550"/>
        </pc:sldMkLst>
      </pc:sldChg>
      <pc:sldChg chg="del">
        <pc:chgData name="Rachel Boxer" userId="6da37c9f42e40059" providerId="LiveId" clId="{3BC13BF0-FD64-4DF5-817C-FF9F7B25A422}" dt="2025-03-25T11:59:15.999" v="1" actId="47"/>
        <pc:sldMkLst>
          <pc:docMk/>
          <pc:sldMk cId="869248887" sldId="551"/>
        </pc:sldMkLst>
      </pc:sldChg>
      <pc:sldChg chg="modSp mod">
        <pc:chgData name="Rachel Boxer" userId="6da37c9f42e40059" providerId="LiveId" clId="{3BC13BF0-FD64-4DF5-817C-FF9F7B25A422}" dt="2025-03-26T11:34:35.815" v="987" actId="1076"/>
        <pc:sldMkLst>
          <pc:docMk/>
          <pc:sldMk cId="1616471376" sldId="551"/>
        </pc:sldMkLst>
        <pc:spChg chg="mod">
          <ac:chgData name="Rachel Boxer" userId="6da37c9f42e40059" providerId="LiveId" clId="{3BC13BF0-FD64-4DF5-817C-FF9F7B25A422}" dt="2025-03-26T11:34:35.815" v="987" actId="1076"/>
          <ac:spMkLst>
            <pc:docMk/>
            <pc:sldMk cId="1616471376" sldId="551"/>
            <ac:spMk id="5" creationId="{DB7D48DC-3A00-3F25-C298-D33C3D72A68B}"/>
          </ac:spMkLst>
        </pc:spChg>
      </pc:sldChg>
      <pc:sldChg chg="del">
        <pc:chgData name="Rachel Boxer" userId="6da37c9f42e40059" providerId="LiveId" clId="{3BC13BF0-FD64-4DF5-817C-FF9F7B25A422}" dt="2025-03-25T11:59:20.023" v="12" actId="47"/>
        <pc:sldMkLst>
          <pc:docMk/>
          <pc:sldMk cId="761263437" sldId="552"/>
        </pc:sldMkLst>
      </pc:sldChg>
      <pc:sldChg chg="ord modNotesTx">
        <pc:chgData name="Rachel Boxer" userId="6da37c9f42e40059" providerId="LiveId" clId="{3BC13BF0-FD64-4DF5-817C-FF9F7B25A422}" dt="2025-04-15T10:46:46.455" v="2065" actId="20577"/>
        <pc:sldMkLst>
          <pc:docMk/>
          <pc:sldMk cId="1884509339" sldId="552"/>
        </pc:sldMkLst>
      </pc:sldChg>
      <pc:sldChg chg="addSp delSp modSp add mod modNotesTx">
        <pc:chgData name="Rachel Boxer" userId="6da37c9f42e40059" providerId="LiveId" clId="{3BC13BF0-FD64-4DF5-817C-FF9F7B25A422}" dt="2025-04-15T12:12:10.017" v="2971"/>
        <pc:sldMkLst>
          <pc:docMk/>
          <pc:sldMk cId="1773349027" sldId="553"/>
        </pc:sldMkLst>
        <pc:spChg chg="mod">
          <ac:chgData name="Rachel Boxer" userId="6da37c9f42e40059" providerId="LiveId" clId="{3BC13BF0-FD64-4DF5-817C-FF9F7B25A422}" dt="2025-04-15T12:09:01.837" v="2896" actId="20577"/>
          <ac:spMkLst>
            <pc:docMk/>
            <pc:sldMk cId="1773349027" sldId="553"/>
            <ac:spMk id="5" creationId="{7DF35A7E-B915-C382-693A-B62304D9544C}"/>
          </ac:spMkLst>
        </pc:spChg>
        <pc:spChg chg="add mod">
          <ac:chgData name="Rachel Boxer" userId="6da37c9f42e40059" providerId="LiveId" clId="{3BC13BF0-FD64-4DF5-817C-FF9F7B25A422}" dt="2025-04-15T12:12:10.017" v="2971"/>
          <ac:spMkLst>
            <pc:docMk/>
            <pc:sldMk cId="1773349027" sldId="553"/>
            <ac:spMk id="8" creationId="{454544DB-C221-78BA-89E1-6254D5605B6C}"/>
          </ac:spMkLst>
        </pc:spChg>
        <pc:picChg chg="del">
          <ac:chgData name="Rachel Boxer" userId="6da37c9f42e40059" providerId="LiveId" clId="{3BC13BF0-FD64-4DF5-817C-FF9F7B25A422}" dt="2025-04-15T11:46:06.482" v="2719" actId="478"/>
          <ac:picMkLst>
            <pc:docMk/>
            <pc:sldMk cId="1773349027" sldId="553"/>
            <ac:picMk id="2" creationId="{79B46BD4-13DD-6FF1-ABAF-B8BFCBAE3A59}"/>
          </ac:picMkLst>
        </pc:picChg>
        <pc:picChg chg="add del mod modCrop">
          <ac:chgData name="Rachel Boxer" userId="6da37c9f42e40059" providerId="LiveId" clId="{3BC13BF0-FD64-4DF5-817C-FF9F7B25A422}" dt="2025-04-15T12:08:13.925" v="2834" actId="478"/>
          <ac:picMkLst>
            <pc:docMk/>
            <pc:sldMk cId="1773349027" sldId="553"/>
            <ac:picMk id="4" creationId="{D89CB209-14EB-8332-B391-CA2CE125732A}"/>
          </ac:picMkLst>
        </pc:picChg>
        <pc:picChg chg="add mod">
          <ac:chgData name="Rachel Boxer" userId="6da37c9f42e40059" providerId="LiveId" clId="{3BC13BF0-FD64-4DF5-817C-FF9F7B25A422}" dt="2025-04-15T12:08:21.811" v="2840" actId="1036"/>
          <ac:picMkLst>
            <pc:docMk/>
            <pc:sldMk cId="1773349027" sldId="553"/>
            <ac:picMk id="7" creationId="{CCDF4EFB-56BE-2D4F-8C0B-5226693524E4}"/>
          </ac:picMkLst>
        </pc:picChg>
      </pc:sldChg>
      <pc:sldChg chg="addSp modSp new del mod">
        <pc:chgData name="Rachel Boxer" userId="6da37c9f42e40059" providerId="LiveId" clId="{3BC13BF0-FD64-4DF5-817C-FF9F7B25A422}" dt="2025-04-15T11:45:44.228" v="2711" actId="47"/>
        <pc:sldMkLst>
          <pc:docMk/>
          <pc:sldMk cId="3088936421" sldId="553"/>
        </pc:sldMkLst>
        <pc:picChg chg="add mod modCrop">
          <ac:chgData name="Rachel Boxer" userId="6da37c9f42e40059" providerId="LiveId" clId="{3BC13BF0-FD64-4DF5-817C-FF9F7B25A422}" dt="2025-04-15T10:51:52.544" v="2074" actId="732"/>
          <ac:picMkLst>
            <pc:docMk/>
            <pc:sldMk cId="3088936421" sldId="553"/>
            <ac:picMk id="2" creationId="{DA1A85C2-FAC2-F121-57C3-BAC27EA06AC1}"/>
          </ac:picMkLst>
        </pc:picChg>
      </pc:sldChg>
      <pc:sldChg chg="add del modNotesTx">
        <pc:chgData name="Rachel Boxer" userId="6da37c9f42e40059" providerId="LiveId" clId="{3BC13BF0-FD64-4DF5-817C-FF9F7B25A422}" dt="2025-04-15T12:11:39.970" v="2964" actId="47"/>
        <pc:sldMkLst>
          <pc:docMk/>
          <pc:sldMk cId="333451374" sldId="554"/>
        </pc:sldMkLst>
      </pc:sldChg>
      <pc:sldChg chg="addSp delSp modSp add mod modNotesTx">
        <pc:chgData name="Rachel Boxer" userId="6da37c9f42e40059" providerId="LiveId" clId="{3BC13BF0-FD64-4DF5-817C-FF9F7B25A422}" dt="2025-04-15T12:10:45.662" v="2914" actId="20577"/>
        <pc:sldMkLst>
          <pc:docMk/>
          <pc:sldMk cId="2761466114" sldId="555"/>
        </pc:sldMkLst>
        <pc:spChg chg="mod">
          <ac:chgData name="Rachel Boxer" userId="6da37c9f42e40059" providerId="LiveId" clId="{3BC13BF0-FD64-4DF5-817C-FF9F7B25A422}" dt="2025-04-15T12:10:45.662" v="2914" actId="20577"/>
          <ac:spMkLst>
            <pc:docMk/>
            <pc:sldMk cId="2761466114" sldId="555"/>
            <ac:spMk id="5" creationId="{F0BAD3B3-0965-7594-0F7E-8E065B4801E1}"/>
          </ac:spMkLst>
        </pc:spChg>
        <pc:picChg chg="add mod">
          <ac:chgData name="Rachel Boxer" userId="6da37c9f42e40059" providerId="LiveId" clId="{3BC13BF0-FD64-4DF5-817C-FF9F7B25A422}" dt="2025-04-15T12:10:20.328" v="2908" actId="1076"/>
          <ac:picMkLst>
            <pc:docMk/>
            <pc:sldMk cId="2761466114" sldId="555"/>
            <ac:picMk id="3" creationId="{6772D9AE-1A4D-12EA-FE9C-3851586745AF}"/>
          </ac:picMkLst>
        </pc:picChg>
        <pc:picChg chg="add mod">
          <ac:chgData name="Rachel Boxer" userId="6da37c9f42e40059" providerId="LiveId" clId="{3BC13BF0-FD64-4DF5-817C-FF9F7B25A422}" dt="2025-04-15T12:10:37.897" v="2911" actId="208"/>
          <ac:picMkLst>
            <pc:docMk/>
            <pc:sldMk cId="2761466114" sldId="555"/>
            <ac:picMk id="6" creationId="{E15C7119-8ECA-4B4B-5F51-D3995F526694}"/>
          </ac:picMkLst>
        </pc:picChg>
        <pc:picChg chg="del">
          <ac:chgData name="Rachel Boxer" userId="6da37c9f42e40059" providerId="LiveId" clId="{3BC13BF0-FD64-4DF5-817C-FF9F7B25A422}" dt="2025-04-15T12:09:49.777" v="2903" actId="478"/>
          <ac:picMkLst>
            <pc:docMk/>
            <pc:sldMk cId="2761466114" sldId="555"/>
            <ac:picMk id="7" creationId="{998BBA72-247A-12BF-BBB8-6A43FD3BDBA4}"/>
          </ac:picMkLst>
        </pc:picChg>
      </pc:sldChg>
      <pc:sldChg chg="new del">
        <pc:chgData name="Rachel Boxer" userId="6da37c9f42e40059" providerId="LiveId" clId="{3BC13BF0-FD64-4DF5-817C-FF9F7B25A422}" dt="2025-04-15T12:08:27.873" v="2842" actId="680"/>
        <pc:sldMkLst>
          <pc:docMk/>
          <pc:sldMk cId="3428837519" sldId="5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8BB0D-34A4-4FD9-804D-CA36FCAEF753}" type="datetimeFigureOut">
              <a:rPr lang="en-GB" smtClean="0"/>
              <a:t>15/04/2025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2336A-640A-4383-8EB3-1E8BF0551ADC}" type="slidenum">
              <a:rPr lang="en-GB" smtClean="0"/>
              <a:t>‹#›</a:t>
            </a:fld>
            <a:endParaRPr lang="en-GB"/>
          </a:p>
        </p:txBody>
      </p:sp>
    </p:spTree>
    <p:extLst>
      <p:ext uri="{BB962C8B-B14F-4D97-AF65-F5344CB8AC3E}">
        <p14:creationId xmlns:p14="http://schemas.microsoft.com/office/powerpoint/2010/main" val="102643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signbsl.com/sign/god"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a:t>
            </a:fld>
            <a:endParaRPr lang="en-GB"/>
          </a:p>
        </p:txBody>
      </p:sp>
    </p:spTree>
    <p:extLst>
      <p:ext uri="{BB962C8B-B14F-4D97-AF65-F5344CB8AC3E}">
        <p14:creationId xmlns:p14="http://schemas.microsoft.com/office/powerpoint/2010/main" val="30735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10: Greek </a:t>
            </a:r>
            <a:r>
              <a:rPr lang="en-GB" sz="1800" i="1" dirty="0" err="1">
                <a:effectLst/>
                <a:latin typeface="Calibri" panose="020F0502020204030204" pitchFamily="34" charset="0"/>
                <a:ea typeface="MS Mincho" panose="02020609040205080304" pitchFamily="49" charset="-128"/>
              </a:rPr>
              <a:t>Αντίο</a:t>
            </a:r>
            <a:r>
              <a:rPr lang="en-GB" sz="1800" i="1" dirty="0">
                <a:effectLst/>
                <a:latin typeface="Calibri" panose="020F0502020204030204" pitchFamily="34" charset="0"/>
                <a:ea typeface="MS Mincho" panose="02020609040205080304" pitchFamily="49" charset="-128"/>
              </a:rPr>
              <a:t> - pronounced ‘</a:t>
            </a:r>
            <a:r>
              <a:rPr lang="en-GB" sz="1800" i="1" dirty="0" err="1">
                <a:effectLst/>
                <a:latin typeface="Calibri" panose="020F0502020204030204" pitchFamily="34" charset="0"/>
                <a:ea typeface="MS Mincho" panose="02020609040205080304" pitchFamily="49" charset="-128"/>
              </a:rPr>
              <a:t>antio</a:t>
            </a:r>
            <a:r>
              <a:rPr lang="en-GB" sz="1800" i="1" dirty="0">
                <a:effectLst/>
                <a:latin typeface="Calibri" panose="020F0502020204030204" pitchFamily="34" charset="0"/>
                <a:ea typeface="MS Mincho" panose="02020609040205080304" pitchFamily="49" charset="-128"/>
              </a:rPr>
              <a:t>’</a:t>
            </a:r>
            <a:endParaRPr lang="en-GB" b="1" dirty="0"/>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10</a:t>
            </a:fld>
            <a:endParaRPr lang="en-GB"/>
          </a:p>
        </p:txBody>
      </p:sp>
    </p:spTree>
    <p:extLst>
      <p:ext uri="{BB962C8B-B14F-4D97-AF65-F5344CB8AC3E}">
        <p14:creationId xmlns:p14="http://schemas.microsoft.com/office/powerpoint/2010/main" val="3960459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11: </a:t>
            </a:r>
            <a:r>
              <a:rPr lang="nl-NL" b="1" i="0" dirty="0">
                <a:solidFill>
                  <a:srgbClr val="3A3A3A"/>
                </a:solidFill>
                <a:effectLst/>
                <a:latin typeface="Karla" pitchFamily="2" charset="0"/>
              </a:rPr>
              <a:t>Mā te wā</a:t>
            </a:r>
            <a:br>
              <a:rPr lang="nl-NL" dirty="0"/>
            </a:br>
            <a:r>
              <a:rPr lang="nl-NL" dirty="0"/>
              <a:t>Maori is the native language in New Zealand, and this phrase l</a:t>
            </a:r>
            <a:r>
              <a:rPr lang="en-GB" dirty="0" err="1"/>
              <a:t>iterally</a:t>
            </a:r>
            <a:r>
              <a:rPr lang="en-GB" dirty="0"/>
              <a:t> means – ‘until we meet again’. What a lovely way to end!!</a:t>
            </a:r>
          </a:p>
        </p:txBody>
      </p:sp>
      <p:sp>
        <p:nvSpPr>
          <p:cNvPr id="4" name="Slide Number Placeholder 3"/>
          <p:cNvSpPr>
            <a:spLocks noGrp="1"/>
          </p:cNvSpPr>
          <p:nvPr>
            <p:ph type="sldNum" sz="quarter" idx="5"/>
          </p:nvPr>
        </p:nvSpPr>
        <p:spPr/>
        <p:txBody>
          <a:bodyPr/>
          <a:lstStyle/>
          <a:p>
            <a:fld id="{9452336A-640A-4383-8EB3-1E8BF0551ADC}" type="slidenum">
              <a:rPr lang="en-GB" smtClean="0"/>
              <a:t>11</a:t>
            </a:fld>
            <a:endParaRPr lang="en-GB"/>
          </a:p>
        </p:txBody>
      </p:sp>
    </p:spTree>
    <p:extLst>
      <p:ext uri="{BB962C8B-B14F-4D97-AF65-F5344CB8AC3E}">
        <p14:creationId xmlns:p14="http://schemas.microsoft.com/office/powerpoint/2010/main" val="4285906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In our rucksack today we have ….a gift – maybe a present for someone as you leave, to say ‘goodbye’ and ‘remember me’. I wonder what might be inside?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[allow children time to guess, but don’t open the gift yet!]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12</a:t>
            </a:fld>
            <a:endParaRPr lang="en-GB"/>
          </a:p>
        </p:txBody>
      </p:sp>
    </p:spTree>
    <p:extLst>
      <p:ext uri="{BB962C8B-B14F-4D97-AF65-F5344CB8AC3E}">
        <p14:creationId xmlns:p14="http://schemas.microsoft.com/office/powerpoint/2010/main" val="1544321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13:</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I wonder if you’ve ever had to say ‘goodbye’ to someone who you wouldn’t be seeing again for a long time? I remember when.....</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[Share a personal story here if you have one, rather than ask children to tell theirs – it could end in tears!]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13</a:t>
            </a:fld>
            <a:endParaRPr lang="en-GB"/>
          </a:p>
        </p:txBody>
      </p:sp>
    </p:spTree>
    <p:extLst>
      <p:ext uri="{BB962C8B-B14F-4D97-AF65-F5344CB8AC3E}">
        <p14:creationId xmlns:p14="http://schemas.microsoft.com/office/powerpoint/2010/main" val="655328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14: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Our very first story this term told us how Jesus’ friends, the disciples, were very glad to have Jesus back with them again after his resurrection. Well, today’s story is a farewell story: but it’s a sort of happy-sad goodbye.... Listen, and you’ll find out why.....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[use script on p4-5]</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14</a:t>
            </a:fld>
            <a:endParaRPr lang="en-GB"/>
          </a:p>
        </p:txBody>
      </p:sp>
    </p:spTree>
    <p:extLst>
      <p:ext uri="{BB962C8B-B14F-4D97-AF65-F5344CB8AC3E}">
        <p14:creationId xmlns:p14="http://schemas.microsoft.com/office/powerpoint/2010/main" val="690212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algn="just">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15: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After Jesus’ resurrection, the disciples were all gathered together in Jerusalem. Suddenly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Jesus appeared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among them, as if out of nowhere. Well, you can imagine what they all thought: ‘It’s a ghost!!!’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But Jesus asked them for some supper – and ate a piece of fish right in front of them. It wasn’t a ghost – it was really Jesus! But God had given him a brand new body – a forever body that would be the same, well….forever! God’s promise to rescue the world through Jesus had come true – and Jesus’ brand new body was proof that things would never be the same again. Jesus appeared to them in the same way, many times over many days.</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marL="216000" indent="0">
              <a:buNone/>
            </a:pP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15</a:t>
            </a:fld>
            <a:endParaRPr lang="en-GB" sz="14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algn="just">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16: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‘Stay here in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Jerusalem’,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Jesus told them. ‘I am going home to my Father. But don’t worry! I will send you what he has promised: the Holy Spirit. It’s a special gift for you…a powerful gift….a little piece of heaven that will live in your hearts, and help you to tell the whole world what God has done.’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n-GB" sz="1800" dirty="0">
                <a:effectLst/>
                <a:latin typeface="Calibri" panose="020F0502020204030204" pitchFamily="34" charset="0"/>
                <a:ea typeface="MS Mincho" panose="02020609040205080304" pitchFamily="49" charset="-128"/>
                <a:cs typeface="Times New Roman" panose="02020603050405020304" pitchFamily="18" charset="0"/>
              </a:rPr>
              <a:t>‘And don’t forget!’ he added ‘I will never leave you: never! I will be with you….always and forever!’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16</a:t>
            </a:fld>
            <a:endParaRPr lang="en-GB" sz="14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algn="just"/>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17: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then, in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a blaze of bright light,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the friends watched as Jesus left them for the last time and was taken up into heaven.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They watched until he was hidden by the clouds….and then stood, staring at the sky, hardly knowing what to do next.</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17</a:t>
            </a:fld>
            <a:endParaRPr lang="en-GB" sz="14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algn="just"/>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18: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Two shining men were standing there beside them. ‘What are you doing?’ they asked. ‘Jesus has gone home, but one day he will come back, in just the same way as you have seen him leave.’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18</a:t>
            </a:fld>
            <a:endParaRPr lang="en-GB" sz="1400" b="0" strike="noStrike" spc="-1">
              <a:solidFill>
                <a:srgbClr val="000000"/>
              </a:solid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algn="just"/>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19: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so the friends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returned to Jerusalem</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with a strange sort of happiness in their hearts, as they remembered what Jesus had said about the gift from heaven – and that he would be with them always.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19</a:t>
            </a:fld>
            <a:endParaRPr lang="en-GB" sz="14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a:t>
            </a:fld>
            <a:endParaRPr lang="en-GB"/>
          </a:p>
        </p:txBody>
      </p:sp>
    </p:spTree>
    <p:extLst>
      <p:ext uri="{BB962C8B-B14F-4D97-AF65-F5344CB8AC3E}">
        <p14:creationId xmlns:p14="http://schemas.microsoft.com/office/powerpoint/2010/main" val="3609938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algn="just"/>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20: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They had to wait 10 days before the gift that Jesus promised them arrived! The friends were all gathered together in the upper room, waiting, just as Jesus had asked them to be. Suddenly there was a noise like rushing wind and as the friends looked at each other…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20</a:t>
            </a:fld>
            <a:endParaRPr lang="en-GB" sz="1400" b="0" strike="noStrike" spc="-1">
              <a:solidFill>
                <a:srgbClr val="000000"/>
              </a:solid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algn="just"/>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…they saw tongues of flame hovering over each one’s head. The flames were bright but they did not burn. Instead, t</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he friends’ hearts were full of God’s love and they praised God, in every language under the sun! The present of God’s presence had arrived!! God’s Holy Spirit was given to each one of the friends that day and they went out into the city, telling others about what God had done for them.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21</a:t>
            </a:fld>
            <a:endParaRPr lang="en-GB" sz="1400" b="0" strike="noStrike" spc="-1">
              <a:solidFill>
                <a:srgbClr val="000000"/>
              </a:solid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algn="just"/>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22:</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All the people who’d travelled to Jerusalem to celebrate the Jewish festival of Shavuot were astonished. ‘We can hear these people praising God in our own language!’ they remarked.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22</a:t>
            </a:fld>
            <a:endParaRPr lang="en-GB" sz="1400" b="0" strike="noStrike" spc="-1">
              <a:solidFill>
                <a:srgbClr val="000000"/>
              </a:solid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algn="just"/>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23: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The present of God’s Holy Spirit, his presence, was the beginning of something new – over 3000 people came to believe in God that day, the birthday of the Church.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every year since, the Church has celebrated that very special birthday as the festival of Pentecost.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23</a:t>
            </a:fld>
            <a:endParaRPr lang="en-GB" sz="1400" b="0" strike="noStrike" spc="-1">
              <a:solidFill>
                <a:srgbClr val="000000"/>
              </a:solid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24: </a:t>
            </a:r>
            <a:r>
              <a:rPr lang="en-GB" sz="1800" b="0" dirty="0">
                <a:effectLst/>
                <a:latin typeface="Avenir Next LT Pro" panose="020B0504020202020204" pitchFamily="34" charset="0"/>
                <a:ea typeface="MS Mincho" panose="02020609040205080304" pitchFamily="49" charset="-128"/>
                <a:cs typeface="Times New Roman" panose="02020603050405020304" pitchFamily="18" charset="0"/>
              </a:rPr>
              <a:t>As we’ve heard,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Pentecost, the coming of God’s Holy Spirit to ordinary people, is celebrated by Christians all over the world. The story we’ve just shared used some symbols of the Holy Spirit – many of which can be found in churches, and of course in our very own Guildford Cathedral…..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24</a:t>
            </a:fld>
            <a:endParaRPr lang="en-GB"/>
          </a:p>
        </p:txBody>
      </p:sp>
    </p:spTree>
    <p:extLst>
      <p:ext uri="{BB962C8B-B14F-4D97-AF65-F5344CB8AC3E}">
        <p14:creationId xmlns:p14="http://schemas.microsoft.com/office/powerpoint/2010/main" val="1187808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25:</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…whose proper name is the Cathedral of the Holy Spirit. The symbol of fire, or flames, is one of the most common of these symbols, because of this Pentecost story.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25</a:t>
            </a:fld>
            <a:endParaRPr lang="en-GB"/>
          </a:p>
        </p:txBody>
      </p:sp>
    </p:spTree>
    <p:extLst>
      <p:ext uri="{BB962C8B-B14F-4D97-AF65-F5344CB8AC3E}">
        <p14:creationId xmlns:p14="http://schemas.microsoft.com/office/powerpoint/2010/main" val="1499257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26: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Let’s be quiet and still now as we bring our time together to a close……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…the story of the birthday of the Church reminds us of how ordinary people changed the world with the present of God’s presence…..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26</a:t>
            </a:fld>
            <a:endParaRPr lang="en-GB"/>
          </a:p>
        </p:txBody>
      </p:sp>
    </p:spTree>
    <p:extLst>
      <p:ext uri="{BB962C8B-B14F-4D97-AF65-F5344CB8AC3E}">
        <p14:creationId xmlns:p14="http://schemas.microsoft.com/office/powerpoint/2010/main" val="2338566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27: The gift</a:t>
            </a:r>
          </a:p>
          <a:p>
            <a:r>
              <a:rPr lang="en-GB" sz="1800" dirty="0">
                <a:effectLst/>
                <a:latin typeface="Calibri" panose="020F0502020204030204" pitchFamily="34" charset="0"/>
                <a:ea typeface="MS Mincho" panose="02020609040205080304" pitchFamily="49" charset="-128"/>
              </a:rPr>
              <a:t>Earlier on in our time together, we took a gift box out of our rucksack – I hope you can see how it fits in with our story for today! Jesus’ gift to his followers – and every Christian since – was the present of his presence, his Holy Spirit. Inside our gift box, I have a few things to help us as we think together about this gift, the present of God’s presence. </a:t>
            </a:r>
            <a:r>
              <a:rPr lang="en-GB" sz="1800" i="1" dirty="0">
                <a:effectLst/>
                <a:latin typeface="Calibri" panose="020F0502020204030204" pitchFamily="34" charset="0"/>
                <a:ea typeface="MS Mincho" panose="02020609040205080304" pitchFamily="49" charset="-128"/>
              </a:rPr>
              <a:t>[take out speech bubbles and read them, talking briefly about each if you need to]</a:t>
            </a:r>
          </a:p>
          <a:p>
            <a:endParaRPr lang="en-GB" sz="1800" i="1" dirty="0">
              <a:effectLst/>
              <a:latin typeface="Calibri" panose="020F0502020204030204" pitchFamily="34" charset="0"/>
              <a:ea typeface="MS Mincho" panose="02020609040205080304" pitchFamily="49" charset="-128"/>
            </a:endParaRPr>
          </a:p>
          <a:p>
            <a:r>
              <a:rPr lang="en-GB" sz="1800" b="1" i="1" dirty="0">
                <a:effectLst/>
                <a:latin typeface="Calibri" panose="020F0502020204030204" pitchFamily="34" charset="0"/>
                <a:ea typeface="MS Mincho" panose="02020609040205080304" pitchFamily="49" charset="-128"/>
              </a:rPr>
              <a:t>It will help you: </a:t>
            </a:r>
            <a:r>
              <a:rPr lang="en-GB" sz="1800" b="0" i="1" dirty="0">
                <a:effectLst/>
                <a:latin typeface="Calibri" panose="020F0502020204030204" pitchFamily="34" charset="0"/>
                <a:ea typeface="MS Mincho" panose="02020609040205080304" pitchFamily="49" charset="-128"/>
              </a:rPr>
              <a:t>It helped the disciples to be brave and tell others about Jesus. Christians sometimes call the Holy Spirit ‘The Helper’. It also helps followers of Jesus to follow him, which sometimes means making difficult decisions in life.</a:t>
            </a:r>
            <a:endParaRPr lang="en-GB" sz="1800" b="1" i="1" dirty="0">
              <a:effectLst/>
              <a:latin typeface="Calibri" panose="020F0502020204030204" pitchFamily="34" charset="0"/>
              <a:ea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dirty="0">
                <a:effectLst/>
                <a:latin typeface="Calibri" panose="020F0502020204030204" pitchFamily="34" charset="0"/>
                <a:ea typeface="MS Mincho" panose="02020609040205080304" pitchFamily="49" charset="-128"/>
              </a:rPr>
              <a:t>‘I will be with you, always and forever’: </a:t>
            </a:r>
            <a:r>
              <a:rPr lang="en-GB" sz="1800" b="0" i="1" dirty="0">
                <a:effectLst/>
                <a:latin typeface="Calibri" panose="020F0502020204030204" pitchFamily="34" charset="0"/>
                <a:ea typeface="MS Mincho" panose="02020609040205080304" pitchFamily="49" charset="-128"/>
              </a:rPr>
              <a:t>This was a promise for Jesus’ disciples then, and for all who follow him afterwards, bringing strength, peace and comfort whatever happens. For many of Jesus’ disciples, this sustained them through times of great difficulty [NB most of them encountered persecution, and like Jesus, an untimely death]</a:t>
            </a:r>
            <a:endParaRPr lang="en-GB" sz="1800" b="1" dirty="0"/>
          </a:p>
          <a:p>
            <a:r>
              <a:rPr lang="en-GB" sz="1800" b="1" i="1" dirty="0">
                <a:effectLst/>
                <a:latin typeface="Calibri" panose="020F0502020204030204" pitchFamily="34" charset="0"/>
                <a:ea typeface="MS Mincho" panose="02020609040205080304" pitchFamily="49" charset="-128"/>
              </a:rPr>
              <a:t>It’s a little piece of heaven: </a:t>
            </a:r>
            <a:r>
              <a:rPr lang="en-GB" sz="1800" b="0" i="1" dirty="0">
                <a:effectLst/>
                <a:latin typeface="Calibri" panose="020F0502020204030204" pitchFamily="34" charset="0"/>
                <a:ea typeface="MS Mincho" panose="02020609040205080304" pitchFamily="49" charset="-128"/>
              </a:rPr>
              <a:t>It’s like heavenly DNA! It gives followers of Jesus the same family characteristics as Jesus himself as the Holy Spirit helps them to become more like him.</a:t>
            </a:r>
            <a:endParaRPr lang="en-GB" sz="1800" b="1" i="1" dirty="0">
              <a:effectLst/>
              <a:latin typeface="Calibri" panose="020F0502020204030204" pitchFamily="34" charset="0"/>
              <a:ea typeface="MS Mincho" panose="02020609040205080304" pitchFamily="49" charset="-128"/>
            </a:endParaRPr>
          </a:p>
          <a:p>
            <a:r>
              <a:rPr lang="en-GB" sz="1800" b="1" i="1" dirty="0">
                <a:effectLst/>
                <a:latin typeface="Calibri" panose="020F0502020204030204" pitchFamily="34" charset="0"/>
                <a:ea typeface="MS Mincho" panose="02020609040205080304" pitchFamily="49" charset="-128"/>
              </a:rPr>
              <a:t>It will give you power: </a:t>
            </a:r>
            <a:r>
              <a:rPr lang="en-GB" sz="1800" b="0" i="1" dirty="0">
                <a:effectLst/>
                <a:latin typeface="Calibri" panose="020F0502020204030204" pitchFamily="34" charset="0"/>
                <a:ea typeface="MS Mincho" panose="02020609040205080304" pitchFamily="49" charset="-128"/>
              </a:rPr>
              <a:t>This doesn’t mean physical strength, but the power to love and serve others as Jesus </a:t>
            </a:r>
            <a:r>
              <a:rPr lang="en-GB" sz="1800" i="1" dirty="0">
                <a:effectLst/>
                <a:latin typeface="Calibri" panose="020F0502020204030204" pitchFamily="34" charset="0"/>
                <a:ea typeface="MS Mincho" panose="02020609040205080304" pitchFamily="49" charset="-128"/>
              </a:rPr>
              <a:t>did, or to act bravely when needed. </a:t>
            </a:r>
          </a:p>
        </p:txBody>
      </p:sp>
      <p:sp>
        <p:nvSpPr>
          <p:cNvPr id="4" name="Slide Number Placeholder 3"/>
          <p:cNvSpPr>
            <a:spLocks noGrp="1"/>
          </p:cNvSpPr>
          <p:nvPr>
            <p:ph type="sldNum" sz="quarter" idx="5"/>
          </p:nvPr>
        </p:nvSpPr>
        <p:spPr/>
        <p:txBody>
          <a:bodyPr/>
          <a:lstStyle/>
          <a:p>
            <a:fld id="{9452336A-640A-4383-8EB3-1E8BF0551ADC}" type="slidenum">
              <a:rPr lang="en-GB" smtClean="0"/>
              <a:t>27</a:t>
            </a:fld>
            <a:endParaRPr lang="en-GB"/>
          </a:p>
        </p:txBody>
      </p:sp>
    </p:spTree>
    <p:extLst>
      <p:ext uri="{BB962C8B-B14F-4D97-AF65-F5344CB8AC3E}">
        <p14:creationId xmlns:p14="http://schemas.microsoft.com/office/powerpoint/2010/main" val="1352119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28: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At the end of our time together today, let’s be quiet and still. Jesus promised his friends, the disciples, that through the gift of his Holy Spirit,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will be with you, always and forever.’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this promise made the disciples feel?....</a:t>
            </a:r>
          </a:p>
          <a:p>
            <a:pPr algn="ctr">
              <a:buNone/>
            </a:pPr>
            <a:r>
              <a:rPr lang="en-GB" sz="1800" b="1" dirty="0">
                <a:latin typeface="Century Gothic" panose="020B0502020202020204" pitchFamily="34" charset="0"/>
                <a:ea typeface="MS Mincho" panose="02020609040205080304" pitchFamily="49" charset="-128"/>
                <a:cs typeface="Tahoma" panose="020B0604030504040204" pitchFamily="34" charset="0"/>
              </a:rPr>
              <a:t>….I wonder how this promise helps Christians now?....</a:t>
            </a:r>
          </a:p>
          <a:p>
            <a:pPr algn="ctr">
              <a:buNone/>
            </a:pPr>
            <a:r>
              <a:rPr lang="en-GB" sz="1800" b="1" dirty="0">
                <a:latin typeface="Century Gothic" panose="020B0502020202020204" pitchFamily="34" charset="0"/>
                <a:ea typeface="MS Mincho" panose="02020609040205080304" pitchFamily="49" charset="-128"/>
                <a:cs typeface="Tahoma" panose="020B0604030504040204" pitchFamily="34" charset="0"/>
              </a:rPr>
              <a:t>….I wonder what you think about the promise that Jesus made?....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if you know anyone who might find these words helpful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endParaRPr lang="en-GB" sz="18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Jesus said that the present of the presence of God’s Holy Spirit is a gift for all those who follow Jesus on their life’s journey….it’s his way of being with them, always and forever.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Spend some time in quiet reflection now…..</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200" b="1" dirty="0">
                <a:effectLst/>
                <a:latin typeface="Avenir Next LT Pro" panose="020B0504020202020204" pitchFamily="34" charset="0"/>
                <a:ea typeface="Calibri" panose="020F0502020204030204" pitchFamily="34" charset="0"/>
                <a:cs typeface="Times New Roman" panose="02020603050405020304" pitchFamily="18" charset="0"/>
              </a:rPr>
              <a:t>Prayer:</a:t>
            </a:r>
            <a:endParaRPr lang="en-GB" sz="12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200" b="0" dirty="0">
                <a:effectLst/>
                <a:latin typeface="Avenir Next LT Pro" panose="020B0504020202020204" pitchFamily="34" charset="0"/>
                <a:ea typeface="Calibri" panose="020F0502020204030204" pitchFamily="34" charset="0"/>
                <a:cs typeface="Times New Roman" panose="02020603050405020304" pitchFamily="18" charset="0"/>
              </a:rPr>
              <a:t>I’m going to use a prayer that’s based on the promise that Jesus made. Join in the words on the screen (‘We are not alone!’) if</a:t>
            </a:r>
            <a:r>
              <a:rPr lang="en-GB" sz="1200" b="0" baseline="0" dirty="0">
                <a:effectLst/>
                <a:latin typeface="Avenir Next LT Pro" panose="020B0504020202020204" pitchFamily="34" charset="0"/>
                <a:ea typeface="Calibri" panose="020F0502020204030204" pitchFamily="34" charset="0"/>
                <a:cs typeface="Times New Roman" panose="02020603050405020304" pitchFamily="18" charset="0"/>
              </a:rPr>
              <a:t> you’d like to, or if you’d prefer, just be still and quiet with your own thoughts</a:t>
            </a:r>
            <a:r>
              <a:rPr lang="en-GB" sz="1200" b="0" dirty="0">
                <a:effectLst/>
                <a:latin typeface="Avenir Next LT Pro" panose="020B0504020202020204" pitchFamily="34" charset="0"/>
                <a:ea typeface="Calibri" panose="020F0502020204030204" pitchFamily="34" charset="0"/>
                <a:cs typeface="Times New Roman" panose="02020603050405020304" pitchFamily="18" charset="0"/>
              </a:rPr>
              <a:t>:</a:t>
            </a: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28</a:t>
            </a:fld>
            <a:endParaRPr lang="en-GB"/>
          </a:p>
        </p:txBody>
      </p:sp>
    </p:spTree>
    <p:extLst>
      <p:ext uri="{BB962C8B-B14F-4D97-AF65-F5344CB8AC3E}">
        <p14:creationId xmlns:p14="http://schemas.microsoft.com/office/powerpoint/2010/main" val="3028165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232323"/>
                </a:solidFill>
                <a:effectLst/>
                <a:latin typeface="Avenir Next LT Pro" panose="020B0504020202020204" pitchFamily="34" charset="0"/>
                <a:ea typeface="Calibri" panose="020F0502020204030204" pitchFamily="34" charset="0"/>
                <a:cs typeface="Arial" panose="020B0604020202020204" pitchFamily="34" charset="0"/>
              </a:rPr>
              <a:t>Slide 29: </a:t>
            </a:r>
            <a:r>
              <a:rPr lang="en-GB" sz="1800" b="0" dirty="0">
                <a:solidFill>
                  <a:srgbClr val="232323"/>
                </a:solidFill>
                <a:effectLst/>
                <a:latin typeface="Avenir Next LT Pro" panose="020B0504020202020204" pitchFamily="34" charset="0"/>
                <a:ea typeface="Calibri" panose="020F0502020204030204" pitchFamily="34" charset="0"/>
                <a:cs typeface="Arial" panose="020B0604020202020204" pitchFamily="34" charset="0"/>
              </a:rPr>
              <a:t>Dear God</a:t>
            </a:r>
            <a:endParaRPr lang="en-GB" sz="1800" b="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0" dirty="0">
                <a:solidFill>
                  <a:srgbClr val="232323"/>
                </a:solidFill>
                <a:effectLst/>
                <a:latin typeface="Avenir Next LT Pro" panose="020B0504020202020204" pitchFamily="34" charset="0"/>
                <a:ea typeface="Calibri" panose="020F0502020204030204" pitchFamily="34" charset="0"/>
                <a:cs typeface="Arial" panose="020B0604020202020204" pitchFamily="34" charset="0"/>
              </a:rPr>
              <a:t>We remember how you sent the gift of your Spirit.</a:t>
            </a:r>
            <a:endParaRPr lang="en-GB" sz="1800" b="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solidFill>
                  <a:srgbClr val="232323"/>
                </a:solidFill>
                <a:effectLst/>
                <a:latin typeface="Avenir Next LT Pro" panose="020B0504020202020204" pitchFamily="34" charset="0"/>
                <a:ea typeface="Calibri" panose="020F0502020204030204" pitchFamily="34" charset="0"/>
                <a:cs typeface="Arial" panose="020B0604020202020204" pitchFamily="34" charset="0"/>
              </a:rPr>
              <a:t>We are not alone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29</a:t>
            </a:fld>
            <a:endParaRPr lang="en-GB"/>
          </a:p>
        </p:txBody>
      </p:sp>
    </p:spTree>
    <p:extLst>
      <p:ext uri="{BB962C8B-B14F-4D97-AF65-F5344CB8AC3E}">
        <p14:creationId xmlns:p14="http://schemas.microsoft.com/office/powerpoint/2010/main" val="175851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To boldly go…..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Today we are going on another journey, a journey that began in the time of Jesus, but before we go there…..</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3</a:t>
            </a:fld>
            <a:endParaRPr lang="en-GB"/>
          </a:p>
        </p:txBody>
      </p:sp>
    </p:spTree>
    <p:extLst>
      <p:ext uri="{BB962C8B-B14F-4D97-AF65-F5344CB8AC3E}">
        <p14:creationId xmlns:p14="http://schemas.microsoft.com/office/powerpoint/2010/main" val="1647407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D06A6-DE6A-95F2-43D7-F585CE04C6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BA672-00A1-9E55-888F-D069C85BD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DCCD3-DEB4-BCF1-7FCB-273DDF8AF479}"/>
              </a:ext>
            </a:extLst>
          </p:cNvPr>
          <p:cNvSpPr>
            <a:spLocks noGrp="1"/>
          </p:cNvSpPr>
          <p:nvPr>
            <p:ph type="body" idx="1"/>
          </p:nvPr>
        </p:nvSpPr>
        <p:spPr/>
        <p:txBody>
          <a:bodyPr/>
          <a:lstStyle/>
          <a:p>
            <a:r>
              <a:rPr lang="en-GB" sz="1800" b="1" dirty="0">
                <a:solidFill>
                  <a:srgbClr val="232323"/>
                </a:solidFill>
                <a:effectLst/>
                <a:latin typeface="Avenir Next LT Pro" panose="020B0504020202020204" pitchFamily="34" charset="0"/>
                <a:ea typeface="Calibri" panose="020F0502020204030204" pitchFamily="34" charset="0"/>
                <a:cs typeface="Arial" panose="020B0604020202020204" pitchFamily="34" charset="0"/>
              </a:rPr>
              <a:t>Slide 30:</a:t>
            </a:r>
            <a:r>
              <a:rPr lang="en-GB" sz="18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r>
              <a:rPr lang="en-GB" sz="1800" dirty="0">
                <a:solidFill>
                  <a:srgbClr val="232323"/>
                </a:solidFill>
                <a:effectLst/>
                <a:latin typeface="Avenir Next LT Pro" panose="020B0504020202020204" pitchFamily="34" charset="0"/>
                <a:ea typeface="Calibri" panose="020F0502020204030204" pitchFamily="34" charset="0"/>
                <a:cs typeface="Arial" panose="020B0604020202020204" pitchFamily="34" charset="0"/>
              </a:rPr>
              <a:t>As part of this school community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solidFill>
                  <a:srgbClr val="232323"/>
                </a:solidFill>
                <a:effectLst/>
                <a:latin typeface="Avenir Next LT Pro" panose="020B0504020202020204" pitchFamily="34" charset="0"/>
                <a:ea typeface="Calibri" panose="020F0502020204030204" pitchFamily="34" charset="0"/>
                <a:cs typeface="Arial" panose="020B0604020202020204" pitchFamily="34" charset="0"/>
              </a:rPr>
              <a:t>We are not alone!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5F2EA0D8-8EFF-38CF-97C7-1BF85AD8B24F}"/>
              </a:ext>
            </a:extLst>
          </p:cNvPr>
          <p:cNvSpPr>
            <a:spLocks noGrp="1"/>
          </p:cNvSpPr>
          <p:nvPr>
            <p:ph type="sldNum" sz="quarter" idx="5"/>
          </p:nvPr>
        </p:nvSpPr>
        <p:spPr/>
        <p:txBody>
          <a:bodyPr/>
          <a:lstStyle/>
          <a:p>
            <a:fld id="{4A2A51ED-6BC5-4CFB-89D2-E1A1420AF81A}" type="slidenum">
              <a:rPr lang="en-GB" smtClean="0"/>
              <a:t>30</a:t>
            </a:fld>
            <a:endParaRPr lang="en-GB"/>
          </a:p>
        </p:txBody>
      </p:sp>
    </p:spTree>
    <p:extLst>
      <p:ext uri="{BB962C8B-B14F-4D97-AF65-F5344CB8AC3E}">
        <p14:creationId xmlns:p14="http://schemas.microsoft.com/office/powerpoint/2010/main" val="4048941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C9883-7CF6-392C-B19A-8E3F0948C3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132D3-11DA-C7D2-BFAA-34F930DC7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CDE0B6-53F5-7471-08CC-43DC6C8E4B7B}"/>
              </a:ext>
            </a:extLst>
          </p:cNvPr>
          <p:cNvSpPr>
            <a:spLocks noGrp="1"/>
          </p:cNvSpPr>
          <p:nvPr>
            <p:ph type="body" idx="1"/>
          </p:nvPr>
        </p:nvSpPr>
        <p:spPr/>
        <p:txBody>
          <a:bodyPr/>
          <a:lstStyle/>
          <a:p>
            <a:r>
              <a:rPr lang="en-GB" sz="1800" b="1" dirty="0">
                <a:solidFill>
                  <a:srgbClr val="232323"/>
                </a:solidFill>
                <a:effectLst/>
                <a:latin typeface="Avenir Next LT Pro" panose="020B0504020202020204" pitchFamily="34" charset="0"/>
                <a:ea typeface="Calibri" panose="020F0502020204030204" pitchFamily="34" charset="0"/>
                <a:cs typeface="Arial" panose="020B0604020202020204" pitchFamily="34" charset="0"/>
              </a:rPr>
              <a:t>Slide 31: </a:t>
            </a:r>
            <a:r>
              <a:rPr lang="en-GB" sz="1800" dirty="0">
                <a:solidFill>
                  <a:srgbClr val="232323"/>
                </a:solidFill>
                <a:effectLst/>
                <a:latin typeface="Avenir Next LT Pro" panose="020B0504020202020204" pitchFamily="34" charset="0"/>
                <a:ea typeface="Calibri" panose="020F0502020204030204" pitchFamily="34" charset="0"/>
                <a:cs typeface="Arial" panose="020B0604020202020204" pitchFamily="34" charset="0"/>
              </a:rPr>
              <a:t>In our homes and with our families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solidFill>
                  <a:srgbClr val="232323"/>
                </a:solidFill>
                <a:effectLst/>
                <a:latin typeface="Avenir Next LT Pro" panose="020B0504020202020204" pitchFamily="34" charset="0"/>
                <a:ea typeface="Calibri" panose="020F0502020204030204" pitchFamily="34" charset="0"/>
                <a:cs typeface="Arial" panose="020B0604020202020204" pitchFamily="34" charset="0"/>
              </a:rPr>
              <a:t>We are not alone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0BE89899-77B4-60E5-9943-D34FD8FCFE42}"/>
              </a:ext>
            </a:extLst>
          </p:cNvPr>
          <p:cNvSpPr>
            <a:spLocks noGrp="1"/>
          </p:cNvSpPr>
          <p:nvPr>
            <p:ph type="sldNum" sz="quarter" idx="5"/>
          </p:nvPr>
        </p:nvSpPr>
        <p:spPr/>
        <p:txBody>
          <a:bodyPr/>
          <a:lstStyle/>
          <a:p>
            <a:fld id="{4A2A51ED-6BC5-4CFB-89D2-E1A1420AF81A}" type="slidenum">
              <a:rPr lang="en-GB" smtClean="0"/>
              <a:t>31</a:t>
            </a:fld>
            <a:endParaRPr lang="en-GB"/>
          </a:p>
        </p:txBody>
      </p:sp>
    </p:spTree>
    <p:extLst>
      <p:ext uri="{BB962C8B-B14F-4D97-AF65-F5344CB8AC3E}">
        <p14:creationId xmlns:p14="http://schemas.microsoft.com/office/powerpoint/2010/main" val="3270255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232323"/>
                </a:solidFill>
                <a:effectLst/>
                <a:latin typeface="Avenir Next LT Pro" panose="020B0504020202020204" pitchFamily="34" charset="0"/>
                <a:ea typeface="Calibri" panose="020F0502020204030204" pitchFamily="34" charset="0"/>
                <a:cs typeface="Arial" panose="020B0604020202020204" pitchFamily="34" charset="0"/>
              </a:rPr>
              <a:t>Slide 32: </a:t>
            </a:r>
            <a:r>
              <a:rPr lang="en-GB" sz="1800" dirty="0">
                <a:solidFill>
                  <a:srgbClr val="232323"/>
                </a:solidFill>
                <a:effectLst/>
                <a:latin typeface="Avenir Next LT Pro" panose="020B0504020202020204" pitchFamily="34" charset="0"/>
                <a:ea typeface="Calibri" panose="020F0502020204030204" pitchFamily="34" charset="0"/>
                <a:cs typeface="Arial" panose="020B0604020202020204" pitchFamily="34" charset="0"/>
              </a:rPr>
              <a:t>Wherever we are and whatever we do,</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solidFill>
                  <a:srgbClr val="232323"/>
                </a:solidFill>
                <a:effectLst/>
                <a:latin typeface="Avenir Next LT Pro" panose="020B0504020202020204" pitchFamily="34" charset="0"/>
                <a:ea typeface="Calibri" panose="020F0502020204030204" pitchFamily="34" charset="0"/>
                <a:cs typeface="Arial" panose="020B0604020202020204" pitchFamily="34" charset="0"/>
              </a:rPr>
              <a:t>We are not alone!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32</a:t>
            </a:fld>
            <a:endParaRPr lang="en-GB"/>
          </a:p>
        </p:txBody>
      </p:sp>
    </p:spTree>
    <p:extLst>
      <p:ext uri="{BB962C8B-B14F-4D97-AF65-F5344CB8AC3E}">
        <p14:creationId xmlns:p14="http://schemas.microsoft.com/office/powerpoint/2010/main" val="1157084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A98549-A5F1-449E-81FD-A654F5C561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34: Use this term’s leaving words</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Leader: </a:t>
            </a:r>
            <a:r>
              <a:rPr lang="en-GB" sz="1800" kern="1200" dirty="0">
                <a:effectLst/>
                <a:latin typeface="Calibri" panose="020F0502020204030204" pitchFamily="34" charset="0"/>
                <a:ea typeface="+mn-ea"/>
                <a:cs typeface="Times New Roman" panose="02020603050405020304" pitchFamily="18" charset="0"/>
              </a:rPr>
              <a:t>We have journeyed together today.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ALL: ….May God go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Sign for ‘go with us’ – we have invented this! After you’ve signed ‘God’, bring your finger down alongside your other finger and make them ‘journey together’ in front of you.</a:t>
            </a:r>
            <a:endParaRPr lang="en-GB" dirty="0"/>
          </a:p>
        </p:txBody>
      </p:sp>
      <p:sp>
        <p:nvSpPr>
          <p:cNvPr id="4" name="Slide Number Placeholder 3"/>
          <p:cNvSpPr>
            <a:spLocks noGrp="1"/>
          </p:cNvSpPr>
          <p:nvPr>
            <p:ph type="sldNum" sz="quarter" idx="5"/>
          </p:nvPr>
        </p:nvSpPr>
        <p:spPr/>
        <p:txBody>
          <a:bodyPr/>
          <a:lstStyle/>
          <a:p>
            <a:fld id="{A2CAF183-2B7C-4E4C-ACC2-107AD8DFB44A}" type="slidenum">
              <a:rPr lang="en-GB" smtClean="0"/>
              <a:pPr/>
              <a:t>34</a:t>
            </a:fld>
            <a:endParaRPr lang="en-GB"/>
          </a:p>
        </p:txBody>
      </p:sp>
    </p:spTree>
    <p:extLst>
      <p:ext uri="{BB962C8B-B14F-4D97-AF65-F5344CB8AC3E}">
        <p14:creationId xmlns:p14="http://schemas.microsoft.com/office/powerpoint/2010/main" val="3061807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battery tealights</a:t>
            </a:r>
          </a:p>
          <a:p>
            <a:pPr>
              <a:buNone/>
            </a:pPr>
            <a:r>
              <a:rPr lang="en-GB" sz="1800" b="1" dirty="0">
                <a:effectLst/>
                <a:latin typeface="Calibri" panose="020F0502020204030204" pitchFamily="34" charset="0"/>
                <a:ea typeface="MS Mincho" panose="02020609040205080304" pitchFamily="49" charset="-128"/>
              </a:rPr>
              <a:t>‘Be who God made you to be, and you’ll set the world on fire’.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rPr>
              <a:t>When the gift of the Holy Spirit came, Jesus’ disciples changed the world by being who God had made them to be. </a:t>
            </a:r>
          </a:p>
          <a:p>
            <a:pPr>
              <a:buNone/>
            </a:pPr>
            <a:r>
              <a:rPr lang="en-GB" sz="1800" dirty="0">
                <a:effectLst/>
                <a:latin typeface="Calibri" panose="020F0502020204030204" pitchFamily="34" charset="0"/>
                <a:ea typeface="MS Mincho" panose="02020609040205080304" pitchFamily="49" charset="-128"/>
              </a:rPr>
              <a:t>St. Catherine of Siena wanted to encourage other Christians to follow the disciples’ example.</a:t>
            </a:r>
          </a:p>
          <a:p>
            <a:pPr>
              <a:buNone/>
            </a:pPr>
            <a:endParaRPr lang="en-GB" sz="1800" dirty="0">
              <a:effectLst/>
              <a:latin typeface="Calibri" panose="020F0502020204030204" pitchFamily="34" charset="0"/>
              <a:ea typeface="MS Mincho" panose="02020609040205080304" pitchFamily="49" charset="-128"/>
            </a:endParaRPr>
          </a:p>
          <a:p>
            <a:pPr>
              <a:buNone/>
            </a:pPr>
            <a:r>
              <a:rPr lang="en-GB" sz="1800" i="1" dirty="0">
                <a:effectLst/>
                <a:latin typeface="Calibri" panose="020F0502020204030204" pitchFamily="34" charset="0"/>
                <a:ea typeface="MS Mincho" panose="02020609040205080304" pitchFamily="49" charset="-128"/>
                <a:cs typeface="Times New Roman" panose="02020603050405020304" pitchFamily="18" charset="0"/>
              </a:rPr>
              <a:t>Take time to explore the words of St. Catherine of Siena with your own class, especially with younger children, or they may interpret the words literally! Ensure in your discussion that you include sharing thoughts about being the very best ‘me’ that they can be, the things that children are passionate about, or the things that they are good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endParaRPr lang="en-GB" sz="1800" dirty="0">
              <a:effectLst/>
              <a:latin typeface="Calibri" panose="020F0502020204030204" pitchFamily="34" charset="0"/>
              <a:ea typeface="MS Mincho" panose="02020609040205080304" pitchFamily="49" charset="-128"/>
            </a:endParaRPr>
          </a:p>
          <a:p>
            <a:pPr>
              <a:buNone/>
            </a:pPr>
            <a:r>
              <a:rPr lang="en-GB" sz="1800" dirty="0">
                <a:effectLst/>
                <a:latin typeface="Calibri" panose="020F0502020204030204" pitchFamily="34" charset="0"/>
                <a:ea typeface="MS Mincho" panose="02020609040205080304" pitchFamily="49" charset="-128"/>
              </a:rPr>
              <a:t>I wonder who you think you are? Or who God made you to be?</a:t>
            </a:r>
          </a:p>
          <a:p>
            <a:pPr>
              <a:buNone/>
            </a:pPr>
            <a:r>
              <a:rPr lang="en-GB" b="0" dirty="0"/>
              <a:t>What character, talents and abilities do you have?</a:t>
            </a:r>
          </a:p>
          <a:p>
            <a:pPr>
              <a:buNone/>
            </a:pPr>
            <a:r>
              <a:rPr lang="en-GB" b="0" dirty="0"/>
              <a:t>How can you use these to make the world a better place – to ‘set the world on fire’? </a:t>
            </a:r>
          </a:p>
          <a:p>
            <a:pPr>
              <a:buNone/>
            </a:pPr>
            <a:r>
              <a:rPr lang="en-GB" b="0" dirty="0"/>
              <a:t>Take a tealight and turn it on and hold it in your hands as you think or pray.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MS Mincho" panose="02020609040205080304" pitchFamily="49" charset="-128"/>
              </a:rPr>
              <a:t>‘Be who God made you to be, and you’ll set the world on fire’. </a:t>
            </a:r>
            <a:endParaRPr lang="en-GB" sz="1200" b="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mbria" panose="02040503050406030204" pitchFamily="18" charset="0"/>
                <a:ea typeface="MS Mincho" panose="02020609040205080304" pitchFamily="49" charset="-128"/>
                <a:cs typeface="Times New Roman" panose="02020603050405020304" pitchFamily="18" charset="0"/>
              </a:rPr>
              <a:t>L</a:t>
            </a:r>
            <a:r>
              <a:rPr lang="en-GB" b="0" dirty="0"/>
              <a:t>eave the tealight on the tray as a sign that you will try to do this.</a:t>
            </a:r>
          </a:p>
        </p:txBody>
      </p:sp>
      <p:sp>
        <p:nvSpPr>
          <p:cNvPr id="4" name="Slide Number Placeholder 3"/>
          <p:cNvSpPr>
            <a:spLocks noGrp="1"/>
          </p:cNvSpPr>
          <p:nvPr>
            <p:ph type="sldNum" sz="quarter" idx="5"/>
          </p:nvPr>
        </p:nvSpPr>
        <p:spPr/>
        <p:txBody>
          <a:bodyPr/>
          <a:lstStyle/>
          <a:p>
            <a:fld id="{9452336A-640A-4383-8EB3-1E8BF0551ADC}" type="slidenum">
              <a:rPr lang="en-GB" smtClean="0"/>
              <a:t>35</a:t>
            </a:fld>
            <a:endParaRPr lang="en-GB"/>
          </a:p>
        </p:txBody>
      </p:sp>
    </p:spTree>
    <p:extLst>
      <p:ext uri="{BB962C8B-B14F-4D97-AF65-F5344CB8AC3E}">
        <p14:creationId xmlns:p14="http://schemas.microsoft.com/office/powerpoint/2010/main" val="2922431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 ‘Goodbye’</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 say goodbye for all sorts of different reasons….</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[think of some together]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Going on a journey sometimes means saying ‘goodbye’ – as well as ‘hello’! – and every language across with world will have a word that means ‘goodbye’. Let’s look at some now….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4</a:t>
            </a:fld>
            <a:endParaRPr lang="en-GB"/>
          </a:p>
        </p:txBody>
      </p:sp>
    </p:spTree>
    <p:extLst>
      <p:ext uri="{BB962C8B-B14F-4D97-AF65-F5344CB8AC3E}">
        <p14:creationId xmlns:p14="http://schemas.microsoft.com/office/powerpoint/2010/main" val="81502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Slides 5-11: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Look at the different words that all mean ‘goodbye’ – how many do children recognise? </a:t>
            </a:r>
            <a:r>
              <a:rPr lang="en-GB" sz="1800" i="1">
                <a:effectLst/>
                <a:latin typeface="Calibri" panose="020F0502020204030204" pitchFamily="34" charset="0"/>
                <a:ea typeface="MS Mincho" panose="02020609040205080304" pitchFamily="49" charset="-128"/>
                <a:cs typeface="Times New Roman" panose="02020603050405020304" pitchFamily="18" charset="0"/>
              </a:rPr>
              <a:t>Practise saying some together - invite children who speak the language to advise on pronunciation.</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a:p>
            <a:endParaRPr lang="en-GB" b="1" dirty="0"/>
          </a:p>
          <a:p>
            <a:r>
              <a:rPr lang="en-GB" b="1" dirty="0"/>
              <a:t>Slide 5: UK</a:t>
            </a:r>
          </a:p>
        </p:txBody>
      </p:sp>
      <p:sp>
        <p:nvSpPr>
          <p:cNvPr id="4" name="Slide Number Placeholder 3"/>
          <p:cNvSpPr>
            <a:spLocks noGrp="1"/>
          </p:cNvSpPr>
          <p:nvPr>
            <p:ph type="sldNum" sz="quarter" idx="5"/>
          </p:nvPr>
        </p:nvSpPr>
        <p:spPr/>
        <p:txBody>
          <a:bodyPr/>
          <a:lstStyle/>
          <a:p>
            <a:fld id="{9452336A-640A-4383-8EB3-1E8BF0551ADC}" type="slidenum">
              <a:rPr lang="en-GB" smtClean="0"/>
              <a:t>5</a:t>
            </a:fld>
            <a:endParaRPr lang="en-GB"/>
          </a:p>
        </p:txBody>
      </p:sp>
    </p:spTree>
    <p:extLst>
      <p:ext uri="{BB962C8B-B14F-4D97-AF65-F5344CB8AC3E}">
        <p14:creationId xmlns:p14="http://schemas.microsoft.com/office/powerpoint/2010/main" val="228935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6: French</a:t>
            </a: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6</a:t>
            </a:fld>
            <a:endParaRPr lang="en-GB"/>
          </a:p>
        </p:txBody>
      </p:sp>
    </p:spTree>
    <p:extLst>
      <p:ext uri="{BB962C8B-B14F-4D97-AF65-F5344CB8AC3E}">
        <p14:creationId xmlns:p14="http://schemas.microsoft.com/office/powerpoint/2010/main" val="2687842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7: German </a:t>
            </a:r>
            <a:r>
              <a:rPr lang="en-GB" b="0" dirty="0"/>
              <a:t>[the ‘w’ is pronounced as a ‘v’]</a:t>
            </a:r>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7</a:t>
            </a:fld>
            <a:endParaRPr lang="en-GB"/>
          </a:p>
        </p:txBody>
      </p:sp>
    </p:spTree>
    <p:extLst>
      <p:ext uri="{BB962C8B-B14F-4D97-AF65-F5344CB8AC3E}">
        <p14:creationId xmlns:p14="http://schemas.microsoft.com/office/powerpoint/2010/main" val="251688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8: Italian</a:t>
            </a: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8</a:t>
            </a:fld>
            <a:endParaRPr lang="en-GB"/>
          </a:p>
        </p:txBody>
      </p:sp>
    </p:spTree>
    <p:extLst>
      <p:ext uri="{BB962C8B-B14F-4D97-AF65-F5344CB8AC3E}">
        <p14:creationId xmlns:p14="http://schemas.microsoft.com/office/powerpoint/2010/main" val="1428079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Spanish</a:t>
            </a:r>
          </a:p>
        </p:txBody>
      </p:sp>
      <p:sp>
        <p:nvSpPr>
          <p:cNvPr id="4" name="Slide Number Placeholder 3"/>
          <p:cNvSpPr>
            <a:spLocks noGrp="1"/>
          </p:cNvSpPr>
          <p:nvPr>
            <p:ph type="sldNum" sz="quarter" idx="5"/>
          </p:nvPr>
        </p:nvSpPr>
        <p:spPr/>
        <p:txBody>
          <a:bodyPr/>
          <a:lstStyle/>
          <a:p>
            <a:fld id="{9452336A-640A-4383-8EB3-1E8BF0551ADC}" type="slidenum">
              <a:rPr lang="en-GB" smtClean="0"/>
              <a:t>9</a:t>
            </a:fld>
            <a:endParaRPr lang="en-GB"/>
          </a:p>
        </p:txBody>
      </p:sp>
    </p:spTree>
    <p:extLst>
      <p:ext uri="{BB962C8B-B14F-4D97-AF65-F5344CB8AC3E}">
        <p14:creationId xmlns:p14="http://schemas.microsoft.com/office/powerpoint/2010/main" val="316751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28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8712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697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4/15/2025</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13036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4/15/2025</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269681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4/15/2025</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254688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4/15/2025</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332888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4/15/2025</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9421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4/15/2025</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2972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4/15/2025</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50676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4/15/2025</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04121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3615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4/15/2025</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15263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4/15/2025</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33381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4/15/2025</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5517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5695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410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8441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777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1198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8906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594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42458275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4/15/2025</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extLst>
      <p:ext uri="{BB962C8B-B14F-4D97-AF65-F5344CB8AC3E}">
        <p14:creationId xmlns:p14="http://schemas.microsoft.com/office/powerpoint/2010/main" val="48674106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973A0-018F-4C7C-A243-7190465128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468313" y="1228398"/>
            <a:ext cx="8064500" cy="4401205"/>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a:t>
            </a:r>
            <a:r>
              <a:rPr lang="en-GB" altLang="en-US" sz="4000">
                <a:latin typeface="Century Gothic" panose="020B0502020202020204" pitchFamily="34" charset="0"/>
              </a:rPr>
              <a:t>the way…</a:t>
            </a:r>
            <a:endParaRPr lang="en-GB" altLang="en-US" sz="4000" dirty="0">
              <a:latin typeface="Century Gothic" panose="020B0502020202020204" pitchFamily="34" charset="0"/>
            </a:endParaRP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609F9732-046E-02F9-E93A-437CE9861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9588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4476"/>
          </a:xfrm>
          <a:prstGeom prst="rect">
            <a:avLst/>
          </a:prstGeom>
          <a:ln>
            <a:solidFill>
              <a:srgbClr val="FFFFFF"/>
            </a:solidFill>
          </a:ln>
        </p:spPr>
      </p:pic>
      <p:sp>
        <p:nvSpPr>
          <p:cNvPr id="3" name="Rectangle 2"/>
          <p:cNvSpPr/>
          <p:nvPr/>
        </p:nvSpPr>
        <p:spPr>
          <a:xfrm>
            <a:off x="2421498" y="548680"/>
            <a:ext cx="4493018" cy="1862048"/>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w="12700">
                  <a:solidFill>
                    <a:srgbClr val="EEECE1">
                      <a:satMod val="155000"/>
                    </a:srgbClr>
                  </a:solidFill>
                  <a:prstDash val="solid"/>
                </a:ln>
                <a:solidFill>
                  <a:srgbClr val="1F497D">
                    <a:tint val="85000"/>
                    <a:satMod val="155000"/>
                  </a:srgbClr>
                </a:solidFill>
                <a:effectLst>
                  <a:outerShdw blurRad="41275" dist="20320" dir="1800000" algn="tl" rotWithShape="0">
                    <a:srgbClr val="000000">
                      <a:alpha val="40000"/>
                    </a:srgbClr>
                  </a:outerShdw>
                </a:effectLst>
                <a:uLnTx/>
                <a:uFillTx/>
                <a:latin typeface="Calibri"/>
                <a:ea typeface="+mn-ea"/>
                <a:cs typeface="+mn-cs"/>
              </a:rPr>
              <a:t>Greece</a:t>
            </a:r>
          </a:p>
        </p:txBody>
      </p:sp>
      <p:sp>
        <p:nvSpPr>
          <p:cNvPr id="5" name="Oval Callout 4"/>
          <p:cNvSpPr/>
          <p:nvPr/>
        </p:nvSpPr>
        <p:spPr>
          <a:xfrm>
            <a:off x="1476375" y="2781300"/>
            <a:ext cx="6480175" cy="2879725"/>
          </a:xfrm>
          <a:prstGeom prst="wedgeEllipseCallout">
            <a:avLst>
              <a:gd name="adj1" fmla="val -48811"/>
              <a:gd name="adj2" fmla="val -53978"/>
            </a:avLst>
          </a:prstGeom>
          <a:solidFill>
            <a:srgbClr val="3366FF"/>
          </a:solidFill>
          <a:ln>
            <a:solidFill>
              <a:schemeClr val="bg1"/>
            </a:solid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5400" b="1" i="0" u="none" strike="noStrike" kern="1200" cap="none" spc="0" normalizeH="0" baseline="0" noProof="0" dirty="0">
                <a:ln>
                  <a:noFill/>
                </a:ln>
                <a:solidFill>
                  <a:prstClr val="black"/>
                </a:solidFill>
                <a:effectLst/>
                <a:uLnTx/>
                <a:uFillTx/>
                <a:latin typeface="Century Gothic"/>
                <a:ea typeface="+mn-ea"/>
                <a:cs typeface="Century Gothic"/>
              </a:rPr>
              <a:t>Αντίο</a:t>
            </a:r>
            <a:r>
              <a:rPr kumimoji="0" lang="en-US" sz="5400" b="1" i="0" u="none" strike="noStrike" kern="1200" cap="none" spc="0" normalizeH="0" baseline="0" noProof="0" dirty="0">
                <a:ln>
                  <a:noFill/>
                </a:ln>
                <a:solidFill>
                  <a:prstClr val="black"/>
                </a:solidFill>
                <a:effectLst/>
                <a:uLnTx/>
                <a:uFillTx/>
                <a:latin typeface="Century Gothic"/>
                <a:ea typeface="+mn-ea"/>
                <a:cs typeface="Century Gothic"/>
              </a:rPr>
              <a:t>!</a:t>
            </a:r>
          </a:p>
        </p:txBody>
      </p:sp>
    </p:spTree>
    <p:extLst>
      <p:ext uri="{BB962C8B-B14F-4D97-AF65-F5344CB8AC3E}">
        <p14:creationId xmlns:p14="http://schemas.microsoft.com/office/powerpoint/2010/main" val="162637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BC688-216E-6C66-EFC3-35775A7B46B5}"/>
            </a:ext>
          </a:extLst>
        </p:cNvPr>
        <p:cNvGrpSpPr/>
        <p:nvPr/>
      </p:nvGrpSpPr>
      <p:grpSpPr>
        <a:xfrm>
          <a:off x="0" y="0"/>
          <a:ext cx="0" cy="0"/>
          <a:chOff x="0" y="0"/>
          <a:chExt cx="0" cy="0"/>
        </a:xfrm>
      </p:grpSpPr>
      <p:pic>
        <p:nvPicPr>
          <p:cNvPr id="6" name="Picture 5" descr="A flag with red and white stripes&#10;&#10;AI-generated content may be incorrect.">
            <a:extLst>
              <a:ext uri="{FF2B5EF4-FFF2-40B4-BE49-F238E27FC236}">
                <a16:creationId xmlns:a16="http://schemas.microsoft.com/office/drawing/2014/main" id="{65EE5870-7CC0-832E-8D57-F74BB45C79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
        <p:nvSpPr>
          <p:cNvPr id="3" name="Rectangle 2">
            <a:extLst>
              <a:ext uri="{FF2B5EF4-FFF2-40B4-BE49-F238E27FC236}">
                <a16:creationId xmlns:a16="http://schemas.microsoft.com/office/drawing/2014/main" id="{EC3A3BE7-6DA6-9E1E-B240-12CF571375C0}"/>
              </a:ext>
            </a:extLst>
          </p:cNvPr>
          <p:cNvSpPr/>
          <p:nvPr/>
        </p:nvSpPr>
        <p:spPr>
          <a:xfrm>
            <a:off x="592536" y="548680"/>
            <a:ext cx="8150949" cy="1862048"/>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w="12700">
                  <a:solidFill>
                    <a:srgbClr val="EEECE1">
                      <a:satMod val="155000"/>
                    </a:srgbClr>
                  </a:solidFill>
                  <a:prstDash val="solid"/>
                </a:ln>
                <a:solidFill>
                  <a:srgbClr val="1F497D">
                    <a:tint val="85000"/>
                    <a:satMod val="155000"/>
                  </a:srgbClr>
                </a:solidFill>
                <a:effectLst>
                  <a:outerShdw blurRad="41275" dist="20320" dir="1800000" algn="tl" rotWithShape="0">
                    <a:srgbClr val="000000">
                      <a:alpha val="40000"/>
                    </a:srgbClr>
                  </a:outerShdw>
                </a:effectLst>
                <a:uLnTx/>
                <a:uFillTx/>
                <a:latin typeface="Calibri"/>
                <a:ea typeface="+mn-ea"/>
                <a:cs typeface="+mn-cs"/>
              </a:rPr>
              <a:t>New Zealand</a:t>
            </a:r>
          </a:p>
        </p:txBody>
      </p:sp>
      <p:sp>
        <p:nvSpPr>
          <p:cNvPr id="5" name="Oval Callout 4">
            <a:extLst>
              <a:ext uri="{FF2B5EF4-FFF2-40B4-BE49-F238E27FC236}">
                <a16:creationId xmlns:a16="http://schemas.microsoft.com/office/drawing/2014/main" id="{DB7D48DC-3A00-3F25-C298-D33C3D72A68B}"/>
              </a:ext>
            </a:extLst>
          </p:cNvPr>
          <p:cNvSpPr/>
          <p:nvPr/>
        </p:nvSpPr>
        <p:spPr>
          <a:xfrm>
            <a:off x="1619672" y="3789040"/>
            <a:ext cx="4752702" cy="2016001"/>
          </a:xfrm>
          <a:prstGeom prst="wedgeEllipseCallout">
            <a:avLst>
              <a:gd name="adj1" fmla="val -48811"/>
              <a:gd name="adj2" fmla="val -53978"/>
            </a:avLst>
          </a:prstGeom>
          <a:solidFill>
            <a:schemeClr val="tx1">
              <a:lumMod val="50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5400" b="1" i="0" dirty="0">
                <a:solidFill>
                  <a:schemeClr val="tx1"/>
                </a:solidFill>
                <a:effectLst/>
                <a:latin typeface="Century Gothic" panose="020B0502020202020204" pitchFamily="34" charset="0"/>
              </a:rPr>
              <a:t>Mā te wā</a:t>
            </a:r>
            <a:endParaRPr kumimoji="0" lang="en-US" sz="5400" b="1" i="0" u="none" strike="noStrike" kern="1200" cap="none" spc="0" normalizeH="0" baseline="0" noProof="0" dirty="0">
              <a:ln>
                <a:noFill/>
              </a:ln>
              <a:solidFill>
                <a:schemeClr val="tx1"/>
              </a:solidFill>
              <a:effectLst/>
              <a:uLnTx/>
              <a:uFillTx/>
              <a:latin typeface="Century Gothic" panose="020B0502020202020204" pitchFamily="34" charset="0"/>
              <a:cs typeface="Century Gothic"/>
            </a:endParaRPr>
          </a:p>
        </p:txBody>
      </p:sp>
    </p:spTree>
    <p:extLst>
      <p:ext uri="{BB962C8B-B14F-4D97-AF65-F5344CB8AC3E}">
        <p14:creationId xmlns:p14="http://schemas.microsoft.com/office/powerpoint/2010/main" val="161647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99C51E2C-D4B3-49B5-8A95-5A9F1A4922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0988" y="412750"/>
            <a:ext cx="4862512"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3C62DF5-8A51-4D7B-945D-6343092C44B3}"/>
              </a:ext>
            </a:extLst>
          </p:cNvPr>
          <p:cNvSpPr txBox="1"/>
          <p:nvPr/>
        </p:nvSpPr>
        <p:spPr>
          <a:xfrm>
            <a:off x="5240338" y="1536700"/>
            <a:ext cx="3800475" cy="378460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entury Gothic"/>
                <a:ea typeface="+mn-ea"/>
                <a:cs typeface="Century Gothic"/>
              </a:rPr>
              <a:t>What’s in the rucksack today?</a:t>
            </a:r>
          </a:p>
        </p:txBody>
      </p:sp>
      <p:sp>
        <p:nvSpPr>
          <p:cNvPr id="8196" name="TextBox 1">
            <a:extLst>
              <a:ext uri="{FF2B5EF4-FFF2-40B4-BE49-F238E27FC236}">
                <a16:creationId xmlns:a16="http://schemas.microsoft.com/office/drawing/2014/main" id="{A5DD95E9-FCC8-44AC-A965-DEBA9EBE50D0}"/>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altLang="en-US" sz="1100" b="0" i="1" u="none" strike="noStrike" kern="1200" cap="none" spc="0" normalizeH="0" baseline="0" noProof="0">
                <a:ln>
                  <a:noFill/>
                </a:ln>
                <a:solidFill>
                  <a:srgbClr val="FFFFFF"/>
                </a:solidFill>
                <a:effectLst/>
                <a:uLnTx/>
                <a:uFillTx/>
                <a:latin typeface="Century Gothic" panose="020B0502020202020204" pitchFamily="34" charset="0"/>
                <a:ea typeface="MS PGothic" panose="020B0600070205080204" pitchFamily="34" charset="-128"/>
                <a:cs typeface="+mn-cs"/>
              </a:rPr>
              <a:t>Picture copyright-free from pixabay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l day - the journey home 01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70005"/>
            <a:ext cx="9144000" cy="4717990"/>
          </a:xfrm>
          <a:prstGeom prst="rect">
            <a:avLst/>
          </a:prstGeom>
          <a:ln>
            <a:solidFill>
              <a:srgbClr val="FFFFFF"/>
            </a:solidFill>
          </a:ln>
        </p:spPr>
      </p:pic>
    </p:spTree>
    <p:extLst>
      <p:ext uri="{BB962C8B-B14F-4D97-AF65-F5344CB8AC3E}">
        <p14:creationId xmlns:p14="http://schemas.microsoft.com/office/powerpoint/2010/main" val="59519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220072" y="1905506"/>
            <a:ext cx="3701126"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GB" sz="9600" b="1" dirty="0">
                <a:solidFill>
                  <a:srgbClr val="FFFFFF"/>
                </a:solidFill>
                <a:latin typeface="Century Gothic" charset="0"/>
              </a:rPr>
              <a:t>The Walk</a:t>
            </a:r>
            <a:endParaRPr lang="en-US" sz="9600" b="1" dirty="0">
              <a:solidFill>
                <a:srgbClr val="FFFFFF"/>
              </a:solidFill>
              <a:latin typeface="Century Gothic" charset="0"/>
            </a:endParaRPr>
          </a:p>
        </p:txBody>
      </p:sp>
      <p:pic>
        <p:nvPicPr>
          <p:cNvPr id="3" name="Picture 2" descr="A black and white illustration of two men&#10;&#10;AI-generated content may be incorrect.">
            <a:extLst>
              <a:ext uri="{FF2B5EF4-FFF2-40B4-BE49-F238E27FC236}">
                <a16:creationId xmlns:a16="http://schemas.microsoft.com/office/drawing/2014/main" id="{E643A166-B9CE-3CA7-98FA-CBFAEBE37B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053937"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girls walking on a dirt road&#10;&#10;AI-generated content may be incorrect.">
            <a:extLst>
              <a:ext uri="{FF2B5EF4-FFF2-40B4-BE49-F238E27FC236}">
                <a16:creationId xmlns:a16="http://schemas.microsoft.com/office/drawing/2014/main" id="{BCD8EED0-4140-BE2E-28CC-5923FC1D10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6842" y="325081"/>
            <a:ext cx="4105402" cy="6093619"/>
          </a:xfrm>
          <a:prstGeom prst="rect">
            <a:avLst/>
          </a:prstGeom>
          <a:ln>
            <a:solidFill>
              <a:schemeClr val="tx1"/>
            </a:solidFill>
          </a:ln>
        </p:spPr>
      </p:pic>
      <p:sp>
        <p:nvSpPr>
          <p:cNvPr id="4" name="TextBox 3">
            <a:extLst>
              <a:ext uri="{FF2B5EF4-FFF2-40B4-BE49-F238E27FC236}">
                <a16:creationId xmlns:a16="http://schemas.microsoft.com/office/drawing/2014/main" id="{78BF5506-DDF8-A1C0-F6C4-CFA6B2488A2A}"/>
              </a:ext>
            </a:extLst>
          </p:cNvPr>
          <p:cNvSpPr txBox="1">
            <a:spLocks noChangeArrowheads="1"/>
          </p:cNvSpPr>
          <p:nvPr/>
        </p:nvSpPr>
        <p:spPr bwMode="auto">
          <a:xfrm>
            <a:off x="4572000" y="305067"/>
            <a:ext cx="4499992" cy="624786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301563AA-5975-53C6-F003-FE962CE3C9C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80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37E2AF-302F-CA47-AFCC-60F82AF949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saic, Image, Art, Christen, Believe, Christianity">
            <a:extLst>
              <a:ext uri="{FF2B5EF4-FFF2-40B4-BE49-F238E27FC236}">
                <a16:creationId xmlns:a16="http://schemas.microsoft.com/office/drawing/2014/main" id="{7ECDB008-5F98-4EF0-B70D-4731C52B02C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05190"/>
            <a:ext cx="9144000" cy="51435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F8619A63-7603-440B-939F-6A16137BEB0D}"/>
              </a:ext>
            </a:extLst>
          </p:cNvPr>
          <p:cNvSpPr txBox="1"/>
          <p:nvPr/>
        </p:nvSpPr>
        <p:spPr>
          <a:xfrm>
            <a:off x="1310190" y="5715118"/>
            <a:ext cx="6523620" cy="923330"/>
          </a:xfrm>
          <a:prstGeom prst="rect">
            <a:avLst/>
          </a:prstGeom>
          <a:noFill/>
        </p:spPr>
        <p:txBody>
          <a:bodyPr wrap="square" rtlCol="0">
            <a:spAutoFit/>
          </a:bodyPr>
          <a:lstStyle/>
          <a:p>
            <a:pPr algn="ctr"/>
            <a:r>
              <a:rPr lang="en-GB" sz="5400" b="1" dirty="0">
                <a:solidFill>
                  <a:prstClr val="white"/>
                </a:solidFill>
                <a:latin typeface="Century Gothic" panose="020B0502020202020204" pitchFamily="34" charset="0"/>
              </a:rPr>
              <a:t>Pentecost</a:t>
            </a:r>
          </a:p>
        </p:txBody>
      </p:sp>
    </p:spTree>
    <p:extLst>
      <p:ext uri="{BB962C8B-B14F-4D97-AF65-F5344CB8AC3E}">
        <p14:creationId xmlns:p14="http://schemas.microsoft.com/office/powerpoint/2010/main" val="340747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6C5FB2A-4A3C-4182-BF02-C2E0ADFA85D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0619" y="2126751"/>
            <a:ext cx="5890767" cy="44180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 name="Picture 1">
            <a:extLst>
              <a:ext uri="{FF2B5EF4-FFF2-40B4-BE49-F238E27FC236}">
                <a16:creationId xmlns:a16="http://schemas.microsoft.com/office/drawing/2014/main" id="{8D95846A-7BC7-41A0-BDB6-7AC028AE9E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59347" y="313174"/>
            <a:ext cx="6124033" cy="2717702"/>
          </a:xfrm>
          <a:prstGeom prst="rect">
            <a:avLst/>
          </a:prstGeom>
          <a:ln>
            <a:solidFill>
              <a:schemeClr val="tx1"/>
            </a:solidFill>
          </a:ln>
        </p:spPr>
      </p:pic>
      <p:sp>
        <p:nvSpPr>
          <p:cNvPr id="5" name="TextBox 4">
            <a:extLst>
              <a:ext uri="{FF2B5EF4-FFF2-40B4-BE49-F238E27FC236}">
                <a16:creationId xmlns:a16="http://schemas.microsoft.com/office/drawing/2014/main" id="{1CC830F0-F5D0-4E50-A111-36176A410E99}"/>
              </a:ext>
            </a:extLst>
          </p:cNvPr>
          <p:cNvSpPr txBox="1"/>
          <p:nvPr/>
        </p:nvSpPr>
        <p:spPr>
          <a:xfrm>
            <a:off x="6254128" y="4040538"/>
            <a:ext cx="2731994" cy="1754326"/>
          </a:xfrm>
          <a:prstGeom prst="rect">
            <a:avLst/>
          </a:prstGeom>
          <a:noFill/>
        </p:spPr>
        <p:txBody>
          <a:bodyPr wrap="square" rtlCol="0">
            <a:spAutoFit/>
          </a:bodyPr>
          <a:lstStyle/>
          <a:p>
            <a:pPr algn="ctr"/>
            <a:r>
              <a:rPr lang="en-GB" sz="3600" b="1" dirty="0">
                <a:solidFill>
                  <a:prstClr val="white"/>
                </a:solidFill>
                <a:latin typeface="Century Gothic" panose="020B0502020202020204" pitchFamily="34" charset="0"/>
              </a:rPr>
              <a:t>Cathedral of the Holy Spirit</a:t>
            </a:r>
          </a:p>
        </p:txBody>
      </p:sp>
    </p:spTree>
    <p:extLst>
      <p:ext uri="{BB962C8B-B14F-4D97-AF65-F5344CB8AC3E}">
        <p14:creationId xmlns:p14="http://schemas.microsoft.com/office/powerpoint/2010/main" val="397721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52ED3D-3EEF-D323-C910-83174689B3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Tree>
    <p:extLst>
      <p:ext uri="{BB962C8B-B14F-4D97-AF65-F5344CB8AC3E}">
        <p14:creationId xmlns:p14="http://schemas.microsoft.com/office/powerpoint/2010/main" val="188450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ack and white striped box with a silver bow&#10;&#10;AI-generated content may be incorrect.">
            <a:extLst>
              <a:ext uri="{FF2B5EF4-FFF2-40B4-BE49-F238E27FC236}">
                <a16:creationId xmlns:a16="http://schemas.microsoft.com/office/drawing/2014/main" id="{A7392E7F-0447-9525-400B-940730B6DA6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487613" y="648941"/>
            <a:ext cx="4168775" cy="4604319"/>
          </a:xfrm>
          <a:prstGeom prst="rect">
            <a:avLst/>
          </a:prstGeom>
        </p:spPr>
      </p:pic>
      <p:sp>
        <p:nvSpPr>
          <p:cNvPr id="3" name="TextBox 2"/>
          <p:cNvSpPr txBox="1"/>
          <p:nvPr/>
        </p:nvSpPr>
        <p:spPr>
          <a:xfrm>
            <a:off x="262777" y="5345921"/>
            <a:ext cx="861844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Century Gothic"/>
                <a:ea typeface="+mn-ea"/>
                <a:cs typeface="Century Gothic"/>
              </a:rPr>
              <a:t>The gift</a:t>
            </a:r>
          </a:p>
        </p:txBody>
      </p:sp>
      <p:sp>
        <p:nvSpPr>
          <p:cNvPr id="4" name="Oval Callout 4">
            <a:extLst>
              <a:ext uri="{FF2B5EF4-FFF2-40B4-BE49-F238E27FC236}">
                <a16:creationId xmlns:a16="http://schemas.microsoft.com/office/drawing/2014/main" id="{53E1BD61-2AB6-4F1E-A693-33850413FCAF}"/>
              </a:ext>
            </a:extLst>
          </p:cNvPr>
          <p:cNvSpPr/>
          <p:nvPr/>
        </p:nvSpPr>
        <p:spPr>
          <a:xfrm>
            <a:off x="262777" y="205384"/>
            <a:ext cx="3504890" cy="1748107"/>
          </a:xfrm>
          <a:prstGeom prst="wedgeEllipseCallout">
            <a:avLst>
              <a:gd name="adj1" fmla="val 51725"/>
              <a:gd name="adj2" fmla="val 37580"/>
            </a:avLst>
          </a:prstGeom>
          <a:solidFill>
            <a:schemeClr val="tx1"/>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It will help you.</a:t>
            </a:r>
            <a:endParaRPr kumimoji="0" lang="en-GB" sz="1200" b="0" i="0" u="none" strike="noStrike" kern="1200" cap="none" spc="0" normalizeH="0" baseline="0" noProof="0" dirty="0">
              <a:ln>
                <a:noFill/>
              </a:ln>
              <a:solidFill>
                <a:prstClr val="white"/>
              </a:solidFill>
              <a:effectLst/>
              <a:uLnTx/>
              <a:uFillTx/>
              <a:latin typeface="Calibri"/>
              <a:ea typeface="MS Mincho" panose="02020609040205080304" pitchFamily="49" charset="-128"/>
              <a:cs typeface="Times New Roman" panose="02020603050405020304" pitchFamily="18" charset="0"/>
            </a:endParaRPr>
          </a:p>
        </p:txBody>
      </p:sp>
      <p:sp>
        <p:nvSpPr>
          <p:cNvPr id="9" name="TextBox 1">
            <a:extLst>
              <a:ext uri="{FF2B5EF4-FFF2-40B4-BE49-F238E27FC236}">
                <a16:creationId xmlns:a16="http://schemas.microsoft.com/office/drawing/2014/main" id="{BC8DD274-6A9C-1C29-887F-EFB4E6458E80}"/>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
        <p:nvSpPr>
          <p:cNvPr id="5" name="Oval Callout 4">
            <a:extLst>
              <a:ext uri="{FF2B5EF4-FFF2-40B4-BE49-F238E27FC236}">
                <a16:creationId xmlns:a16="http://schemas.microsoft.com/office/drawing/2014/main" id="{89B8DFE2-7EEF-455E-AA57-C0D44F9391E6}"/>
              </a:ext>
            </a:extLst>
          </p:cNvPr>
          <p:cNvSpPr/>
          <p:nvPr/>
        </p:nvSpPr>
        <p:spPr>
          <a:xfrm>
            <a:off x="4807479" y="370539"/>
            <a:ext cx="4168775" cy="2508885"/>
          </a:xfrm>
          <a:prstGeom prst="wedgeEllipseCallout">
            <a:avLst>
              <a:gd name="adj1" fmla="val -37655"/>
              <a:gd name="adj2" fmla="val 59479"/>
            </a:avLst>
          </a:prstGeom>
          <a:solidFill>
            <a:schemeClr val="tx1"/>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I will be with you, always and forever</a:t>
            </a:r>
            <a:endParaRPr kumimoji="0" lang="en-GB" sz="1200" b="0" i="0" u="none" strike="noStrike" kern="1200" cap="none" spc="0" normalizeH="0" baseline="0" noProof="0" dirty="0">
              <a:ln>
                <a:noFill/>
              </a:ln>
              <a:solidFill>
                <a:prstClr val="white"/>
              </a:solidFill>
              <a:effectLst/>
              <a:uLnTx/>
              <a:uFillTx/>
              <a:latin typeface="Calibri"/>
              <a:ea typeface="MS Mincho" panose="02020609040205080304" pitchFamily="49" charset="-128"/>
              <a:cs typeface="Times New Roman" panose="02020603050405020304" pitchFamily="18" charset="0"/>
            </a:endParaRPr>
          </a:p>
        </p:txBody>
      </p:sp>
      <p:sp>
        <p:nvSpPr>
          <p:cNvPr id="6" name="Oval Callout 4">
            <a:extLst>
              <a:ext uri="{FF2B5EF4-FFF2-40B4-BE49-F238E27FC236}">
                <a16:creationId xmlns:a16="http://schemas.microsoft.com/office/drawing/2014/main" id="{F133C8F9-35A6-4572-953E-DE9AE2C5F09A}"/>
              </a:ext>
            </a:extLst>
          </p:cNvPr>
          <p:cNvSpPr/>
          <p:nvPr/>
        </p:nvSpPr>
        <p:spPr>
          <a:xfrm>
            <a:off x="167747" y="2932787"/>
            <a:ext cx="4076700" cy="2459990"/>
          </a:xfrm>
          <a:prstGeom prst="wedgeEllipseCallout">
            <a:avLst>
              <a:gd name="adj1" fmla="val 52224"/>
              <a:gd name="adj2" fmla="val -50724"/>
            </a:avLst>
          </a:prstGeom>
          <a:solidFill>
            <a:schemeClr val="tx1"/>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It’s a little piece of heaven.</a:t>
            </a:r>
            <a:endParaRPr kumimoji="0" lang="en-GB" sz="1200" b="0" i="0" u="none" strike="noStrike" kern="1200" cap="none" spc="0" normalizeH="0" baseline="0" noProof="0" dirty="0">
              <a:ln>
                <a:noFill/>
              </a:ln>
              <a:solidFill>
                <a:prstClr val="white"/>
              </a:solidFill>
              <a:effectLst/>
              <a:uLnTx/>
              <a:uFillTx/>
              <a:latin typeface="Calibri"/>
              <a:ea typeface="MS Mincho" panose="02020609040205080304" pitchFamily="49" charset="-128"/>
              <a:cs typeface="Times New Roman" panose="02020603050405020304" pitchFamily="18" charset="0"/>
            </a:endParaRPr>
          </a:p>
        </p:txBody>
      </p:sp>
      <p:sp>
        <p:nvSpPr>
          <p:cNvPr id="7" name="Oval Callout 4">
            <a:extLst>
              <a:ext uri="{FF2B5EF4-FFF2-40B4-BE49-F238E27FC236}">
                <a16:creationId xmlns:a16="http://schemas.microsoft.com/office/drawing/2014/main" id="{07DBBC3E-5BD3-4E96-953E-BDA3ED65563D}"/>
              </a:ext>
            </a:extLst>
          </p:cNvPr>
          <p:cNvSpPr/>
          <p:nvPr/>
        </p:nvSpPr>
        <p:spPr>
          <a:xfrm>
            <a:off x="4899553" y="3247930"/>
            <a:ext cx="4076700" cy="2005330"/>
          </a:xfrm>
          <a:prstGeom prst="wedgeEllipseCallout">
            <a:avLst>
              <a:gd name="adj1" fmla="val -53792"/>
              <a:gd name="adj2" fmla="val -49761"/>
            </a:avLst>
          </a:prstGeom>
          <a:solidFill>
            <a:schemeClr val="tx1"/>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It will give you power.</a:t>
            </a:r>
            <a:endParaRPr kumimoji="0" lang="en-GB" sz="1200" b="0" i="0" u="none" strike="noStrike" kern="1200" cap="none" spc="0" normalizeH="0" baseline="0" noProof="0" dirty="0">
              <a:ln>
                <a:noFill/>
              </a:ln>
              <a:solidFill>
                <a:prstClr val="white"/>
              </a:solidFill>
              <a:effectLst/>
              <a:uLnTx/>
              <a:uFillTx/>
              <a:latin typeface="Calibri"/>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21460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saic of a logo&#10;&#10;AI-generated content may be incorrect.">
            <a:extLst>
              <a:ext uri="{FF2B5EF4-FFF2-40B4-BE49-F238E27FC236}">
                <a16:creationId xmlns:a16="http://schemas.microsoft.com/office/drawing/2014/main" id="{B393CC87-344B-58C8-4415-C4EBA9BE1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9684" y="95779"/>
            <a:ext cx="4594324" cy="6719665"/>
          </a:xfrm>
          <a:prstGeom prst="rect">
            <a:avLst/>
          </a:prstGeom>
          <a:ln>
            <a:solidFill>
              <a:schemeClr val="tx1"/>
            </a:solidFill>
          </a:ln>
        </p:spPr>
      </p:pic>
      <p:sp>
        <p:nvSpPr>
          <p:cNvPr id="4" name="TextBox 3">
            <a:extLst>
              <a:ext uri="{FF2B5EF4-FFF2-40B4-BE49-F238E27FC236}">
                <a16:creationId xmlns:a16="http://schemas.microsoft.com/office/drawing/2014/main" id="{3D2A726B-40DB-4D44-A2B3-94F0A03EFD95}"/>
              </a:ext>
            </a:extLst>
          </p:cNvPr>
          <p:cNvSpPr txBox="1"/>
          <p:nvPr/>
        </p:nvSpPr>
        <p:spPr>
          <a:xfrm>
            <a:off x="389972" y="5661248"/>
            <a:ext cx="3801915" cy="954107"/>
          </a:xfrm>
          <a:prstGeom prst="rect">
            <a:avLst/>
          </a:prstGeom>
          <a:solidFill>
            <a:schemeClr val="bg1">
              <a:alpha val="46000"/>
            </a:schemeClr>
          </a:solidFill>
        </p:spPr>
        <p:txBody>
          <a:bodyPr wrap="square">
            <a:spAutoFit/>
          </a:bodyPr>
          <a:lstStyle/>
          <a:p>
            <a:pPr algn="ctr"/>
            <a:r>
              <a:rPr lang="en-GB" sz="2800" b="1" i="1" dirty="0">
                <a:effectLst/>
                <a:latin typeface="Century Gothic" panose="020B0502020202020204" pitchFamily="34" charset="0"/>
                <a:ea typeface="MS Mincho" panose="02020609040205080304" pitchFamily="49" charset="-128"/>
                <a:cs typeface="Times New Roman" panose="02020603050405020304" pitchFamily="18" charset="0"/>
              </a:rPr>
              <a:t>‘I will be with you, always and forever</a:t>
            </a:r>
            <a:r>
              <a:rPr lang="en-GB" sz="2800" b="1" i="1" dirty="0">
                <a:latin typeface="Century Gothic" panose="020B0502020202020204" pitchFamily="34" charset="0"/>
                <a:ea typeface="MS Mincho" panose="02020609040205080304" pitchFamily="49" charset="-128"/>
                <a:cs typeface="Times New Roman" panose="02020603050405020304" pitchFamily="18" charset="0"/>
              </a:rPr>
              <a:t>.’</a:t>
            </a:r>
            <a:endParaRPr lang="en-GB" sz="1400" i="1" dirty="0">
              <a:latin typeface="Century Gothic" panose="020B0502020202020204" pitchFamily="34" charset="0"/>
            </a:endParaRPr>
          </a:p>
        </p:txBody>
      </p:sp>
      <p:sp>
        <p:nvSpPr>
          <p:cNvPr id="2" name="TextBox 1">
            <a:extLst>
              <a:ext uri="{FF2B5EF4-FFF2-40B4-BE49-F238E27FC236}">
                <a16:creationId xmlns:a16="http://schemas.microsoft.com/office/drawing/2014/main" id="{8E638C2B-D574-EEF0-454E-6F70D2410E16}"/>
              </a:ext>
            </a:extLst>
          </p:cNvPr>
          <p:cNvSpPr txBox="1">
            <a:spLocks noChangeArrowheads="1"/>
          </p:cNvSpPr>
          <p:nvPr/>
        </p:nvSpPr>
        <p:spPr bwMode="auto">
          <a:xfrm>
            <a:off x="4788024" y="-44258"/>
            <a:ext cx="4242604" cy="6946517"/>
          </a:xfrm>
          <a:prstGeom prst="rect">
            <a:avLst/>
          </a:prstGeom>
          <a:solidFill>
            <a:schemeClr val="bg1">
              <a:alpha val="57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how this promise made the disciples feel?....</a:t>
            </a:r>
          </a:p>
          <a:p>
            <a:pPr algn="ctr">
              <a:buNone/>
            </a:pPr>
            <a:endParaRPr lang="en-GB" sz="10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how this promise helps Christians now?....</a:t>
            </a:r>
          </a:p>
          <a:p>
            <a:pPr algn="ctr">
              <a:buNone/>
            </a:pPr>
            <a:endParaRPr lang="en-GB" sz="10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what you think about the promise that Jesus made?....</a:t>
            </a:r>
          </a:p>
          <a:p>
            <a:pPr algn="ctr">
              <a:buNone/>
            </a:pPr>
            <a:endParaRPr lang="en-GB" sz="105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rPr>
              <a:t>….I wonder if you know anyone who might find these words helpful today?....</a:t>
            </a:r>
            <a:endParaRPr lang="en-GB" sz="2800" dirty="0">
              <a:latin typeface="Century Gothic" panose="020B0502020202020204" pitchFamily="34" charset="0"/>
            </a:endParaRPr>
          </a:p>
        </p:txBody>
      </p:sp>
    </p:spTree>
    <p:extLst>
      <p:ext uri="{BB962C8B-B14F-4D97-AF65-F5344CB8AC3E}">
        <p14:creationId xmlns:p14="http://schemas.microsoft.com/office/powerpoint/2010/main" val="423923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500"/>
                                        <p:tgtEl>
                                          <p:spTgt spid="2">
                                            <p:bg/>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type="lt">
                                    <p:tmPct val="10000"/>
                                  </p:iterate>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iterate type="lt">
                                    <p:tmPct val="10000"/>
                                  </p:iterate>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p:bldP spid="2" grpId="1" uiExpand="1"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saic, Image, Art, Christen, Believe, Christianity">
            <a:extLst>
              <a:ext uri="{FF2B5EF4-FFF2-40B4-BE49-F238E27FC236}">
                <a16:creationId xmlns:a16="http://schemas.microsoft.com/office/drawing/2014/main" id="{7ECDB008-5F98-4EF0-B70D-4731C52B02C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48680"/>
            <a:ext cx="9144000" cy="51435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F8619A63-7603-440B-939F-6A16137BEB0D}"/>
              </a:ext>
            </a:extLst>
          </p:cNvPr>
          <p:cNvSpPr txBox="1"/>
          <p:nvPr/>
        </p:nvSpPr>
        <p:spPr>
          <a:xfrm>
            <a:off x="164387" y="5787036"/>
            <a:ext cx="8825501"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are not alone!</a:t>
            </a:r>
          </a:p>
        </p:txBody>
      </p:sp>
      <p:sp>
        <p:nvSpPr>
          <p:cNvPr id="3" name="TextBox 1">
            <a:extLst>
              <a:ext uri="{FF2B5EF4-FFF2-40B4-BE49-F238E27FC236}">
                <a16:creationId xmlns:a16="http://schemas.microsoft.com/office/drawing/2014/main" id="{8635BCDB-F1BD-DCF9-DE91-09E097101C7D}"/>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3307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ckpack on a path in a forest&#10;&#10;AI-generated content may be incorrect.">
            <a:extLst>
              <a:ext uri="{FF2B5EF4-FFF2-40B4-BE49-F238E27FC236}">
                <a16:creationId xmlns:a16="http://schemas.microsoft.com/office/drawing/2014/main" id="{750FF216-83A4-DFFD-E408-FCD5752D30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4" name="Rectangle 3">
            <a:extLst>
              <a:ext uri="{FF2B5EF4-FFF2-40B4-BE49-F238E27FC236}">
                <a16:creationId xmlns:a16="http://schemas.microsoft.com/office/drawing/2014/main" id="{DD6FC2DA-CE8D-0D8A-BC56-F2915FDECEE2}"/>
              </a:ext>
            </a:extLst>
          </p:cNvPr>
          <p:cNvSpPr/>
          <p:nvPr/>
        </p:nvSpPr>
        <p:spPr>
          <a:xfrm>
            <a:off x="179512" y="5108991"/>
            <a:ext cx="6984776" cy="1200329"/>
          </a:xfrm>
          <a:prstGeom prst="rect">
            <a:avLst/>
          </a:prstGeom>
          <a:solidFill>
            <a:schemeClr val="bg1">
              <a:alpha val="32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To boldly go….</a:t>
            </a:r>
          </a:p>
        </p:txBody>
      </p:sp>
      <p:sp>
        <p:nvSpPr>
          <p:cNvPr id="2" name="TextBox 1">
            <a:extLst>
              <a:ext uri="{FF2B5EF4-FFF2-40B4-BE49-F238E27FC236}">
                <a16:creationId xmlns:a16="http://schemas.microsoft.com/office/drawing/2014/main" id="{C915A484-A256-790D-0F0B-E24885CAB25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53313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ACBF2-F51C-78A9-439D-A8B3B8140CD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DF35A7E-B915-C382-693A-B62304D9544C}"/>
              </a:ext>
            </a:extLst>
          </p:cNvPr>
          <p:cNvSpPr txBox="1"/>
          <p:nvPr/>
        </p:nvSpPr>
        <p:spPr>
          <a:xfrm>
            <a:off x="164387" y="5787036"/>
            <a:ext cx="8825501"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are not alone!</a:t>
            </a:r>
          </a:p>
        </p:txBody>
      </p:sp>
      <p:pic>
        <p:nvPicPr>
          <p:cNvPr id="7" name="Picture 6" descr="A group of smiling kids&#10;&#10;AI-generated content may be incorrect.">
            <a:extLst>
              <a:ext uri="{FF2B5EF4-FFF2-40B4-BE49-F238E27FC236}">
                <a16:creationId xmlns:a16="http://schemas.microsoft.com/office/drawing/2014/main" id="{CCDF4EFB-56BE-2D4F-8C0B-5226693524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76001"/>
            <a:ext cx="9144000" cy="5529263"/>
          </a:xfrm>
          <a:prstGeom prst="rect">
            <a:avLst/>
          </a:prstGeom>
        </p:spPr>
      </p:pic>
      <p:sp>
        <p:nvSpPr>
          <p:cNvPr id="8" name="TextBox 1">
            <a:extLst>
              <a:ext uri="{FF2B5EF4-FFF2-40B4-BE49-F238E27FC236}">
                <a16:creationId xmlns:a16="http://schemas.microsoft.com/office/drawing/2014/main" id="{454544DB-C221-78BA-89E1-6254D5605B6C}"/>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773349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FB0C4-3814-9872-7CC5-CFDD41B2528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0BAD3B3-0965-7594-0F7E-8E065B4801E1}"/>
              </a:ext>
            </a:extLst>
          </p:cNvPr>
          <p:cNvSpPr txBox="1"/>
          <p:nvPr/>
        </p:nvSpPr>
        <p:spPr>
          <a:xfrm>
            <a:off x="164387" y="5787036"/>
            <a:ext cx="8825501"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are not alone!</a:t>
            </a:r>
          </a:p>
        </p:txBody>
      </p:sp>
      <p:pic>
        <p:nvPicPr>
          <p:cNvPr id="3" name="Graphic 2" descr="House with solid fill">
            <a:extLst>
              <a:ext uri="{FF2B5EF4-FFF2-40B4-BE49-F238E27FC236}">
                <a16:creationId xmlns:a16="http://schemas.microsoft.com/office/drawing/2014/main" id="{6772D9AE-1A4D-12EA-FE9C-3851586745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5736" y="1052736"/>
            <a:ext cx="4752528" cy="4752528"/>
          </a:xfrm>
          <a:prstGeom prst="rect">
            <a:avLst/>
          </a:prstGeom>
        </p:spPr>
      </p:pic>
      <p:pic>
        <p:nvPicPr>
          <p:cNvPr id="6" name="Graphic 5" descr="Heart with solid fill">
            <a:extLst>
              <a:ext uri="{FF2B5EF4-FFF2-40B4-BE49-F238E27FC236}">
                <a16:creationId xmlns:a16="http://schemas.microsoft.com/office/drawing/2014/main" id="{E15C7119-8ECA-4B4B-5F51-D3995F5266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14800" y="2971800"/>
            <a:ext cx="914400" cy="914400"/>
          </a:xfrm>
          <a:prstGeom prst="rect">
            <a:avLst/>
          </a:prstGeom>
        </p:spPr>
      </p:pic>
    </p:spTree>
    <p:extLst>
      <p:ext uri="{BB962C8B-B14F-4D97-AF65-F5344CB8AC3E}">
        <p14:creationId xmlns:p14="http://schemas.microsoft.com/office/powerpoint/2010/main" val="2761466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igration, Integration, Migrants, Merge, Immigrants">
            <a:extLst>
              <a:ext uri="{FF2B5EF4-FFF2-40B4-BE49-F238E27FC236}">
                <a16:creationId xmlns:a16="http://schemas.microsoft.com/office/drawing/2014/main" id="{9AC3FF34-8050-4AC8-8FB4-6EC1092359F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04664"/>
            <a:ext cx="9144000" cy="513397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CBD11B2B-F3A2-18F3-425A-6BBB82E5B469}"/>
              </a:ext>
            </a:extLst>
          </p:cNvPr>
          <p:cNvSpPr txBox="1"/>
          <p:nvPr/>
        </p:nvSpPr>
        <p:spPr>
          <a:xfrm>
            <a:off x="164387" y="5787036"/>
            <a:ext cx="8825501"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are not alone</a:t>
            </a:r>
          </a:p>
        </p:txBody>
      </p:sp>
      <p:sp>
        <p:nvSpPr>
          <p:cNvPr id="3" name="TextBox 1">
            <a:extLst>
              <a:ext uri="{FF2B5EF4-FFF2-40B4-BE49-F238E27FC236}">
                <a16:creationId xmlns:a16="http://schemas.microsoft.com/office/drawing/2014/main" id="{063C0242-9F31-3C05-2886-E72892C1B2B2}"/>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48363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grass and clouds in the sky&#10;&#10;AI-generated content may be incorrect.">
            <a:extLst>
              <a:ext uri="{FF2B5EF4-FFF2-40B4-BE49-F238E27FC236}">
                <a16:creationId xmlns:a16="http://schemas.microsoft.com/office/drawing/2014/main" id="{93632D00-F91B-3E50-BCB3-6C09F0158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2894"/>
            <a:ext cx="9144000" cy="6272213"/>
          </a:xfrm>
          <a:prstGeom prst="rect">
            <a:avLst/>
          </a:prstGeom>
          <a:ln>
            <a:solidFill>
              <a:schemeClr val="tx1"/>
            </a:solidFill>
          </a:ln>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539750" y="1536174"/>
            <a:ext cx="8064500" cy="3785652"/>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have journeyed together today. As we leave this place and time and go into the day ahead…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 …May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DAF20611-7FC4-F2DA-FD47-E900E9DC6E3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8905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D12DFE50-2B68-F7B7-EA2C-573D5FFFA19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pic>
        <p:nvPicPr>
          <p:cNvPr id="2" name="Graphic 12" descr="Present with solid fill">
            <a:extLst>
              <a:ext uri="{FF2B5EF4-FFF2-40B4-BE49-F238E27FC236}">
                <a16:creationId xmlns:a16="http://schemas.microsoft.com/office/drawing/2014/main" id="{4AD76AA9-D864-83FE-C52D-C509B57E24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3668" y="836712"/>
            <a:ext cx="5976664" cy="5976664"/>
          </a:xfrm>
          <a:prstGeom prst="rect">
            <a:avLst/>
          </a:prstGeom>
        </p:spPr>
      </p:pic>
      <p:pic>
        <p:nvPicPr>
          <p:cNvPr id="5" name="Graphic 4" descr="Tag with solid fill">
            <a:extLst>
              <a:ext uri="{FF2B5EF4-FFF2-40B4-BE49-F238E27FC236}">
                <a16:creationId xmlns:a16="http://schemas.microsoft.com/office/drawing/2014/main" id="{BC950380-D910-8C40-CB1A-3F5300A565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9952" y="2132856"/>
            <a:ext cx="2916324" cy="2916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7BC732-DD91-4D7D-8FFC-D68BCC8AC8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220" y="536277"/>
            <a:ext cx="8681560" cy="5785446"/>
          </a:xfrm>
          <a:prstGeom prst="rect">
            <a:avLst/>
          </a:prstGeom>
          <a:ln>
            <a:solidFill>
              <a:schemeClr val="tx1"/>
            </a:solidFill>
          </a:ln>
        </p:spPr>
      </p:pic>
      <p:sp>
        <p:nvSpPr>
          <p:cNvPr id="6" name="Oval Callout 5"/>
          <p:cNvSpPr/>
          <p:nvPr/>
        </p:nvSpPr>
        <p:spPr>
          <a:xfrm>
            <a:off x="5322741" y="660092"/>
            <a:ext cx="3425723" cy="1328200"/>
          </a:xfrm>
          <a:prstGeom prst="wedgeEllipseCallout">
            <a:avLst>
              <a:gd name="adj1" fmla="val -70580"/>
              <a:gd name="adj2" fmla="val -32117"/>
            </a:avLst>
          </a:prstGeom>
          <a:ln>
            <a:solidFill>
              <a:srgbClr val="000000"/>
            </a:solid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a:ea typeface="+mn-ea"/>
                <a:cs typeface="Century Gothic"/>
              </a:rPr>
              <a:t>Au revoir!</a:t>
            </a:r>
          </a:p>
        </p:txBody>
      </p:sp>
      <p:sp>
        <p:nvSpPr>
          <p:cNvPr id="7" name="Oval Callout 6"/>
          <p:cNvSpPr/>
          <p:nvPr/>
        </p:nvSpPr>
        <p:spPr>
          <a:xfrm>
            <a:off x="395536" y="676116"/>
            <a:ext cx="2912107" cy="1386090"/>
          </a:xfrm>
          <a:prstGeom prst="wedgeEllipseCallout">
            <a:avLst>
              <a:gd name="adj1" fmla="val 37367"/>
              <a:gd name="adj2" fmla="val 75599"/>
            </a:avLst>
          </a:prstGeom>
          <a:solidFill>
            <a:srgbClr val="FF0000"/>
          </a:solidFill>
          <a:ln>
            <a:solidFill>
              <a:schemeClr val="bg1"/>
            </a:solid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entury Gothic"/>
                <a:ea typeface="+mn-ea"/>
                <a:cs typeface="Century Gothic"/>
              </a:rPr>
              <a:t>Adios!</a:t>
            </a:r>
          </a:p>
        </p:txBody>
      </p:sp>
      <p:sp>
        <p:nvSpPr>
          <p:cNvPr id="8" name="Oval Callout 7"/>
          <p:cNvSpPr/>
          <p:nvPr/>
        </p:nvSpPr>
        <p:spPr>
          <a:xfrm>
            <a:off x="3902369" y="4235658"/>
            <a:ext cx="5010411" cy="1504267"/>
          </a:xfrm>
          <a:prstGeom prst="wedgeEllipseCallout">
            <a:avLst>
              <a:gd name="adj1" fmla="val -24076"/>
              <a:gd name="adj2" fmla="val -91344"/>
            </a:avLst>
          </a:prstGeom>
          <a:solidFill>
            <a:srgbClr val="008000"/>
          </a:solidFill>
          <a:ln>
            <a:solidFill>
              <a:srgbClr val="000000"/>
            </a:solid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entury Gothic"/>
                <a:ea typeface="+mn-ea"/>
                <a:cs typeface="Century Gothic"/>
              </a:rPr>
              <a:t>Auf Wiedersehen!</a:t>
            </a:r>
          </a:p>
        </p:txBody>
      </p:sp>
      <p:sp>
        <p:nvSpPr>
          <p:cNvPr id="9" name="Oval Callout 8"/>
          <p:cNvSpPr/>
          <p:nvPr/>
        </p:nvSpPr>
        <p:spPr>
          <a:xfrm>
            <a:off x="917977" y="2765734"/>
            <a:ext cx="3821895" cy="1326532"/>
          </a:xfrm>
          <a:prstGeom prst="wedgeEllipseCallout">
            <a:avLst>
              <a:gd name="adj1" fmla="val 50683"/>
              <a:gd name="adj2" fmla="val -76579"/>
            </a:avLst>
          </a:prstGeom>
          <a:solidFill>
            <a:schemeClr val="accent4">
              <a:lumMod val="60000"/>
              <a:lumOff val="40000"/>
            </a:schemeClr>
          </a:solidFill>
          <a:ln>
            <a:solidFill>
              <a:srgbClr val="000000"/>
            </a:solid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entury Gothic"/>
                <a:ea typeface="+mn-ea"/>
                <a:cs typeface="Century Gothic"/>
              </a:rPr>
              <a:t>Arriverderci</a:t>
            </a:r>
            <a:r>
              <a:rPr kumimoji="0" lang="en-US" sz="3200" b="1" i="0" u="none" strike="noStrike" kern="1200" cap="none" spc="0" normalizeH="0" baseline="0" noProof="0" dirty="0">
                <a:ln>
                  <a:noFill/>
                </a:ln>
                <a:solidFill>
                  <a:prstClr val="black"/>
                </a:solidFill>
                <a:effectLst/>
                <a:uLnTx/>
                <a:uFillTx/>
                <a:latin typeface="Century Gothic"/>
                <a:ea typeface="+mn-ea"/>
                <a:cs typeface="Century Gothic"/>
              </a:rPr>
              <a:t>!</a:t>
            </a:r>
          </a:p>
        </p:txBody>
      </p:sp>
      <p:sp>
        <p:nvSpPr>
          <p:cNvPr id="10" name="Oval Callout 9"/>
          <p:cNvSpPr/>
          <p:nvPr/>
        </p:nvSpPr>
        <p:spPr>
          <a:xfrm>
            <a:off x="5724128" y="2453087"/>
            <a:ext cx="2726596" cy="1280293"/>
          </a:xfrm>
          <a:prstGeom prst="wedgeEllipseCallout">
            <a:avLst>
              <a:gd name="adj1" fmla="val -58614"/>
              <a:gd name="adj2" fmla="val -63058"/>
            </a:avLst>
          </a:prstGeom>
          <a:solidFill>
            <a:srgbClr val="3366FF"/>
          </a:solidFill>
          <a:ln>
            <a:solidFill>
              <a:srgbClr val="000000"/>
            </a:solid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black"/>
                </a:solidFill>
                <a:effectLst/>
                <a:uLnTx/>
                <a:uFillTx/>
                <a:latin typeface="Century Gothic"/>
                <a:ea typeface="+mn-ea"/>
                <a:cs typeface="Century Gothic"/>
              </a:rPr>
              <a:t>Αντίο</a:t>
            </a:r>
            <a:r>
              <a:rPr kumimoji="0" lang="en-US" sz="3600" b="1" i="0" u="none" strike="noStrike" kern="1200" cap="none" spc="0" normalizeH="0" baseline="0" noProof="0" dirty="0">
                <a:ln>
                  <a:noFill/>
                </a:ln>
                <a:solidFill>
                  <a:prstClr val="black"/>
                </a:solidFill>
                <a:effectLst/>
                <a:uLnTx/>
                <a:uFillTx/>
                <a:latin typeface="Century Gothic"/>
                <a:ea typeface="+mn-ea"/>
                <a:cs typeface="Century Gothic"/>
              </a:rPr>
              <a:t>!</a:t>
            </a:r>
          </a:p>
        </p:txBody>
      </p:sp>
      <p:sp>
        <p:nvSpPr>
          <p:cNvPr id="11" name="TextBox 1">
            <a:extLst>
              <a:ext uri="{FF2B5EF4-FFF2-40B4-BE49-F238E27FC236}">
                <a16:creationId xmlns:a16="http://schemas.microsoft.com/office/drawing/2014/main" id="{57BE3863-0695-4C7D-95BA-D2415D6E4B3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altLang="en-US" sz="1100" b="0" i="1" u="none" strike="noStrike" kern="1200" cap="none" spc="0" normalizeH="0" baseline="0" noProof="0">
                <a:ln>
                  <a:noFill/>
                </a:ln>
                <a:solidFill>
                  <a:srgbClr val="FFFFFF"/>
                </a:solidFill>
                <a:effectLst/>
                <a:uLnTx/>
                <a:uFillTx/>
                <a:latin typeface="Century Gothic" panose="020B0502020202020204" pitchFamily="34" charset="0"/>
                <a:ea typeface="MS PGothic" panose="020B0600070205080204" pitchFamily="34" charset="-128"/>
                <a:cs typeface="+mn-cs"/>
              </a:rPr>
              <a:t>Picture copyright-free from pixabay</a:t>
            </a:r>
          </a:p>
        </p:txBody>
      </p:sp>
      <p:sp>
        <p:nvSpPr>
          <p:cNvPr id="2" name="Oval Callout 4">
            <a:extLst>
              <a:ext uri="{FF2B5EF4-FFF2-40B4-BE49-F238E27FC236}">
                <a16:creationId xmlns:a16="http://schemas.microsoft.com/office/drawing/2014/main" id="{16B16934-243E-75FE-F65F-58D5D559899C}"/>
              </a:ext>
            </a:extLst>
          </p:cNvPr>
          <p:cNvSpPr/>
          <p:nvPr/>
        </p:nvSpPr>
        <p:spPr>
          <a:xfrm>
            <a:off x="252764" y="4695721"/>
            <a:ext cx="3487045" cy="1479135"/>
          </a:xfrm>
          <a:prstGeom prst="wedgeEllipseCallout">
            <a:avLst>
              <a:gd name="adj1" fmla="val 54860"/>
              <a:gd name="adj2" fmla="val -68355"/>
            </a:avLst>
          </a:prstGeom>
          <a:solidFill>
            <a:schemeClr val="tx1">
              <a:lumMod val="50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600" b="1" i="0" dirty="0">
                <a:solidFill>
                  <a:schemeClr val="tx1"/>
                </a:solidFill>
                <a:effectLst/>
                <a:latin typeface="Century Gothic" panose="020B0502020202020204" pitchFamily="34" charset="0"/>
              </a:rPr>
              <a:t>Mā te wā</a:t>
            </a:r>
            <a:endParaRPr kumimoji="0" lang="en-US" sz="3600" b="1" i="0" u="none" strike="noStrike" kern="1200" cap="none" spc="0" normalizeH="0" baseline="0" noProof="0" dirty="0">
              <a:ln>
                <a:noFill/>
              </a:ln>
              <a:solidFill>
                <a:schemeClr val="tx1"/>
              </a:solidFill>
              <a:effectLst/>
              <a:uLnTx/>
              <a:uFillTx/>
              <a:latin typeface="Century Gothic" panose="020B0502020202020204" pitchFamily="34" charset="0"/>
              <a:cs typeface="Century Gothic"/>
            </a:endParaRPr>
          </a:p>
        </p:txBody>
      </p:sp>
    </p:spTree>
    <p:extLst>
      <p:ext uri="{BB962C8B-B14F-4D97-AF65-F5344CB8AC3E}">
        <p14:creationId xmlns:p14="http://schemas.microsoft.com/office/powerpoint/2010/main" val="183066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http://www.studentsoftheworld.info/sites/country/img/19679_Great-Britain-flag.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850" y="549275"/>
            <a:ext cx="8532813"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Callout 2"/>
          <p:cNvSpPr/>
          <p:nvPr/>
        </p:nvSpPr>
        <p:spPr>
          <a:xfrm>
            <a:off x="1476375" y="2781300"/>
            <a:ext cx="6480175" cy="2879725"/>
          </a:xfrm>
          <a:prstGeom prst="wedgeEllipseCallout">
            <a:avLst>
              <a:gd name="adj1" fmla="val -51965"/>
              <a:gd name="adj2" fmla="val -62089"/>
            </a:avLst>
          </a:prstGeom>
          <a:ln>
            <a:solidFill>
              <a:srgbClr val="000000"/>
            </a:solid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entury Gothic"/>
                <a:ea typeface="+mn-ea"/>
                <a:cs typeface="Century Gothic"/>
              </a:rPr>
              <a:t>Goodbye!</a:t>
            </a:r>
          </a:p>
        </p:txBody>
      </p:sp>
      <p:sp>
        <p:nvSpPr>
          <p:cNvPr id="4" name="Rectangle 3"/>
          <p:cNvSpPr/>
          <p:nvPr/>
        </p:nvSpPr>
        <p:spPr>
          <a:xfrm>
            <a:off x="2123728" y="188640"/>
            <a:ext cx="1953949" cy="1862048"/>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w="12700">
                  <a:solidFill>
                    <a:srgbClr val="EEECE1">
                      <a:satMod val="155000"/>
                    </a:srgbClr>
                  </a:solidFill>
                  <a:prstDash val="solid"/>
                </a:ln>
                <a:solidFill>
                  <a:srgbClr val="1F497D">
                    <a:tint val="85000"/>
                    <a:satMod val="155000"/>
                  </a:srgbClr>
                </a:solidFill>
                <a:effectLst>
                  <a:outerShdw blurRad="41275" dist="20320" dir="1800000" algn="tl" rotWithShape="0">
                    <a:srgbClr val="000000">
                      <a:alpha val="40000"/>
                    </a:srgbClr>
                  </a:outerShdw>
                </a:effectLst>
                <a:uLnTx/>
                <a:uFillTx/>
                <a:latin typeface="Calibri"/>
                <a:ea typeface="+mn-ea"/>
                <a:cs typeface="+mn-cs"/>
              </a:rPr>
              <a:t>UK</a:t>
            </a:r>
          </a:p>
        </p:txBody>
      </p:sp>
    </p:spTree>
    <p:extLst>
      <p:ext uri="{BB962C8B-B14F-4D97-AF65-F5344CB8AC3E}">
        <p14:creationId xmlns:p14="http://schemas.microsoft.com/office/powerpoint/2010/main" val="38450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81000"/>
            <a:ext cx="9144000" cy="609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476375" y="2781300"/>
            <a:ext cx="6480175" cy="2879725"/>
          </a:xfrm>
          <a:prstGeom prst="wedgeEllipseCallout">
            <a:avLst>
              <a:gd name="adj1" fmla="val -46108"/>
              <a:gd name="adj2" fmla="val 57555"/>
            </a:avLst>
          </a:prstGeom>
          <a:ln>
            <a:solidFill>
              <a:srgbClr val="000000"/>
            </a:solid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entury Gothic"/>
                <a:ea typeface="+mn-ea"/>
                <a:cs typeface="Century Gothic"/>
              </a:rPr>
              <a:t>Au revoir!</a:t>
            </a:r>
          </a:p>
        </p:txBody>
      </p:sp>
      <p:sp>
        <p:nvSpPr>
          <p:cNvPr id="5" name="Rectangle 4"/>
          <p:cNvSpPr/>
          <p:nvPr/>
        </p:nvSpPr>
        <p:spPr>
          <a:xfrm>
            <a:off x="179512" y="476672"/>
            <a:ext cx="3590646" cy="156966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w="12700">
                  <a:solidFill>
                    <a:srgbClr val="EEECE1">
                      <a:satMod val="155000"/>
                    </a:srgbClr>
                  </a:solidFill>
                  <a:prstDash val="solid"/>
                </a:ln>
                <a:solidFill>
                  <a:srgbClr val="1F497D">
                    <a:tint val="85000"/>
                    <a:satMod val="155000"/>
                  </a:srgbClr>
                </a:solidFill>
                <a:effectLst>
                  <a:outerShdw blurRad="41275" dist="20320" dir="1800000" algn="tl" rotWithShape="0">
                    <a:srgbClr val="000000">
                      <a:alpha val="40000"/>
                    </a:srgbClr>
                  </a:outerShdw>
                </a:effectLst>
                <a:uLnTx/>
                <a:uFillTx/>
                <a:latin typeface="Calibri"/>
                <a:ea typeface="+mn-ea"/>
                <a:cs typeface="+mn-cs"/>
              </a:rPr>
              <a:t>France</a:t>
            </a:r>
          </a:p>
        </p:txBody>
      </p:sp>
    </p:spTree>
    <p:extLst>
      <p:ext uri="{BB962C8B-B14F-4D97-AF65-F5344CB8AC3E}">
        <p14:creationId xmlns:p14="http://schemas.microsoft.com/office/powerpoint/2010/main" val="308554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85800"/>
            <a:ext cx="9144000" cy="548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763688" y="548680"/>
            <a:ext cx="5808639" cy="1862048"/>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w="12700">
                  <a:solidFill>
                    <a:srgbClr val="EEECE1">
                      <a:satMod val="155000"/>
                    </a:srgbClr>
                  </a:solidFill>
                  <a:prstDash val="solid"/>
                </a:ln>
                <a:solidFill>
                  <a:srgbClr val="1F497D">
                    <a:tint val="85000"/>
                    <a:satMod val="155000"/>
                  </a:srgbClr>
                </a:solidFill>
                <a:effectLst>
                  <a:outerShdw blurRad="41275" dist="20320" dir="1800000" algn="tl" rotWithShape="0">
                    <a:srgbClr val="000000">
                      <a:alpha val="40000"/>
                    </a:srgbClr>
                  </a:outerShdw>
                </a:effectLst>
                <a:uLnTx/>
                <a:uFillTx/>
                <a:latin typeface="Calibri"/>
                <a:ea typeface="+mn-ea"/>
                <a:cs typeface="+mn-cs"/>
              </a:rPr>
              <a:t>Germany</a:t>
            </a:r>
          </a:p>
        </p:txBody>
      </p:sp>
      <p:sp>
        <p:nvSpPr>
          <p:cNvPr id="5" name="Oval Callout 4"/>
          <p:cNvSpPr/>
          <p:nvPr/>
        </p:nvSpPr>
        <p:spPr>
          <a:xfrm>
            <a:off x="1476375" y="2781300"/>
            <a:ext cx="6692265" cy="2879725"/>
          </a:xfrm>
          <a:prstGeom prst="wedgeEllipseCallout">
            <a:avLst>
              <a:gd name="adj1" fmla="val 28233"/>
              <a:gd name="adj2" fmla="val -68173"/>
            </a:avLst>
          </a:prstGeom>
          <a:solidFill>
            <a:srgbClr val="008000"/>
          </a:solidFill>
          <a:ln>
            <a:solidFill>
              <a:srgbClr val="000000"/>
            </a:solid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entury Gothic"/>
                <a:ea typeface="+mn-ea"/>
                <a:cs typeface="Century Gothic"/>
              </a:rPr>
              <a:t>Auf Wiedersehen!</a:t>
            </a:r>
          </a:p>
        </p:txBody>
      </p:sp>
    </p:spTree>
    <p:extLst>
      <p:ext uri="{BB962C8B-B14F-4D97-AF65-F5344CB8AC3E}">
        <p14:creationId xmlns:p14="http://schemas.microsoft.com/office/powerpoint/2010/main" val="18352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a:ln>
            <a:solidFill>
              <a:srgbClr val="FFFFFF"/>
            </a:solidFill>
          </a:ln>
        </p:spPr>
      </p:pic>
      <p:sp>
        <p:nvSpPr>
          <p:cNvPr id="4" name="Rectangle 3"/>
          <p:cNvSpPr/>
          <p:nvPr/>
        </p:nvSpPr>
        <p:spPr>
          <a:xfrm>
            <a:off x="6216197" y="4437112"/>
            <a:ext cx="2432878" cy="156966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w="12700">
                  <a:solidFill>
                    <a:srgbClr val="EEECE1">
                      <a:satMod val="155000"/>
                    </a:srgbClr>
                  </a:solidFill>
                  <a:prstDash val="solid"/>
                </a:ln>
                <a:solidFill>
                  <a:srgbClr val="1F497D">
                    <a:tint val="85000"/>
                    <a:satMod val="155000"/>
                  </a:srgbClr>
                </a:solidFill>
                <a:effectLst>
                  <a:outerShdw blurRad="41275" dist="20320" dir="1800000" algn="tl" rotWithShape="0">
                    <a:srgbClr val="000000">
                      <a:alpha val="40000"/>
                    </a:srgbClr>
                  </a:outerShdw>
                </a:effectLst>
                <a:uLnTx/>
                <a:uFillTx/>
                <a:latin typeface="Calibri"/>
                <a:ea typeface="+mn-ea"/>
                <a:cs typeface="+mn-cs"/>
              </a:rPr>
              <a:t>Italy</a:t>
            </a:r>
          </a:p>
        </p:txBody>
      </p:sp>
      <p:sp>
        <p:nvSpPr>
          <p:cNvPr id="5" name="Oval Callout 4"/>
          <p:cNvSpPr/>
          <p:nvPr/>
        </p:nvSpPr>
        <p:spPr>
          <a:xfrm>
            <a:off x="1547813" y="1268413"/>
            <a:ext cx="6480175" cy="2881312"/>
          </a:xfrm>
          <a:prstGeom prst="wedgeEllipseCallout">
            <a:avLst>
              <a:gd name="adj1" fmla="val -46108"/>
              <a:gd name="adj2" fmla="val 57555"/>
            </a:avLst>
          </a:prstGeom>
          <a:solidFill>
            <a:schemeClr val="accent4">
              <a:lumMod val="60000"/>
              <a:lumOff val="40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entury Gothic"/>
                <a:ea typeface="+mn-ea"/>
                <a:cs typeface="Century Gothic"/>
              </a:rPr>
              <a:t>Arriverderci</a:t>
            </a:r>
            <a:r>
              <a:rPr kumimoji="0" lang="en-US" sz="5400" b="1" i="0" u="none" strike="noStrike" kern="1200" cap="none" spc="0" normalizeH="0" baseline="0" noProof="0" dirty="0">
                <a:ln>
                  <a:noFill/>
                </a:ln>
                <a:solidFill>
                  <a:prstClr val="black"/>
                </a:solidFill>
                <a:effectLst/>
                <a:uLnTx/>
                <a:uFillTx/>
                <a:latin typeface="Century Gothic"/>
                <a:ea typeface="+mn-ea"/>
                <a:cs typeface="Century Gothic"/>
              </a:rPr>
              <a:t>!</a:t>
            </a:r>
          </a:p>
        </p:txBody>
      </p:sp>
    </p:spTree>
    <p:extLst>
      <p:ext uri="{BB962C8B-B14F-4D97-AF65-F5344CB8AC3E}">
        <p14:creationId xmlns:p14="http://schemas.microsoft.com/office/powerpoint/2010/main" val="147116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3619"/>
          </a:xfrm>
          <a:prstGeom prst="rect">
            <a:avLst/>
          </a:prstGeom>
          <a:ln>
            <a:solidFill>
              <a:schemeClr val="tx1"/>
            </a:solidFill>
          </a:ln>
        </p:spPr>
      </p:pic>
      <p:sp>
        <p:nvSpPr>
          <p:cNvPr id="2" name="Rectangle 1"/>
          <p:cNvSpPr/>
          <p:nvPr/>
        </p:nvSpPr>
        <p:spPr>
          <a:xfrm>
            <a:off x="114655" y="476672"/>
            <a:ext cx="3554729" cy="1862048"/>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w="12700">
                  <a:solidFill>
                    <a:srgbClr val="EEECE1">
                      <a:satMod val="155000"/>
                    </a:srgbClr>
                  </a:solidFill>
                  <a:prstDash val="solid"/>
                </a:ln>
                <a:solidFill>
                  <a:srgbClr val="1F497D">
                    <a:tint val="85000"/>
                    <a:satMod val="155000"/>
                  </a:srgbClr>
                </a:solidFill>
                <a:effectLst>
                  <a:outerShdw blurRad="41275" dist="20320" dir="1800000" algn="tl" rotWithShape="0">
                    <a:srgbClr val="000000">
                      <a:alpha val="40000"/>
                    </a:srgbClr>
                  </a:outerShdw>
                </a:effectLst>
                <a:uLnTx/>
                <a:uFillTx/>
                <a:latin typeface="Calibri"/>
                <a:ea typeface="+mn-ea"/>
                <a:cs typeface="+mn-cs"/>
              </a:rPr>
              <a:t>Spain</a:t>
            </a:r>
          </a:p>
        </p:txBody>
      </p:sp>
      <p:sp>
        <p:nvSpPr>
          <p:cNvPr id="3" name="Oval Callout 2"/>
          <p:cNvSpPr/>
          <p:nvPr/>
        </p:nvSpPr>
        <p:spPr>
          <a:xfrm>
            <a:off x="4299632" y="3235684"/>
            <a:ext cx="4717261" cy="2879725"/>
          </a:xfrm>
          <a:prstGeom prst="wedgeEllipseCallout">
            <a:avLst>
              <a:gd name="adj1" fmla="val -61917"/>
              <a:gd name="adj2" fmla="val 42585"/>
            </a:avLst>
          </a:prstGeom>
          <a:solidFill>
            <a:srgbClr val="FF0000"/>
          </a:solidFill>
          <a:ln>
            <a:solidFill>
              <a:srgbClr val="000000"/>
            </a:solid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entury Gothic"/>
                <a:ea typeface="+mn-ea"/>
                <a:cs typeface="Century Gothic"/>
              </a:rPr>
              <a:t>Adios!</a:t>
            </a:r>
            <a:endParaRPr kumimoji="0" lang="en-US" sz="5400" b="1" i="0" u="none" strike="noStrike" kern="1200" cap="none" spc="0" normalizeH="0" baseline="0" noProof="0" dirty="0">
              <a:ln>
                <a:noFill/>
              </a:ln>
              <a:solidFill>
                <a:prstClr val="black"/>
              </a:solidFill>
              <a:effectLst/>
              <a:uLnTx/>
              <a:uFillTx/>
              <a:latin typeface="Century Gothic"/>
              <a:ea typeface="+mn-ea"/>
              <a:cs typeface="Century Gothic"/>
            </a:endParaRPr>
          </a:p>
        </p:txBody>
      </p:sp>
    </p:spTree>
    <p:extLst>
      <p:ext uri="{BB962C8B-B14F-4D97-AF65-F5344CB8AC3E}">
        <p14:creationId xmlns:p14="http://schemas.microsoft.com/office/powerpoint/2010/main" val="299354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8794</TotalTime>
  <Words>2714</Words>
  <Application>Microsoft Office PowerPoint</Application>
  <PresentationFormat>On-screen Show (4:3)</PresentationFormat>
  <Paragraphs>218</Paragraphs>
  <Slides>35</Slides>
  <Notes>35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Aptos</vt:lpstr>
      <vt:lpstr>Arial</vt:lpstr>
      <vt:lpstr>Avenir Next LT Pro</vt:lpstr>
      <vt:lpstr>Calibri</vt:lpstr>
      <vt:lpstr>Cambria</vt:lpstr>
      <vt:lpstr>Century Gothic</vt:lpstr>
      <vt:lpstr>Karla</vt:lpstr>
      <vt:lpstr>Symbol</vt:lpstr>
      <vt:lpstr>Times</vt:lpstr>
      <vt:lpstr>Times New Roman</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Rachel Boxer</cp:lastModifiedBy>
  <cp:revision>42</cp:revision>
  <dcterms:created xsi:type="dcterms:W3CDTF">2010-02-04T18:06:46Z</dcterms:created>
  <dcterms:modified xsi:type="dcterms:W3CDTF">2025-04-15T15:51:59Z</dcterms:modified>
</cp:coreProperties>
</file>