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28"/>
  </p:notesMasterIdLst>
  <p:sldIdLst>
    <p:sldId id="792" r:id="rId3"/>
    <p:sldId id="794" r:id="rId4"/>
    <p:sldId id="527" r:id="rId5"/>
    <p:sldId id="796" r:id="rId6"/>
    <p:sldId id="797" r:id="rId7"/>
    <p:sldId id="798" r:id="rId8"/>
    <p:sldId id="799" r:id="rId9"/>
    <p:sldId id="800" r:id="rId10"/>
    <p:sldId id="802" r:id="rId11"/>
    <p:sldId id="801" r:id="rId12"/>
    <p:sldId id="803" r:id="rId13"/>
    <p:sldId id="258" r:id="rId14"/>
    <p:sldId id="259" r:id="rId15"/>
    <p:sldId id="260" r:id="rId16"/>
    <p:sldId id="265" r:id="rId17"/>
    <p:sldId id="264" r:id="rId18"/>
    <p:sldId id="268" r:id="rId19"/>
    <p:sldId id="809" r:id="rId20"/>
    <p:sldId id="523" r:id="rId21"/>
    <p:sldId id="806" r:id="rId22"/>
    <p:sldId id="807" r:id="rId23"/>
    <p:sldId id="810" r:id="rId24"/>
    <p:sldId id="805" r:id="rId25"/>
    <p:sldId id="524" r:id="rId26"/>
    <p:sldId id="80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9751" autoAdjust="0"/>
  </p:normalViewPr>
  <p:slideViewPr>
    <p:cSldViewPr snapToGrid="0">
      <p:cViewPr varScale="1">
        <p:scale>
          <a:sx n="81" d="100"/>
          <a:sy n="81" d="100"/>
        </p:scale>
        <p:origin x="13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2B619-F918-4833-ADA0-7949AD098C9F}" type="datetimeFigureOut">
              <a:rPr lang="en-GB" smtClean="0"/>
              <a:t>27/11/2023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35BF7-4604-4371-A6DB-0F36B037A517}" type="slidenum">
              <a:rPr lang="en-GB" smtClean="0"/>
              <a:t>‹#›</a:t>
            </a:fld>
            <a:endParaRPr lang="en-GB"/>
          </a:p>
        </p:txBody>
      </p:sp>
    </p:spTree>
    <p:extLst>
      <p:ext uri="{BB962C8B-B14F-4D97-AF65-F5344CB8AC3E}">
        <p14:creationId xmlns:p14="http://schemas.microsoft.com/office/powerpoint/2010/main" val="357100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Another child in your group is having trouble with some new work.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i="1" dirty="0">
                <a:effectLst/>
                <a:latin typeface="Century Gothic" panose="020B0502020202020204" pitchFamily="34" charset="0"/>
                <a:ea typeface="MS Mincho" panose="02020609040205080304" pitchFamily="49" charset="-128"/>
                <a:cs typeface="Times New Roman" panose="02020603050405020304" pitchFamily="18" charset="0"/>
              </a:rPr>
              <a:t>What’s the ‘right thing’ to say?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9247B-441B-40B5-A604-AE94B6C494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21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11: </a:t>
            </a:r>
            <a:r>
              <a:rPr lang="en-GB" sz="1800" dirty="0">
                <a:effectLst/>
                <a:latin typeface="Calibri" panose="020F0502020204030204" pitchFamily="34" charset="0"/>
                <a:ea typeface="Calibri" panose="020F0502020204030204" pitchFamily="34" charset="0"/>
                <a:cs typeface="Times New Roman" panose="02020603050405020304" pitchFamily="18" charset="0"/>
              </a:rPr>
              <a:t>As we’ve just discovered, most of the time, we really do know what the ‘right thing’ to say is, but sometimes in real life, it doesn’t seem quite as easy. Sometimes we might think ‘Oh well, someone else will do that or say that’ – and so we don’t. Other times, we might not feel brave enough to say something, even when we know what we should do. During this time, leading up to Easter, we are exploring some stories about Jesus to find out how he lived out our Wise Words and to help us to see what this might mean for us in our own lives and communities. So let’s do that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9247B-441B-40B5-A604-AE94B6C49405}" type="slidenum">
              <a:rPr lang="en-GB" smtClean="0"/>
              <a:t>11</a:t>
            </a:fld>
            <a:endParaRPr lang="en-GB"/>
          </a:p>
        </p:txBody>
      </p:sp>
    </p:spTree>
    <p:extLst>
      <p:ext uri="{BB962C8B-B14F-4D97-AF65-F5344CB8AC3E}">
        <p14:creationId xmlns:p14="http://schemas.microsoft.com/office/powerpoint/2010/main" val="382798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27.11.2023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13: </a:t>
            </a:r>
            <a:r>
              <a:rPr lang="en-GB" sz="1800" dirty="0">
                <a:effectLst/>
                <a:latin typeface="Calibri" panose="020F0502020204030204" pitchFamily="34" charset="0"/>
                <a:ea typeface="Calibri" panose="020F0502020204030204" pitchFamily="34" charset="0"/>
                <a:cs typeface="Times New Roman" panose="02020603050405020304" pitchFamily="18" charset="0"/>
              </a:rPr>
              <a:t>Jesus was often to be found teaching people in the temple.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27.11.2023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14: </a:t>
            </a:r>
            <a:r>
              <a:rPr lang="en-GB" sz="1800" dirty="0">
                <a:effectLst/>
                <a:latin typeface="Calibri" panose="020F0502020204030204" pitchFamily="34" charset="0"/>
                <a:ea typeface="Calibri" panose="020F0502020204030204" pitchFamily="34" charset="0"/>
                <a:cs typeface="Times New Roman" panose="02020603050405020304" pitchFamily="18" charset="0"/>
              </a:rPr>
              <a:t>One day some of the leaders in Jerusalem brought a woman to Jesus and said to him ‘Teacher! We found this woman doing something that is against the law. Should we punish her as the law of Moses says we should?’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men were clearly very angry, and wanted to punish her.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27.11.2023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15: </a:t>
            </a:r>
            <a:r>
              <a:rPr lang="en-GB" sz="1800" dirty="0">
                <a:effectLst/>
                <a:latin typeface="Calibri" panose="020F0502020204030204" pitchFamily="34" charset="0"/>
                <a:ea typeface="Calibri" panose="020F0502020204030204" pitchFamily="34" charset="0"/>
                <a:cs typeface="Times New Roman" panose="02020603050405020304" pitchFamily="18" charset="0"/>
              </a:rPr>
              <a:t>But Jesus looked at the woman’s face and saw how very frightened she was – and decided to do something, even though he knew it would probably make the leaders very cross.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27.11.2023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16: </a:t>
            </a:r>
            <a:r>
              <a:rPr lang="en-GB" sz="1800" dirty="0">
                <a:effectLst/>
                <a:latin typeface="Calibri" panose="020F0502020204030204" pitchFamily="34" charset="0"/>
                <a:ea typeface="Calibri" panose="020F0502020204030204" pitchFamily="34" charset="0"/>
                <a:cs typeface="Times New Roman" panose="02020603050405020304" pitchFamily="18" charset="0"/>
              </a:rPr>
              <a:t>He bent down and began to draw in the dust on the ground.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Then he said to the men ‘If any of you can honestly say that you have never done anything wrong in your lives, then go ahead and punish this woman for what she has done.’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27.11.2023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17: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Then he said to the men ‘If any of you can honestly say that you have never done anything wrong in your lives, then go ahead and punish this woman for what she has done.’ One by one, the men walked away.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27.11.2023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18: </a:t>
            </a:r>
            <a:r>
              <a:rPr lang="en-GB" sz="1800" dirty="0">
                <a:effectLst/>
                <a:latin typeface="Calibri" panose="020F0502020204030204" pitchFamily="34" charset="0"/>
                <a:ea typeface="Calibri" panose="020F0502020204030204" pitchFamily="34" charset="0"/>
                <a:cs typeface="Times New Roman" panose="02020603050405020304" pitchFamily="18" charset="0"/>
              </a:rPr>
              <a:t>When the last one had gone, Jesus looked at the woman and said to her ‘You are forgiven for what you did. Now go and live a new life.’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19: Responding and words for worship / questions to talk about….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wonder together…..</a:t>
            </a: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the woman felt, being brought to Jesus as she was…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she felt when she heard what Jesus said to the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difference Jesus’ words made to the rest of her life?....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we might learn from this story about saying the right thing?....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[leave some time for discussion and/or quiet reflection here]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9247B-441B-40B5-A604-AE94B6C49405}" type="slidenum">
              <a:rPr lang="en-GB" smtClean="0"/>
              <a:t>18</a:t>
            </a:fld>
            <a:endParaRPr lang="en-GB"/>
          </a:p>
        </p:txBody>
      </p:sp>
    </p:spTree>
    <p:extLst>
      <p:ext uri="{BB962C8B-B14F-4D97-AF65-F5344CB8AC3E}">
        <p14:creationId xmlns:p14="http://schemas.microsoft.com/office/powerpoint/2010/main" val="1812081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20: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I’m going to use some words with a response for anyone who would like to pray too: your words are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say the right thing.’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Let’s begin our time with today’s wise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2FAC1-C2DA-4EE7-A6B9-692D7D42DF4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239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21: </a:t>
            </a:r>
            <a:r>
              <a:rPr lang="en-GB" sz="1800" dirty="0">
                <a:effectLst/>
                <a:latin typeface="Calibri" panose="020F0502020204030204" pitchFamily="34" charset="0"/>
                <a:ea typeface="Calibri" panose="020F0502020204030204" pitchFamily="34" charset="0"/>
                <a:cs typeface="Times New Roman" panose="02020603050405020304" pitchFamily="18" charset="0"/>
              </a:rPr>
              <a:t>When we see someone in need,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say the right thing.’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38412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22: </a:t>
            </a:r>
            <a:r>
              <a:rPr lang="en-GB" sz="1800" dirty="0">
                <a:effectLst/>
                <a:latin typeface="Calibri" panose="020F0502020204030204" pitchFamily="34" charset="0"/>
                <a:ea typeface="Calibri" panose="020F0502020204030204" pitchFamily="34" charset="0"/>
                <a:cs typeface="Times New Roman" panose="02020603050405020304" pitchFamily="18" charset="0"/>
              </a:rPr>
              <a:t>When we something unfair,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say the right thing.’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94237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23: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our school today,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say the right thing.’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22</a:t>
            </a:fld>
            <a:endParaRPr lang="en-GB"/>
          </a:p>
        </p:txBody>
      </p:sp>
    </p:spTree>
    <p:extLst>
      <p:ext uri="{BB962C8B-B14F-4D97-AF65-F5344CB8AC3E}">
        <p14:creationId xmlns:p14="http://schemas.microsoft.com/office/powerpoint/2010/main" val="247022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2279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Reflective prayer activity: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Provide a tray of sand in your reflective area.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Write in the tray of sand what you think Jesus wrote…. Or some words that you think are the ‘right words’ to say</a:t>
            </a:r>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25</a:t>
            </a:fld>
            <a:endParaRPr lang="en-GB"/>
          </a:p>
        </p:txBody>
      </p:sp>
    </p:spTree>
    <p:extLst>
      <p:ext uri="{BB962C8B-B14F-4D97-AF65-F5344CB8AC3E}">
        <p14:creationId xmlns:p14="http://schemas.microsoft.com/office/powerpoint/2010/main" val="117827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3: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Saying the right thing at the right time brings joy.</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 wonder what you think this means?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[talk together] </a:t>
            </a:r>
            <a:r>
              <a:rPr lang="en-US" sz="1800" dirty="0">
                <a:effectLst/>
                <a:latin typeface="Calibri" panose="020F0502020204030204" pitchFamily="34" charset="0"/>
                <a:ea typeface="Calibri" panose="020F0502020204030204" pitchFamily="34" charset="0"/>
                <a:cs typeface="Times New Roman" panose="02020603050405020304" pitchFamily="18" charset="0"/>
              </a:rPr>
              <a:t>I’ve got a game to help us to see what this looks like in real life – it’s very simple and is called…..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9247B-441B-40B5-A604-AE94B6C49405}" type="slidenum">
              <a:rPr lang="en-GB" smtClean="0"/>
              <a:t>3</a:t>
            </a:fld>
            <a:endParaRPr lang="en-GB"/>
          </a:p>
        </p:txBody>
      </p:sp>
    </p:spTree>
    <p:extLst>
      <p:ext uri="{BB962C8B-B14F-4D97-AF65-F5344CB8AC3E}">
        <p14:creationId xmlns:p14="http://schemas.microsoft.com/office/powerpoint/2010/main" val="242463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4: Game – ‘Say the right thing!’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 [use printed cards from p. 3. There are slides to accompany each scenario, but if you want to play the game without a screen, skip slides 6-11]</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As we’ve just discovered, most of the time, we really do know what the ‘right thing’ to say is, but sometimes in real life, it doesn’t seem quite as easy. Sometimes we might think ‘Oh well, someone else will do that or say that’ – and so we don’t. Other times, we might not feel brave enough to say something, even when we know what we should do. During this time, leading up to Easter, we are exploring some stories about Jesus to find out how he lived out our Wise Words and to help us to see what this might mean for us in our own lives and communities. So let’s do that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4</a:t>
            </a:fld>
            <a:endParaRPr lang="en-GB"/>
          </a:p>
        </p:txBody>
      </p:sp>
    </p:spTree>
    <p:extLst>
      <p:ext uri="{BB962C8B-B14F-4D97-AF65-F5344CB8AC3E}">
        <p14:creationId xmlns:p14="http://schemas.microsoft.com/office/powerpoint/2010/main" val="269622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A new child starts in your class.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i="1" dirty="0">
                <a:effectLst/>
                <a:latin typeface="Century Gothic" panose="020B0502020202020204" pitchFamily="34" charset="0"/>
                <a:ea typeface="MS Mincho" panose="02020609040205080304" pitchFamily="49" charset="-128"/>
                <a:cs typeface="Times New Roman" panose="02020603050405020304" pitchFamily="18" charset="0"/>
              </a:rPr>
              <a:t>What’s the ‘right thing’ to say?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5</a:t>
            </a:fld>
            <a:endParaRPr lang="en-GB"/>
          </a:p>
        </p:txBody>
      </p:sp>
    </p:spTree>
    <p:extLst>
      <p:ext uri="{BB962C8B-B14F-4D97-AF65-F5344CB8AC3E}">
        <p14:creationId xmlns:p14="http://schemas.microsoft.com/office/powerpoint/2010/main" val="350798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Your teacher has had a really busy morning and has lots of jobs to get through at lunchtime.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 </a:t>
            </a:r>
            <a:r>
              <a:rPr lang="en-GB" sz="1800" b="1" i="1" dirty="0">
                <a:effectLst/>
                <a:latin typeface="Century Gothic" panose="020B0502020202020204" pitchFamily="34" charset="0"/>
                <a:ea typeface="MS Mincho" panose="02020609040205080304" pitchFamily="49" charset="-128"/>
                <a:cs typeface="Times New Roman" panose="02020603050405020304" pitchFamily="18" charset="0"/>
              </a:rPr>
              <a:t>What’s the ‘right thing’ to say?</a:t>
            </a:r>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6</a:t>
            </a:fld>
            <a:endParaRPr lang="en-GB"/>
          </a:p>
        </p:txBody>
      </p:sp>
    </p:spTree>
    <p:extLst>
      <p:ext uri="{BB962C8B-B14F-4D97-AF65-F5344CB8AC3E}">
        <p14:creationId xmlns:p14="http://schemas.microsoft.com/office/powerpoint/2010/main" val="46870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Someone is sitting all alone at playtime, waiting on the friendship bench.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 </a:t>
            </a:r>
            <a:r>
              <a:rPr lang="en-GB" sz="1800" b="1" i="1" dirty="0">
                <a:effectLst/>
                <a:latin typeface="Century Gothic" panose="020B0502020202020204" pitchFamily="34" charset="0"/>
                <a:ea typeface="MS Mincho" panose="02020609040205080304" pitchFamily="49" charset="-128"/>
                <a:cs typeface="Times New Roman" panose="02020603050405020304" pitchFamily="18" charset="0"/>
              </a:rPr>
              <a:t>What’s the ‘right thing’ to say?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7</a:t>
            </a:fld>
            <a:endParaRPr lang="en-GB"/>
          </a:p>
        </p:txBody>
      </p:sp>
    </p:spTree>
    <p:extLst>
      <p:ext uri="{BB962C8B-B14F-4D97-AF65-F5344CB8AC3E}">
        <p14:creationId xmlns:p14="http://schemas.microsoft.com/office/powerpoint/2010/main" val="194078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Dad is tired, he’s cooking dinner and trying to do jobs around the kitchen at the same time.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 </a:t>
            </a:r>
            <a:r>
              <a:rPr lang="en-GB" sz="1800" b="1" i="1" dirty="0">
                <a:effectLst/>
                <a:latin typeface="Century Gothic" panose="020B0502020202020204" pitchFamily="34" charset="0"/>
                <a:ea typeface="MS Mincho" panose="02020609040205080304" pitchFamily="49" charset="-128"/>
                <a:cs typeface="Times New Roman" panose="02020603050405020304" pitchFamily="18" charset="0"/>
              </a:rPr>
              <a:t>What’s the ‘right thing’ to say?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9247B-441B-40B5-A604-AE94B6C494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49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You see a child from another class being teased.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 </a:t>
            </a:r>
            <a:r>
              <a:rPr lang="en-GB" sz="1800" b="1" i="1" dirty="0">
                <a:effectLst/>
                <a:latin typeface="Century Gothic" panose="020B0502020202020204" pitchFamily="34" charset="0"/>
                <a:ea typeface="MS Mincho" panose="02020609040205080304" pitchFamily="49" charset="-128"/>
                <a:cs typeface="Times New Roman" panose="02020603050405020304" pitchFamily="18" charset="0"/>
              </a:rPr>
              <a:t>What’s the ‘right thing’ to say?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9247B-441B-40B5-A604-AE94B6C494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02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8132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89608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90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A9EC96-FA27-4BFD-B4A5-82BD862C0BD3}"/>
              </a:ext>
            </a:extLst>
          </p:cNvPr>
          <p:cNvSpPr>
            <a:spLocks noGrp="1"/>
          </p:cNvSpPr>
          <p:nvPr>
            <p:ph type="dt" sz="half" idx="10"/>
          </p:nvPr>
        </p:nvSpPr>
        <p:spPr/>
        <p:txBody>
          <a:bodyPr/>
          <a:lstStyle>
            <a:lvl1pPr>
              <a:defRPr/>
            </a:lvl1pPr>
          </a:lstStyle>
          <a:p>
            <a:pPr>
              <a:defRPr/>
            </a:pPr>
            <a:fld id="{2CBCF58D-FAEA-439E-9760-1329CC598DA2}"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B4FC18A2-ABFC-4DA8-A99F-BDC0B941F9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B98623-5642-4365-A9C0-0028E9815251}"/>
              </a:ext>
            </a:extLst>
          </p:cNvPr>
          <p:cNvSpPr>
            <a:spLocks noGrp="1"/>
          </p:cNvSpPr>
          <p:nvPr>
            <p:ph type="sldNum" sz="quarter" idx="12"/>
          </p:nvPr>
        </p:nvSpPr>
        <p:spPr/>
        <p:txBody>
          <a:bodyPr/>
          <a:lstStyle>
            <a:lvl1pPr>
              <a:defRPr/>
            </a:lvl1pPr>
          </a:lstStyle>
          <a:p>
            <a:pPr>
              <a:defRPr/>
            </a:pPr>
            <a:fld id="{13DA4747-1556-44B2-9E5B-094C7B96DB95}" type="slidenum">
              <a:rPr lang="en-US" altLang="en-US"/>
              <a:pPr>
                <a:defRPr/>
              </a:pPr>
              <a:t>‹#›</a:t>
            </a:fld>
            <a:endParaRPr lang="en-US" altLang="en-US"/>
          </a:p>
        </p:txBody>
      </p:sp>
    </p:spTree>
    <p:extLst>
      <p:ext uri="{BB962C8B-B14F-4D97-AF65-F5344CB8AC3E}">
        <p14:creationId xmlns:p14="http://schemas.microsoft.com/office/powerpoint/2010/main" val="393824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3146B3-2A43-4EFB-9658-EBDA1092AD3B}"/>
              </a:ext>
            </a:extLst>
          </p:cNvPr>
          <p:cNvSpPr>
            <a:spLocks noGrp="1"/>
          </p:cNvSpPr>
          <p:nvPr>
            <p:ph type="dt" sz="half" idx="10"/>
          </p:nvPr>
        </p:nvSpPr>
        <p:spPr/>
        <p:txBody>
          <a:bodyPr/>
          <a:lstStyle>
            <a:lvl1pPr>
              <a:defRPr/>
            </a:lvl1pPr>
          </a:lstStyle>
          <a:p>
            <a:pPr>
              <a:defRPr/>
            </a:pPr>
            <a:fld id="{4C38C468-E1F5-444D-B8F5-96931338427C}"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3DEFD03F-9301-4E9A-ADE7-F877CE074F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757639-6DC3-40D0-B849-880787A808C1}"/>
              </a:ext>
            </a:extLst>
          </p:cNvPr>
          <p:cNvSpPr>
            <a:spLocks noGrp="1"/>
          </p:cNvSpPr>
          <p:nvPr>
            <p:ph type="sldNum" sz="quarter" idx="12"/>
          </p:nvPr>
        </p:nvSpPr>
        <p:spPr/>
        <p:txBody>
          <a:bodyPr/>
          <a:lstStyle>
            <a:lvl1pPr>
              <a:defRPr/>
            </a:lvl1pPr>
          </a:lstStyle>
          <a:p>
            <a:pPr>
              <a:defRPr/>
            </a:pPr>
            <a:fld id="{CFE88662-6E3E-427D-9DBE-A30CC398F90F}" type="slidenum">
              <a:rPr lang="en-US" altLang="en-US"/>
              <a:pPr>
                <a:defRPr/>
              </a:pPr>
              <a:t>‹#›</a:t>
            </a:fld>
            <a:endParaRPr lang="en-US" altLang="en-US"/>
          </a:p>
        </p:txBody>
      </p:sp>
    </p:spTree>
    <p:extLst>
      <p:ext uri="{BB962C8B-B14F-4D97-AF65-F5344CB8AC3E}">
        <p14:creationId xmlns:p14="http://schemas.microsoft.com/office/powerpoint/2010/main" val="2769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A88C60-BD82-46DE-85BA-3651B421A2B0}"/>
              </a:ext>
            </a:extLst>
          </p:cNvPr>
          <p:cNvSpPr>
            <a:spLocks noGrp="1"/>
          </p:cNvSpPr>
          <p:nvPr>
            <p:ph type="dt" sz="half" idx="10"/>
          </p:nvPr>
        </p:nvSpPr>
        <p:spPr/>
        <p:txBody>
          <a:bodyPr/>
          <a:lstStyle>
            <a:lvl1pPr>
              <a:defRPr/>
            </a:lvl1pPr>
          </a:lstStyle>
          <a:p>
            <a:pPr>
              <a:defRPr/>
            </a:pPr>
            <a:fld id="{DE1E3629-B83A-4246-B5BA-D42A699FE52C}"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5305CC6C-F524-417F-982D-FF4184AFEE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D994CF-6843-4C5B-9B93-A7C1939F8378}"/>
              </a:ext>
            </a:extLst>
          </p:cNvPr>
          <p:cNvSpPr>
            <a:spLocks noGrp="1"/>
          </p:cNvSpPr>
          <p:nvPr>
            <p:ph type="sldNum" sz="quarter" idx="12"/>
          </p:nvPr>
        </p:nvSpPr>
        <p:spPr/>
        <p:txBody>
          <a:bodyPr/>
          <a:lstStyle>
            <a:lvl1pPr>
              <a:defRPr/>
            </a:lvl1pPr>
          </a:lstStyle>
          <a:p>
            <a:pPr>
              <a:defRPr/>
            </a:pPr>
            <a:fld id="{F717EFE0-1CE3-4F4F-BA4D-259EE768CF73}" type="slidenum">
              <a:rPr lang="en-US" altLang="en-US"/>
              <a:pPr>
                <a:defRPr/>
              </a:pPr>
              <a:t>‹#›</a:t>
            </a:fld>
            <a:endParaRPr lang="en-US" altLang="en-US"/>
          </a:p>
        </p:txBody>
      </p:sp>
    </p:spTree>
    <p:extLst>
      <p:ext uri="{BB962C8B-B14F-4D97-AF65-F5344CB8AC3E}">
        <p14:creationId xmlns:p14="http://schemas.microsoft.com/office/powerpoint/2010/main" val="5855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D6BA1C1C-C7AC-4F10-A48A-55C8DD0FB0E9}"/>
              </a:ext>
            </a:extLst>
          </p:cNvPr>
          <p:cNvSpPr>
            <a:spLocks noGrp="1"/>
          </p:cNvSpPr>
          <p:nvPr>
            <p:ph type="dt" sz="half" idx="10"/>
          </p:nvPr>
        </p:nvSpPr>
        <p:spPr/>
        <p:txBody>
          <a:bodyPr/>
          <a:lstStyle>
            <a:lvl1pPr>
              <a:defRPr/>
            </a:lvl1pPr>
          </a:lstStyle>
          <a:p>
            <a:pPr>
              <a:defRPr/>
            </a:pPr>
            <a:fld id="{A4FA60FF-CF01-412E-8094-339EF381EB5E}" type="datetimeFigureOut">
              <a:rPr lang="en-US" altLang="en-US"/>
              <a:pPr>
                <a:defRPr/>
              </a:pPr>
              <a:t>11/27/2023</a:t>
            </a:fld>
            <a:endParaRPr lang="en-US" altLang="en-US"/>
          </a:p>
        </p:txBody>
      </p:sp>
      <p:sp>
        <p:nvSpPr>
          <p:cNvPr id="6" name="Footer Placeholder 4">
            <a:extLst>
              <a:ext uri="{FF2B5EF4-FFF2-40B4-BE49-F238E27FC236}">
                <a16:creationId xmlns:a16="http://schemas.microsoft.com/office/drawing/2014/main" id="{3C1A18B7-BC44-4AAF-BCE8-698A5B40D4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88D4C8-73E2-4B32-8906-F8DDC84293E3}"/>
              </a:ext>
            </a:extLst>
          </p:cNvPr>
          <p:cNvSpPr>
            <a:spLocks noGrp="1"/>
          </p:cNvSpPr>
          <p:nvPr>
            <p:ph type="sldNum" sz="quarter" idx="12"/>
          </p:nvPr>
        </p:nvSpPr>
        <p:spPr/>
        <p:txBody>
          <a:bodyPr/>
          <a:lstStyle>
            <a:lvl1pPr>
              <a:defRPr/>
            </a:lvl1pPr>
          </a:lstStyle>
          <a:p>
            <a:pPr>
              <a:defRPr/>
            </a:pPr>
            <a:fld id="{A6A783FB-37CE-4FB9-A42A-5F4394E233DB}" type="slidenum">
              <a:rPr lang="en-US" altLang="en-US"/>
              <a:pPr>
                <a:defRPr/>
              </a:pPr>
              <a:t>‹#›</a:t>
            </a:fld>
            <a:endParaRPr lang="en-US" altLang="en-US"/>
          </a:p>
        </p:txBody>
      </p:sp>
    </p:spTree>
    <p:extLst>
      <p:ext uri="{BB962C8B-B14F-4D97-AF65-F5344CB8AC3E}">
        <p14:creationId xmlns:p14="http://schemas.microsoft.com/office/powerpoint/2010/main" val="30067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01C57C97-D4A8-4588-951C-A24FBE327AF5}"/>
              </a:ext>
            </a:extLst>
          </p:cNvPr>
          <p:cNvSpPr>
            <a:spLocks noGrp="1"/>
          </p:cNvSpPr>
          <p:nvPr>
            <p:ph type="dt" sz="half" idx="10"/>
          </p:nvPr>
        </p:nvSpPr>
        <p:spPr/>
        <p:txBody>
          <a:bodyPr/>
          <a:lstStyle>
            <a:lvl1pPr>
              <a:defRPr/>
            </a:lvl1pPr>
          </a:lstStyle>
          <a:p>
            <a:pPr>
              <a:defRPr/>
            </a:pPr>
            <a:fld id="{7FC37A07-D776-4391-95FA-8D8C0CA2927E}" type="datetimeFigureOut">
              <a:rPr lang="en-US" altLang="en-US"/>
              <a:pPr>
                <a:defRPr/>
              </a:pPr>
              <a:t>11/27/2023</a:t>
            </a:fld>
            <a:endParaRPr lang="en-US" altLang="en-US"/>
          </a:p>
        </p:txBody>
      </p:sp>
      <p:sp>
        <p:nvSpPr>
          <p:cNvPr id="8" name="Footer Placeholder 4">
            <a:extLst>
              <a:ext uri="{FF2B5EF4-FFF2-40B4-BE49-F238E27FC236}">
                <a16:creationId xmlns:a16="http://schemas.microsoft.com/office/drawing/2014/main" id="{E8C58265-7123-4A7F-B17B-AF58785E28C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4588202-B73D-41D0-ACA3-3025421C245A}"/>
              </a:ext>
            </a:extLst>
          </p:cNvPr>
          <p:cNvSpPr>
            <a:spLocks noGrp="1"/>
          </p:cNvSpPr>
          <p:nvPr>
            <p:ph type="sldNum" sz="quarter" idx="12"/>
          </p:nvPr>
        </p:nvSpPr>
        <p:spPr/>
        <p:txBody>
          <a:bodyPr/>
          <a:lstStyle>
            <a:lvl1pPr>
              <a:defRPr/>
            </a:lvl1pPr>
          </a:lstStyle>
          <a:p>
            <a:pPr>
              <a:defRPr/>
            </a:pPr>
            <a:fld id="{29691A34-937F-407A-9375-DE4711072482}" type="slidenum">
              <a:rPr lang="en-US" altLang="en-US"/>
              <a:pPr>
                <a:defRPr/>
              </a:pPr>
              <a:t>‹#›</a:t>
            </a:fld>
            <a:endParaRPr lang="en-US" altLang="en-US"/>
          </a:p>
        </p:txBody>
      </p:sp>
    </p:spTree>
    <p:extLst>
      <p:ext uri="{BB962C8B-B14F-4D97-AF65-F5344CB8AC3E}">
        <p14:creationId xmlns:p14="http://schemas.microsoft.com/office/powerpoint/2010/main" val="31701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F2B3916C-25FE-4E24-B8C4-AA4B7A855B10}"/>
              </a:ext>
            </a:extLst>
          </p:cNvPr>
          <p:cNvSpPr>
            <a:spLocks noGrp="1"/>
          </p:cNvSpPr>
          <p:nvPr>
            <p:ph type="dt" sz="half" idx="10"/>
          </p:nvPr>
        </p:nvSpPr>
        <p:spPr/>
        <p:txBody>
          <a:bodyPr/>
          <a:lstStyle>
            <a:lvl1pPr>
              <a:defRPr/>
            </a:lvl1pPr>
          </a:lstStyle>
          <a:p>
            <a:pPr>
              <a:defRPr/>
            </a:pPr>
            <a:fld id="{CE50E4D2-C554-4F24-B877-29EAC9CF98D2}" type="datetimeFigureOut">
              <a:rPr lang="en-US" altLang="en-US"/>
              <a:pPr>
                <a:defRPr/>
              </a:pPr>
              <a:t>11/27/2023</a:t>
            </a:fld>
            <a:endParaRPr lang="en-US" altLang="en-US"/>
          </a:p>
        </p:txBody>
      </p:sp>
      <p:sp>
        <p:nvSpPr>
          <p:cNvPr id="4" name="Footer Placeholder 4">
            <a:extLst>
              <a:ext uri="{FF2B5EF4-FFF2-40B4-BE49-F238E27FC236}">
                <a16:creationId xmlns:a16="http://schemas.microsoft.com/office/drawing/2014/main" id="{A90E9535-1E20-4A84-AD62-D6CD4B80FE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CDDE3F-BBC8-4116-B4FF-2D63AB6EBAD3}"/>
              </a:ext>
            </a:extLst>
          </p:cNvPr>
          <p:cNvSpPr>
            <a:spLocks noGrp="1"/>
          </p:cNvSpPr>
          <p:nvPr>
            <p:ph type="sldNum" sz="quarter" idx="12"/>
          </p:nvPr>
        </p:nvSpPr>
        <p:spPr/>
        <p:txBody>
          <a:bodyPr/>
          <a:lstStyle>
            <a:lvl1pPr>
              <a:defRPr/>
            </a:lvl1pPr>
          </a:lstStyle>
          <a:p>
            <a:pPr>
              <a:defRPr/>
            </a:pPr>
            <a:fld id="{15985B43-27A7-4473-BDFD-15CD1DA08D4D}" type="slidenum">
              <a:rPr lang="en-US" altLang="en-US"/>
              <a:pPr>
                <a:defRPr/>
              </a:pPr>
              <a:t>‹#›</a:t>
            </a:fld>
            <a:endParaRPr lang="en-US" altLang="en-US"/>
          </a:p>
        </p:txBody>
      </p:sp>
    </p:spTree>
    <p:extLst>
      <p:ext uri="{BB962C8B-B14F-4D97-AF65-F5344CB8AC3E}">
        <p14:creationId xmlns:p14="http://schemas.microsoft.com/office/powerpoint/2010/main" val="8919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F4AF97-88F4-41F6-ADD9-EE77C51BEEAF}"/>
              </a:ext>
            </a:extLst>
          </p:cNvPr>
          <p:cNvSpPr>
            <a:spLocks noGrp="1"/>
          </p:cNvSpPr>
          <p:nvPr>
            <p:ph type="dt" sz="half" idx="10"/>
          </p:nvPr>
        </p:nvSpPr>
        <p:spPr/>
        <p:txBody>
          <a:bodyPr/>
          <a:lstStyle>
            <a:lvl1pPr>
              <a:defRPr/>
            </a:lvl1pPr>
          </a:lstStyle>
          <a:p>
            <a:pPr>
              <a:defRPr/>
            </a:pPr>
            <a:fld id="{B93B9239-8220-45F2-868D-66602984664C}" type="datetimeFigureOut">
              <a:rPr lang="en-US" altLang="en-US"/>
              <a:pPr>
                <a:defRPr/>
              </a:pPr>
              <a:t>11/27/2023</a:t>
            </a:fld>
            <a:endParaRPr lang="en-US" altLang="en-US"/>
          </a:p>
        </p:txBody>
      </p:sp>
      <p:sp>
        <p:nvSpPr>
          <p:cNvPr id="3" name="Footer Placeholder 4">
            <a:extLst>
              <a:ext uri="{FF2B5EF4-FFF2-40B4-BE49-F238E27FC236}">
                <a16:creationId xmlns:a16="http://schemas.microsoft.com/office/drawing/2014/main" id="{BDFD49E1-5310-4592-AE16-3B6E0CD0FE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4C29A9-A3AC-47FA-BC35-259B3DEADF69}"/>
              </a:ext>
            </a:extLst>
          </p:cNvPr>
          <p:cNvSpPr>
            <a:spLocks noGrp="1"/>
          </p:cNvSpPr>
          <p:nvPr>
            <p:ph type="sldNum" sz="quarter" idx="12"/>
          </p:nvPr>
        </p:nvSpPr>
        <p:spPr/>
        <p:txBody>
          <a:bodyPr/>
          <a:lstStyle>
            <a:lvl1pPr>
              <a:defRPr/>
            </a:lvl1pPr>
          </a:lstStyle>
          <a:p>
            <a:pPr>
              <a:defRPr/>
            </a:pPr>
            <a:fld id="{607D6D87-CDF5-4234-83FC-3E1BDFF7AAC6}" type="slidenum">
              <a:rPr lang="en-US" altLang="en-US"/>
              <a:pPr>
                <a:defRPr/>
              </a:pPr>
              <a:t>‹#›</a:t>
            </a:fld>
            <a:endParaRPr lang="en-US" altLang="en-US"/>
          </a:p>
        </p:txBody>
      </p:sp>
    </p:spTree>
    <p:extLst>
      <p:ext uri="{BB962C8B-B14F-4D97-AF65-F5344CB8AC3E}">
        <p14:creationId xmlns:p14="http://schemas.microsoft.com/office/powerpoint/2010/main" val="14090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5798297-4500-47F5-B749-47BBE89B4B74}"/>
              </a:ext>
            </a:extLst>
          </p:cNvPr>
          <p:cNvSpPr>
            <a:spLocks noGrp="1"/>
          </p:cNvSpPr>
          <p:nvPr>
            <p:ph type="dt" sz="half" idx="10"/>
          </p:nvPr>
        </p:nvSpPr>
        <p:spPr/>
        <p:txBody>
          <a:bodyPr/>
          <a:lstStyle>
            <a:lvl1pPr>
              <a:defRPr/>
            </a:lvl1pPr>
          </a:lstStyle>
          <a:p>
            <a:pPr>
              <a:defRPr/>
            </a:pPr>
            <a:fld id="{579D4A11-E615-43ED-AAB8-4A24FCECD44B}" type="datetimeFigureOut">
              <a:rPr lang="en-US" altLang="en-US"/>
              <a:pPr>
                <a:defRPr/>
              </a:pPr>
              <a:t>11/27/2023</a:t>
            </a:fld>
            <a:endParaRPr lang="en-US" altLang="en-US"/>
          </a:p>
        </p:txBody>
      </p:sp>
      <p:sp>
        <p:nvSpPr>
          <p:cNvPr id="6" name="Footer Placeholder 4">
            <a:extLst>
              <a:ext uri="{FF2B5EF4-FFF2-40B4-BE49-F238E27FC236}">
                <a16:creationId xmlns:a16="http://schemas.microsoft.com/office/drawing/2014/main" id="{C59DFD22-D661-4C6B-97BF-AF65220630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5388BE-43AC-4381-A330-B1A9CB45DF13}"/>
              </a:ext>
            </a:extLst>
          </p:cNvPr>
          <p:cNvSpPr>
            <a:spLocks noGrp="1"/>
          </p:cNvSpPr>
          <p:nvPr>
            <p:ph type="sldNum" sz="quarter" idx="12"/>
          </p:nvPr>
        </p:nvSpPr>
        <p:spPr/>
        <p:txBody>
          <a:bodyPr/>
          <a:lstStyle>
            <a:lvl1pPr>
              <a:defRPr/>
            </a:lvl1pPr>
          </a:lstStyle>
          <a:p>
            <a:pPr>
              <a:defRPr/>
            </a:pPr>
            <a:fld id="{4CD652F4-6779-4818-B5BE-5BC1555BDA77}" type="slidenum">
              <a:rPr lang="en-US" altLang="en-US"/>
              <a:pPr>
                <a:defRPr/>
              </a:pPr>
              <a:t>‹#›</a:t>
            </a:fld>
            <a:endParaRPr lang="en-US" altLang="en-US"/>
          </a:p>
        </p:txBody>
      </p:sp>
    </p:spTree>
    <p:extLst>
      <p:ext uri="{BB962C8B-B14F-4D97-AF65-F5344CB8AC3E}">
        <p14:creationId xmlns:p14="http://schemas.microsoft.com/office/powerpoint/2010/main" val="34622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956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6E06B44-E156-40C6-91E3-E99D0BBE4356}"/>
              </a:ext>
            </a:extLst>
          </p:cNvPr>
          <p:cNvSpPr>
            <a:spLocks noGrp="1"/>
          </p:cNvSpPr>
          <p:nvPr>
            <p:ph type="dt" sz="half" idx="10"/>
          </p:nvPr>
        </p:nvSpPr>
        <p:spPr/>
        <p:txBody>
          <a:bodyPr/>
          <a:lstStyle>
            <a:lvl1pPr>
              <a:defRPr/>
            </a:lvl1pPr>
          </a:lstStyle>
          <a:p>
            <a:pPr>
              <a:defRPr/>
            </a:pPr>
            <a:fld id="{BD954045-5306-4DCF-A79A-B944F0FA320D}" type="datetimeFigureOut">
              <a:rPr lang="en-US" altLang="en-US"/>
              <a:pPr>
                <a:defRPr/>
              </a:pPr>
              <a:t>11/27/2023</a:t>
            </a:fld>
            <a:endParaRPr lang="en-US" altLang="en-US"/>
          </a:p>
        </p:txBody>
      </p:sp>
      <p:sp>
        <p:nvSpPr>
          <p:cNvPr id="6" name="Footer Placeholder 4">
            <a:extLst>
              <a:ext uri="{FF2B5EF4-FFF2-40B4-BE49-F238E27FC236}">
                <a16:creationId xmlns:a16="http://schemas.microsoft.com/office/drawing/2014/main" id="{F9639CD6-FA8A-42ED-A114-77A52D7BAF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DD7AC7-9236-48B5-A5F2-3EA57186AE63}"/>
              </a:ext>
            </a:extLst>
          </p:cNvPr>
          <p:cNvSpPr>
            <a:spLocks noGrp="1"/>
          </p:cNvSpPr>
          <p:nvPr>
            <p:ph type="sldNum" sz="quarter" idx="12"/>
          </p:nvPr>
        </p:nvSpPr>
        <p:spPr/>
        <p:txBody>
          <a:bodyPr/>
          <a:lstStyle>
            <a:lvl1pPr>
              <a:defRPr/>
            </a:lvl1pPr>
          </a:lstStyle>
          <a:p>
            <a:pPr>
              <a:defRPr/>
            </a:pPr>
            <a:fld id="{DE392745-AC17-449F-9486-94D04711DB35}" type="slidenum">
              <a:rPr lang="en-US" altLang="en-US"/>
              <a:pPr>
                <a:defRPr/>
              </a:pPr>
              <a:t>‹#›</a:t>
            </a:fld>
            <a:endParaRPr lang="en-US" altLang="en-US"/>
          </a:p>
        </p:txBody>
      </p:sp>
    </p:spTree>
    <p:extLst>
      <p:ext uri="{BB962C8B-B14F-4D97-AF65-F5344CB8AC3E}">
        <p14:creationId xmlns:p14="http://schemas.microsoft.com/office/powerpoint/2010/main" val="41200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27B906-D710-4A05-B67A-C7D41838B215}"/>
              </a:ext>
            </a:extLst>
          </p:cNvPr>
          <p:cNvSpPr>
            <a:spLocks noGrp="1"/>
          </p:cNvSpPr>
          <p:nvPr>
            <p:ph type="dt" sz="half" idx="10"/>
          </p:nvPr>
        </p:nvSpPr>
        <p:spPr/>
        <p:txBody>
          <a:bodyPr/>
          <a:lstStyle>
            <a:lvl1pPr>
              <a:defRPr/>
            </a:lvl1pPr>
          </a:lstStyle>
          <a:p>
            <a:pPr>
              <a:defRPr/>
            </a:pPr>
            <a:fld id="{FA769932-672D-456E-A310-9ED990A85B67}"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2762C271-C241-45D4-A566-19F4C83C1A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D2207-8E4E-4876-8E24-C84AED914538}"/>
              </a:ext>
            </a:extLst>
          </p:cNvPr>
          <p:cNvSpPr>
            <a:spLocks noGrp="1"/>
          </p:cNvSpPr>
          <p:nvPr>
            <p:ph type="sldNum" sz="quarter" idx="12"/>
          </p:nvPr>
        </p:nvSpPr>
        <p:spPr/>
        <p:txBody>
          <a:bodyPr/>
          <a:lstStyle>
            <a:lvl1pPr>
              <a:defRPr/>
            </a:lvl1pPr>
          </a:lstStyle>
          <a:p>
            <a:pPr>
              <a:defRPr/>
            </a:pPr>
            <a:fld id="{EFCBBC8E-83EF-4AD4-8968-90356234099E}" type="slidenum">
              <a:rPr lang="en-US" altLang="en-US"/>
              <a:pPr>
                <a:defRPr/>
              </a:pPr>
              <a:t>‹#›</a:t>
            </a:fld>
            <a:endParaRPr lang="en-US" altLang="en-US"/>
          </a:p>
        </p:txBody>
      </p:sp>
    </p:spTree>
    <p:extLst>
      <p:ext uri="{BB962C8B-B14F-4D97-AF65-F5344CB8AC3E}">
        <p14:creationId xmlns:p14="http://schemas.microsoft.com/office/powerpoint/2010/main" val="60438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8D26CD-89D0-4FFF-8D27-7D68AA7EF197}"/>
              </a:ext>
            </a:extLst>
          </p:cNvPr>
          <p:cNvSpPr>
            <a:spLocks noGrp="1"/>
          </p:cNvSpPr>
          <p:nvPr>
            <p:ph type="dt" sz="half" idx="10"/>
          </p:nvPr>
        </p:nvSpPr>
        <p:spPr/>
        <p:txBody>
          <a:bodyPr/>
          <a:lstStyle>
            <a:lvl1pPr>
              <a:defRPr/>
            </a:lvl1pPr>
          </a:lstStyle>
          <a:p>
            <a:pPr>
              <a:defRPr/>
            </a:pPr>
            <a:fld id="{2C894401-BE7B-4C77-8411-E11AEFF7C4FD}"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415DA417-314C-429B-BAB1-2177A6A446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AD8414-9318-4D44-B144-B27077BF11B8}"/>
              </a:ext>
            </a:extLst>
          </p:cNvPr>
          <p:cNvSpPr>
            <a:spLocks noGrp="1"/>
          </p:cNvSpPr>
          <p:nvPr>
            <p:ph type="sldNum" sz="quarter" idx="12"/>
          </p:nvPr>
        </p:nvSpPr>
        <p:spPr/>
        <p:txBody>
          <a:bodyPr/>
          <a:lstStyle>
            <a:lvl1pPr>
              <a:defRPr/>
            </a:lvl1pPr>
          </a:lstStyle>
          <a:p>
            <a:pPr>
              <a:defRPr/>
            </a:pPr>
            <a:fld id="{9DF96F29-B05A-4DA8-8BA4-ED28A7BDDDEC}" type="slidenum">
              <a:rPr lang="en-US" altLang="en-US"/>
              <a:pPr>
                <a:defRPr/>
              </a:pPr>
              <a:t>‹#›</a:t>
            </a:fld>
            <a:endParaRPr lang="en-US" altLang="en-US"/>
          </a:p>
        </p:txBody>
      </p:sp>
    </p:spTree>
    <p:extLst>
      <p:ext uri="{BB962C8B-B14F-4D97-AF65-F5344CB8AC3E}">
        <p14:creationId xmlns:p14="http://schemas.microsoft.com/office/powerpoint/2010/main" val="219215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2696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60067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02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49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781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0052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5300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8061840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D94950-BCAD-4C63-AC6A-F66C301C02E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9784B01C-F631-49D9-AAB3-FA098F02FC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91093B0C-5845-455B-BB14-41B232F3094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F918CC66-DF61-4273-8998-AD24E16DC155}"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4DA77A8D-84AE-44C8-87DD-BAFFDEBBC2A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E7A6E10-656B-4995-9276-3F6E8DF4DB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01AFD4D8-505C-436C-9F32-58223E3D359E}" type="slidenum">
              <a:rPr lang="en-US" altLang="en-US"/>
              <a:pPr>
                <a:defRPr/>
              </a:pPr>
              <a:t>‹#›</a:t>
            </a:fld>
            <a:endParaRPr lang="en-US" altLang="en-US"/>
          </a:p>
        </p:txBody>
      </p:sp>
    </p:spTree>
    <p:extLst>
      <p:ext uri="{BB962C8B-B14F-4D97-AF65-F5344CB8AC3E}">
        <p14:creationId xmlns:p14="http://schemas.microsoft.com/office/powerpoint/2010/main" val="390944907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2.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We are here together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Children:</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With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ears ready to hear </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hands ready to serve.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ALL: May we be wise                       in all our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riting in a notebook&#10;&#10;Description automatically generated">
            <a:extLst>
              <a:ext uri="{FF2B5EF4-FFF2-40B4-BE49-F238E27FC236}">
                <a16:creationId xmlns:a16="http://schemas.microsoft.com/office/drawing/2014/main" id="{76C9EA08-4A16-E64B-D8C8-38C4FD7D2A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384640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CA1C2F-E22E-5448-5B9E-16F88D454AD4}"/>
              </a:ext>
            </a:extLst>
          </p:cNvPr>
          <p:cNvSpPr/>
          <p:nvPr/>
        </p:nvSpPr>
        <p:spPr>
          <a:xfrm>
            <a:off x="131573" y="5389141"/>
            <a:ext cx="8880853" cy="1323439"/>
          </a:xfrm>
          <a:prstGeom prst="rect">
            <a:avLst/>
          </a:prstGeom>
          <a:solidFill>
            <a:sysClr val="window" lastClr="FFFFFF">
              <a:alpha val="75000"/>
            </a:sysClr>
          </a:solidFill>
        </p:spPr>
        <p:txBody>
          <a:bodyPr wrap="square">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Saying the right thing at the right time brings joy.</a:t>
            </a:r>
            <a:r>
              <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15:23)</a:t>
            </a:r>
            <a:endPar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grpSp>
        <p:nvGrpSpPr>
          <p:cNvPr id="5" name="Group 4">
            <a:extLst>
              <a:ext uri="{FF2B5EF4-FFF2-40B4-BE49-F238E27FC236}">
                <a16:creationId xmlns:a16="http://schemas.microsoft.com/office/drawing/2014/main" id="{9092878A-AF16-A9BF-9210-2EA11B63B6F3}"/>
              </a:ext>
            </a:extLst>
          </p:cNvPr>
          <p:cNvGrpSpPr/>
          <p:nvPr/>
        </p:nvGrpSpPr>
        <p:grpSpPr>
          <a:xfrm>
            <a:off x="1481960" y="-975225"/>
            <a:ext cx="7212723" cy="7212723"/>
            <a:chOff x="1497725" y="-841218"/>
            <a:chExt cx="6148551" cy="6148551"/>
          </a:xfrm>
        </p:grpSpPr>
        <p:pic>
          <p:nvPicPr>
            <p:cNvPr id="8" name="Graphic 7" descr="Speech with solid fill">
              <a:extLst>
                <a:ext uri="{FF2B5EF4-FFF2-40B4-BE49-F238E27FC236}">
                  <a16:creationId xmlns:a16="http://schemas.microsoft.com/office/drawing/2014/main" id="{C8F53EE6-9758-4D97-4404-942BA6D8CE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7725" y="-841218"/>
              <a:ext cx="6148551" cy="6148551"/>
            </a:xfrm>
            <a:prstGeom prst="rect">
              <a:avLst/>
            </a:prstGeom>
          </p:spPr>
        </p:pic>
        <p:pic>
          <p:nvPicPr>
            <p:cNvPr id="9" name="Graphic 8" descr="Tick with solid fill">
              <a:extLst>
                <a:ext uri="{FF2B5EF4-FFF2-40B4-BE49-F238E27FC236}">
                  <a16:creationId xmlns:a16="http://schemas.microsoft.com/office/drawing/2014/main" id="{31C5730D-5BBE-1E8F-9800-1FFB5DF223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3762" y="307428"/>
              <a:ext cx="2908738" cy="2908738"/>
            </a:xfrm>
            <a:prstGeom prst="rect">
              <a:avLst/>
            </a:prstGeom>
          </p:spPr>
        </p:pic>
      </p:grpSp>
      <p:pic>
        <p:nvPicPr>
          <p:cNvPr id="10" name="Picture 9" descr="A cartoon of an owl&#10;&#10;Description automatically generated">
            <a:extLst>
              <a:ext uri="{FF2B5EF4-FFF2-40B4-BE49-F238E27FC236}">
                <a16:creationId xmlns:a16="http://schemas.microsoft.com/office/drawing/2014/main" id="{B671E887-981C-50DC-7946-E2E7F40FEE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1367" y="3105893"/>
            <a:ext cx="1536037" cy="2391882"/>
          </a:xfrm>
          <a:prstGeom prst="rect">
            <a:avLst/>
          </a:prstGeom>
        </p:spPr>
      </p:pic>
    </p:spTree>
    <p:extLst>
      <p:ext uri="{BB962C8B-B14F-4D97-AF65-F5344CB8AC3E}">
        <p14:creationId xmlns:p14="http://schemas.microsoft.com/office/powerpoint/2010/main" val="4249386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C3357-7FD5-17C9-9D39-EF31BB97B399}"/>
              </a:ext>
            </a:extLst>
          </p:cNvPr>
          <p:cNvSpPr/>
          <p:nvPr/>
        </p:nvSpPr>
        <p:spPr>
          <a:xfrm>
            <a:off x="131573" y="5373380"/>
            <a:ext cx="8880853" cy="1323439"/>
          </a:xfrm>
          <a:prstGeom prst="rect">
            <a:avLst/>
          </a:prstGeom>
          <a:solidFill>
            <a:sysClr val="window" lastClr="FFFFFF">
              <a:alpha val="75000"/>
            </a:sysClr>
          </a:solidFill>
        </p:spPr>
        <p:txBody>
          <a:bodyPr wrap="square">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Saying the right thing at the right time brings joy.</a:t>
            </a:r>
            <a:r>
              <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15:23)</a:t>
            </a:r>
            <a:endPar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2" name="Picture 1" descr="A cartoon of an owl&#10;&#10;Description automatically generated">
            <a:extLst>
              <a:ext uri="{FF2B5EF4-FFF2-40B4-BE49-F238E27FC236}">
                <a16:creationId xmlns:a16="http://schemas.microsoft.com/office/drawing/2014/main" id="{E01AB6F8-FC1D-F376-9B65-6EBF06B84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367" y="3090132"/>
            <a:ext cx="1536037" cy="2391882"/>
          </a:xfrm>
          <a:prstGeom prst="rect">
            <a:avLst/>
          </a:prstGeom>
        </p:spPr>
      </p:pic>
      <p:pic>
        <p:nvPicPr>
          <p:cNvPr id="11" name="Picture 10">
            <a:extLst>
              <a:ext uri="{FF2B5EF4-FFF2-40B4-BE49-F238E27FC236}">
                <a16:creationId xmlns:a16="http://schemas.microsoft.com/office/drawing/2014/main" id="{E91267A8-AE30-0265-D61A-4617E3871940}"/>
              </a:ext>
            </a:extLst>
          </p:cNvPr>
          <p:cNvPicPr>
            <a:picLocks noChangeAspect="1"/>
          </p:cNvPicPr>
          <p:nvPr/>
        </p:nvPicPr>
        <p:blipFill>
          <a:blip r:embed="rId4"/>
          <a:stretch>
            <a:fillRect/>
          </a:stretch>
        </p:blipFill>
        <p:spPr>
          <a:xfrm>
            <a:off x="53860" y="1375986"/>
            <a:ext cx="1978033" cy="1979995"/>
          </a:xfrm>
          <a:prstGeom prst="rect">
            <a:avLst/>
          </a:prstGeom>
        </p:spPr>
      </p:pic>
      <p:sp>
        <p:nvSpPr>
          <p:cNvPr id="13" name="TextBox 12">
            <a:extLst>
              <a:ext uri="{FF2B5EF4-FFF2-40B4-BE49-F238E27FC236}">
                <a16:creationId xmlns:a16="http://schemas.microsoft.com/office/drawing/2014/main" id="{8B1EAFBE-BB0C-698C-CE08-1B55720CACBB}"/>
              </a:ext>
            </a:extLst>
          </p:cNvPr>
          <p:cNvSpPr txBox="1">
            <a:spLocks noChangeArrowheads="1"/>
          </p:cNvSpPr>
          <p:nvPr/>
        </p:nvSpPr>
        <p:spPr bwMode="auto">
          <a:xfrm>
            <a:off x="2333296" y="682334"/>
            <a:ext cx="6679129" cy="4401205"/>
          </a:xfrm>
          <a:prstGeom prst="rect">
            <a:avLst/>
          </a:prstGeom>
          <a:solidFill>
            <a:sysClr val="windowText" lastClr="000000">
              <a:alpha val="45097"/>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defTabSz="914400" eaLnBrk="0" fontAlgn="base" hangingPunct="0">
              <a:spcBef>
                <a:spcPct val="0"/>
              </a:spcBef>
              <a:spcAft>
                <a:spcPct val="0"/>
              </a:spcAft>
              <a:buNone/>
              <a:defRPr/>
            </a:pPr>
            <a:r>
              <a:rPr kumimoji="0" lang="en-GB" sz="2800" b="1" i="0" u="none" strike="noStrike" kern="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wonder </a:t>
            </a: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how the woman felt, being brought to Jesus as she was?....</a:t>
            </a:r>
            <a:endParaRPr kumimoji="0" lang="en-GB" sz="2800" b="1" i="0" u="none" strike="noStrike" kern="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a:p>
            <a:pPr lvl="0"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she felt when she heard what Jesus said to the leaders?....</a:t>
            </a:r>
          </a:p>
          <a:p>
            <a:pPr lvl="0"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what difference Jesus’ words made to the rest of her life?....</a:t>
            </a:r>
            <a:endParaRPr kumimoji="0" lang="en-GB" sz="2800" b="1" i="0" u="none" strike="noStrike" kern="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a:p>
            <a:pPr lvl="0"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what we might learn from this story about saying the right thing?....</a:t>
            </a:r>
          </a:p>
        </p:txBody>
      </p:sp>
    </p:spTree>
    <p:extLst>
      <p:ext uri="{BB962C8B-B14F-4D97-AF65-F5344CB8AC3E}">
        <p14:creationId xmlns:p14="http://schemas.microsoft.com/office/powerpoint/2010/main" val="3087240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20000"/>
                                  </p:iterate>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candle&#10;&#10;Description automatically generated">
            <a:extLst>
              <a:ext uri="{FF2B5EF4-FFF2-40B4-BE49-F238E27FC236}">
                <a16:creationId xmlns:a16="http://schemas.microsoft.com/office/drawing/2014/main" id="{994E9D94-720A-9266-CA58-F3884D554F78}"/>
              </a:ext>
            </a:extLst>
          </p:cNvPr>
          <p:cNvPicPr>
            <a:picLocks noChangeAspect="1"/>
          </p:cNvPicPr>
          <p:nvPr/>
        </p:nvPicPr>
        <p:blipFill rotWithShape="1">
          <a:blip r:embed="rId3">
            <a:extLst>
              <a:ext uri="{28A0092B-C50C-407E-A947-70E740481C1C}">
                <a14:useLocalDpi xmlns:a14="http://schemas.microsoft.com/office/drawing/2010/main" val="0"/>
              </a:ext>
            </a:extLst>
          </a:blip>
          <a:srcRect t="9646"/>
          <a:stretch/>
        </p:blipFill>
        <p:spPr>
          <a:xfrm>
            <a:off x="0" y="-119258"/>
            <a:ext cx="9144000" cy="5060426"/>
          </a:xfrm>
          <a:prstGeom prst="rect">
            <a:avLst/>
          </a:prstGeom>
        </p:spPr>
      </p:pic>
      <p:sp>
        <p:nvSpPr>
          <p:cNvPr id="3" name="TextBox 2">
            <a:extLst>
              <a:ext uri="{FF2B5EF4-FFF2-40B4-BE49-F238E27FC236}">
                <a16:creationId xmlns:a16="http://schemas.microsoft.com/office/drawing/2014/main" id="{4952CEBE-F480-D0E2-64A5-CFF350A3F1E0}"/>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say the right 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covering her face with her hands&#10;&#10;Description automatically generated">
            <a:extLst>
              <a:ext uri="{FF2B5EF4-FFF2-40B4-BE49-F238E27FC236}">
                <a16:creationId xmlns:a16="http://schemas.microsoft.com/office/drawing/2014/main" id="{FFD3DD67-1E25-FAE7-80DB-639E83AFA428}"/>
              </a:ext>
            </a:extLst>
          </p:cNvPr>
          <p:cNvPicPr>
            <a:picLocks noChangeAspect="1"/>
          </p:cNvPicPr>
          <p:nvPr/>
        </p:nvPicPr>
        <p:blipFill rotWithShape="1">
          <a:blip r:embed="rId3">
            <a:extLst>
              <a:ext uri="{28A0092B-C50C-407E-A947-70E740481C1C}">
                <a14:useLocalDpi xmlns:a14="http://schemas.microsoft.com/office/drawing/2010/main" val="0"/>
              </a:ext>
            </a:extLst>
          </a:blip>
          <a:srcRect b="14885"/>
          <a:stretch/>
        </p:blipFill>
        <p:spPr>
          <a:xfrm>
            <a:off x="0" y="188570"/>
            <a:ext cx="9144000" cy="5502781"/>
          </a:xfrm>
          <a:prstGeom prst="rect">
            <a:avLst/>
          </a:prstGeom>
          <a:ln>
            <a:solidFill>
              <a:schemeClr val="tx1"/>
            </a:solidFill>
          </a:ln>
        </p:spPr>
      </p:pic>
      <p:sp>
        <p:nvSpPr>
          <p:cNvPr id="4" name="TextBox 3">
            <a:extLst>
              <a:ext uri="{FF2B5EF4-FFF2-40B4-BE49-F238E27FC236}">
                <a16:creationId xmlns:a16="http://schemas.microsoft.com/office/drawing/2014/main" id="{9C18A6F9-D6E8-2EF6-F94C-4F434CCD58B8}"/>
              </a:ext>
            </a:extLst>
          </p:cNvPr>
          <p:cNvSpPr txBox="1"/>
          <p:nvPr/>
        </p:nvSpPr>
        <p:spPr>
          <a:xfrm>
            <a:off x="49560" y="5813593"/>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say the right thing.’</a:t>
            </a:r>
          </a:p>
        </p:txBody>
      </p:sp>
    </p:spTree>
    <p:extLst>
      <p:ext uri="{BB962C8B-B14F-4D97-AF65-F5344CB8AC3E}">
        <p14:creationId xmlns:p14="http://schemas.microsoft.com/office/powerpoint/2010/main" val="3986993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76D130-F9BB-2DDF-D866-59A3AADF8D2A}"/>
              </a:ext>
            </a:extLst>
          </p:cNvPr>
          <p:cNvSpPr txBox="1"/>
          <p:nvPr/>
        </p:nvSpPr>
        <p:spPr>
          <a:xfrm>
            <a:off x="49560" y="5813593"/>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say the right thing.’</a:t>
            </a:r>
          </a:p>
        </p:txBody>
      </p:sp>
      <p:pic>
        <p:nvPicPr>
          <p:cNvPr id="5" name="Picture 4" descr="A silver scale with question marks on it&#10;&#10;Description automatically generated">
            <a:extLst>
              <a:ext uri="{FF2B5EF4-FFF2-40B4-BE49-F238E27FC236}">
                <a16:creationId xmlns:a16="http://schemas.microsoft.com/office/drawing/2014/main" id="{C28D686F-DC84-0A09-AFD2-E18BCD6C6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1608"/>
            <a:ext cx="9144000" cy="5079206"/>
          </a:xfrm>
          <a:prstGeom prst="rect">
            <a:avLst/>
          </a:prstGeom>
        </p:spPr>
      </p:pic>
    </p:spTree>
    <p:extLst>
      <p:ext uri="{BB962C8B-B14F-4D97-AF65-F5344CB8AC3E}">
        <p14:creationId xmlns:p14="http://schemas.microsoft.com/office/powerpoint/2010/main" val="851688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2DA6EB-638C-D877-DA69-3395889A6637}"/>
              </a:ext>
            </a:extLst>
          </p:cNvPr>
          <p:cNvSpPr txBox="1"/>
          <p:nvPr/>
        </p:nvSpPr>
        <p:spPr>
          <a:xfrm>
            <a:off x="49560" y="5813593"/>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say the right thing.’</a:t>
            </a:r>
          </a:p>
        </p:txBody>
      </p:sp>
      <p:pic>
        <p:nvPicPr>
          <p:cNvPr id="4" name="Picture 3" descr="A teacher teaching students in a classroom&#10;&#10;Description automatically generated">
            <a:extLst>
              <a:ext uri="{FF2B5EF4-FFF2-40B4-BE49-F238E27FC236}">
                <a16:creationId xmlns:a16="http://schemas.microsoft.com/office/drawing/2014/main" id="{5F448691-3D0A-3D05-5429-6C5238D1A747}"/>
              </a:ext>
            </a:extLst>
          </p:cNvPr>
          <p:cNvPicPr>
            <a:picLocks noChangeAspect="1"/>
          </p:cNvPicPr>
          <p:nvPr/>
        </p:nvPicPr>
        <p:blipFill rotWithShape="1">
          <a:blip r:embed="rId3">
            <a:extLst>
              <a:ext uri="{28A0092B-C50C-407E-A947-70E740481C1C}">
                <a14:useLocalDpi xmlns:a14="http://schemas.microsoft.com/office/drawing/2010/main" val="0"/>
              </a:ext>
            </a:extLst>
          </a:blip>
          <a:srcRect b="13650"/>
          <a:stretch/>
        </p:blipFill>
        <p:spPr>
          <a:xfrm>
            <a:off x="0" y="382190"/>
            <a:ext cx="9144000" cy="5261865"/>
          </a:xfrm>
          <a:prstGeom prst="rect">
            <a:avLst/>
          </a:prstGeom>
          <a:ln>
            <a:solidFill>
              <a:schemeClr val="tx1"/>
            </a:solidFill>
          </a:ln>
        </p:spPr>
      </p:pic>
    </p:spTree>
    <p:extLst>
      <p:ext uri="{BB962C8B-B14F-4D97-AF65-F5344CB8AC3E}">
        <p14:creationId xmlns:p14="http://schemas.microsoft.com/office/powerpoint/2010/main" val="247268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02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make wise choices.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Graphic 2" descr="Speech with solid fill">
            <a:extLst>
              <a:ext uri="{FF2B5EF4-FFF2-40B4-BE49-F238E27FC236}">
                <a16:creationId xmlns:a16="http://schemas.microsoft.com/office/drawing/2014/main" id="{9A83AD6A-154C-3EDC-937B-081B75C76A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7725" y="-841218"/>
            <a:ext cx="6148551" cy="6148551"/>
          </a:xfrm>
          <a:prstGeom prst="rect">
            <a:avLst/>
          </a:prstGeom>
        </p:spPr>
      </p:pic>
      <p:pic>
        <p:nvPicPr>
          <p:cNvPr id="4" name="Graphic 3" descr="Tick with solid fill">
            <a:extLst>
              <a:ext uri="{FF2B5EF4-FFF2-40B4-BE49-F238E27FC236}">
                <a16:creationId xmlns:a16="http://schemas.microsoft.com/office/drawing/2014/main" id="{0CA0DFB6-34F2-9E9A-CE59-71EFB34889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33762" y="307428"/>
            <a:ext cx="2908738" cy="2908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sand&#10;&#10;Description automatically generated">
            <a:extLst>
              <a:ext uri="{FF2B5EF4-FFF2-40B4-BE49-F238E27FC236}">
                <a16:creationId xmlns:a16="http://schemas.microsoft.com/office/drawing/2014/main" id="{7DF6DCC0-729A-598C-0B54-AFA37CA74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040"/>
            <a:ext cx="9144000" cy="6207919"/>
          </a:xfrm>
          <a:prstGeom prst="rect">
            <a:avLst/>
          </a:prstGeom>
        </p:spPr>
      </p:pic>
    </p:spTree>
    <p:extLst>
      <p:ext uri="{BB962C8B-B14F-4D97-AF65-F5344CB8AC3E}">
        <p14:creationId xmlns:p14="http://schemas.microsoft.com/office/powerpoint/2010/main" val="26594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C3357-7FD5-17C9-9D39-EF31BB97B399}"/>
              </a:ext>
            </a:extLst>
          </p:cNvPr>
          <p:cNvSpPr/>
          <p:nvPr/>
        </p:nvSpPr>
        <p:spPr>
          <a:xfrm>
            <a:off x="131573" y="5389141"/>
            <a:ext cx="8880853" cy="1323439"/>
          </a:xfrm>
          <a:prstGeom prst="rect">
            <a:avLst/>
          </a:prstGeom>
          <a:solidFill>
            <a:sysClr val="window" lastClr="FFFFFF">
              <a:alpha val="75000"/>
            </a:sysClr>
          </a:solidFill>
        </p:spPr>
        <p:txBody>
          <a:bodyPr wrap="square">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Saying the right thing at the right time brings joy.</a:t>
            </a:r>
            <a:r>
              <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15:23)</a:t>
            </a:r>
            <a:endPar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grpSp>
        <p:nvGrpSpPr>
          <p:cNvPr id="4" name="Group 3">
            <a:extLst>
              <a:ext uri="{FF2B5EF4-FFF2-40B4-BE49-F238E27FC236}">
                <a16:creationId xmlns:a16="http://schemas.microsoft.com/office/drawing/2014/main" id="{63350C40-A023-2BC9-43ED-6519FE017DCA}"/>
              </a:ext>
            </a:extLst>
          </p:cNvPr>
          <p:cNvGrpSpPr/>
          <p:nvPr/>
        </p:nvGrpSpPr>
        <p:grpSpPr>
          <a:xfrm>
            <a:off x="1481960" y="-975225"/>
            <a:ext cx="7212723" cy="7212723"/>
            <a:chOff x="1497725" y="-841218"/>
            <a:chExt cx="6148551" cy="6148551"/>
          </a:xfrm>
        </p:grpSpPr>
        <p:pic>
          <p:nvPicPr>
            <p:cNvPr id="3" name="Graphic 2" descr="Speech with solid fill">
              <a:extLst>
                <a:ext uri="{FF2B5EF4-FFF2-40B4-BE49-F238E27FC236}">
                  <a16:creationId xmlns:a16="http://schemas.microsoft.com/office/drawing/2014/main" id="{200EF335-7B5A-F533-538F-FA5B5E0162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7725" y="-841218"/>
              <a:ext cx="6148551" cy="6148551"/>
            </a:xfrm>
            <a:prstGeom prst="rect">
              <a:avLst/>
            </a:prstGeom>
          </p:spPr>
        </p:pic>
        <p:pic>
          <p:nvPicPr>
            <p:cNvPr id="7" name="Graphic 6" descr="Tick with solid fill">
              <a:extLst>
                <a:ext uri="{FF2B5EF4-FFF2-40B4-BE49-F238E27FC236}">
                  <a16:creationId xmlns:a16="http://schemas.microsoft.com/office/drawing/2014/main" id="{CF845116-4BD6-224C-BD46-79F2AA1464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3762" y="307428"/>
              <a:ext cx="2908738" cy="2908738"/>
            </a:xfrm>
            <a:prstGeom prst="rect">
              <a:avLst/>
            </a:prstGeom>
          </p:spPr>
        </p:pic>
      </p:grpSp>
      <p:pic>
        <p:nvPicPr>
          <p:cNvPr id="2" name="Picture 1" descr="A cartoon of an owl&#10;&#10;Description automatically generated">
            <a:extLst>
              <a:ext uri="{FF2B5EF4-FFF2-40B4-BE49-F238E27FC236}">
                <a16:creationId xmlns:a16="http://schemas.microsoft.com/office/drawing/2014/main" id="{E01AB6F8-FC1D-F376-9B65-6EBF06B843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1367" y="3105893"/>
            <a:ext cx="1536037" cy="2391882"/>
          </a:xfrm>
          <a:prstGeom prst="rect">
            <a:avLst/>
          </a:prstGeom>
        </p:spPr>
      </p:pic>
    </p:spTree>
    <p:extLst>
      <p:ext uri="{BB962C8B-B14F-4D97-AF65-F5344CB8AC3E}">
        <p14:creationId xmlns:p14="http://schemas.microsoft.com/office/powerpoint/2010/main" val="21737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lights on a dark background&#10;&#10;Description automatically generated">
            <a:extLst>
              <a:ext uri="{FF2B5EF4-FFF2-40B4-BE49-F238E27FC236}">
                <a16:creationId xmlns:a16="http://schemas.microsoft.com/office/drawing/2014/main" id="{4B47279B-7EEE-9C13-FB31-CD3795FAA05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pic>
        <p:nvPicPr>
          <p:cNvPr id="2" name="Graphic 1" descr="Speech with solid fill">
            <a:extLst>
              <a:ext uri="{FF2B5EF4-FFF2-40B4-BE49-F238E27FC236}">
                <a16:creationId xmlns:a16="http://schemas.microsoft.com/office/drawing/2014/main" id="{341BCFB2-BE56-46C7-FB22-7CC1F25B78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497725" y="-841218"/>
            <a:ext cx="6148551" cy="6148551"/>
          </a:xfrm>
          <a:prstGeom prst="rect">
            <a:avLst/>
          </a:prstGeom>
        </p:spPr>
      </p:pic>
      <p:pic>
        <p:nvPicPr>
          <p:cNvPr id="3" name="Graphic 2" descr="Tick with solid fill">
            <a:extLst>
              <a:ext uri="{FF2B5EF4-FFF2-40B4-BE49-F238E27FC236}">
                <a16:creationId xmlns:a16="http://schemas.microsoft.com/office/drawing/2014/main" id="{12D56033-11BD-7529-BB04-D4C0B4BBF9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33762" y="307428"/>
            <a:ext cx="2908738" cy="2908738"/>
          </a:xfrm>
          <a:prstGeom prst="rect">
            <a:avLst/>
          </a:prstGeom>
        </p:spPr>
      </p:pic>
      <p:sp>
        <p:nvSpPr>
          <p:cNvPr id="4" name="Rectangle 3">
            <a:extLst>
              <a:ext uri="{FF2B5EF4-FFF2-40B4-BE49-F238E27FC236}">
                <a16:creationId xmlns:a16="http://schemas.microsoft.com/office/drawing/2014/main" id="{24B1BB46-8463-43D0-B035-04FF14BF26B5}"/>
              </a:ext>
            </a:extLst>
          </p:cNvPr>
          <p:cNvSpPr/>
          <p:nvPr/>
        </p:nvSpPr>
        <p:spPr>
          <a:xfrm>
            <a:off x="351934" y="4364812"/>
            <a:ext cx="8440131" cy="1200329"/>
          </a:xfrm>
          <a:prstGeom prst="rect">
            <a:avLst/>
          </a:prstGeom>
          <a:noFill/>
        </p:spPr>
        <p:txBody>
          <a:bodyPr wrap="none" lIns="91440" tIns="45720" rIns="91440" bIns="45720">
            <a:spAutoFit/>
          </a:bodyPr>
          <a:lstStyle/>
          <a:p>
            <a:pPr algn="ctr"/>
            <a:r>
              <a:rPr lang="en-GB"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Say the right thing!</a:t>
            </a:r>
          </a:p>
        </p:txBody>
      </p:sp>
    </p:spTree>
    <p:extLst>
      <p:ext uri="{BB962C8B-B14F-4D97-AF65-F5344CB8AC3E}">
        <p14:creationId xmlns:p14="http://schemas.microsoft.com/office/powerpoint/2010/main" val="369646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sitting at a desk in a classroom&#10;&#10;Description automatically generated">
            <a:extLst>
              <a:ext uri="{FF2B5EF4-FFF2-40B4-BE49-F238E27FC236}">
                <a16:creationId xmlns:a16="http://schemas.microsoft.com/office/drawing/2014/main" id="{AD4639D4-A4F0-D766-39AE-79742D1A7C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83335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eacher and students in a classroom&#10;&#10;Description automatically generated">
            <a:extLst>
              <a:ext uri="{FF2B5EF4-FFF2-40B4-BE49-F238E27FC236}">
                <a16:creationId xmlns:a16="http://schemas.microsoft.com/office/drawing/2014/main" id="{818EA49B-0743-CFB5-16C1-9855933695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153601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sitting on a bench with a dog&#10;&#10;Description automatically generated">
            <a:extLst>
              <a:ext uri="{FF2B5EF4-FFF2-40B4-BE49-F238E27FC236}">
                <a16:creationId xmlns:a16="http://schemas.microsoft.com/office/drawing/2014/main" id="{01B397CC-65D9-9606-36E8-D0701046FB6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7081"/>
          <a:stretch/>
        </p:blipFill>
        <p:spPr>
          <a:xfrm>
            <a:off x="0" y="996307"/>
            <a:ext cx="9144000" cy="4865386"/>
          </a:xfrm>
          <a:prstGeom prst="rect">
            <a:avLst/>
          </a:prstGeom>
          <a:ln>
            <a:solidFill>
              <a:schemeClr val="tx1"/>
            </a:solidFill>
          </a:ln>
        </p:spPr>
      </p:pic>
    </p:spTree>
    <p:extLst>
      <p:ext uri="{BB962C8B-B14F-4D97-AF65-F5344CB8AC3E}">
        <p14:creationId xmlns:p14="http://schemas.microsoft.com/office/powerpoint/2010/main" val="20495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cutting food on a plate&#10;&#10;Description automatically generated">
            <a:extLst>
              <a:ext uri="{FF2B5EF4-FFF2-40B4-BE49-F238E27FC236}">
                <a16:creationId xmlns:a16="http://schemas.microsoft.com/office/drawing/2014/main" id="{F2406452-46D1-2AE4-8433-3E8DD222C46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38100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covering her face with her hands&#10;&#10;Description automatically generated">
            <a:extLst>
              <a:ext uri="{FF2B5EF4-FFF2-40B4-BE49-F238E27FC236}">
                <a16:creationId xmlns:a16="http://schemas.microsoft.com/office/drawing/2014/main" id="{1D9A3DAF-E380-908B-3AD9-720EAAE6AE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42900"/>
            <a:ext cx="9144000" cy="6172200"/>
          </a:xfrm>
          <a:prstGeom prst="rect">
            <a:avLst/>
          </a:prstGeom>
          <a:ln>
            <a:solidFill>
              <a:schemeClr val="tx1"/>
            </a:solidFill>
          </a:ln>
        </p:spPr>
      </p:pic>
    </p:spTree>
    <p:extLst>
      <p:ext uri="{BB962C8B-B14F-4D97-AF65-F5344CB8AC3E}">
        <p14:creationId xmlns:p14="http://schemas.microsoft.com/office/powerpoint/2010/main" val="315964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145</TotalTime>
  <Words>1283</Words>
  <Application>Microsoft Office PowerPoint</Application>
  <PresentationFormat>On-screen Show (4:3)</PresentationFormat>
  <Paragraphs>97</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Cambria</vt:lpstr>
      <vt:lpstr>Century Gothic</vt:lpstr>
      <vt:lpstr>Symbol</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5</cp:revision>
  <dcterms:created xsi:type="dcterms:W3CDTF">2023-11-27T00:26:23Z</dcterms:created>
  <dcterms:modified xsi:type="dcterms:W3CDTF">2023-11-27T11:29:28Z</dcterms:modified>
</cp:coreProperties>
</file>