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89" r:id="rId2"/>
    <p:sldId id="490" r:id="rId3"/>
    <p:sldId id="487" r:id="rId4"/>
    <p:sldId id="306" r:id="rId5"/>
    <p:sldId id="286" r:id="rId6"/>
    <p:sldId id="256" r:id="rId7"/>
    <p:sldId id="291" r:id="rId8"/>
    <p:sldId id="332" r:id="rId9"/>
    <p:sldId id="326" r:id="rId10"/>
    <p:sldId id="333" r:id="rId11"/>
    <p:sldId id="294" r:id="rId12"/>
    <p:sldId id="334" r:id="rId13"/>
    <p:sldId id="313" r:id="rId14"/>
    <p:sldId id="327" r:id="rId15"/>
    <p:sldId id="335" r:id="rId16"/>
    <p:sldId id="298" r:id="rId17"/>
    <p:sldId id="328" r:id="rId18"/>
    <p:sldId id="336" r:id="rId19"/>
    <p:sldId id="316" r:id="rId20"/>
    <p:sldId id="297" r:id="rId21"/>
    <p:sldId id="329" r:id="rId22"/>
    <p:sldId id="337" r:id="rId23"/>
    <p:sldId id="300" r:id="rId24"/>
    <p:sldId id="330" r:id="rId25"/>
    <p:sldId id="338" r:id="rId26"/>
    <p:sldId id="314" r:id="rId27"/>
    <p:sldId id="491" r:id="rId28"/>
    <p:sldId id="305" r:id="rId29"/>
    <p:sldId id="374" r:id="rId30"/>
    <p:sldId id="484" r:id="rId31"/>
    <p:sldId id="431" r:id="rId32"/>
    <p:sldId id="340" r:id="rId33"/>
    <p:sldId id="265"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5B6DB9-1C0B-45AE-9A5B-871E0B9E52B1}" v="191" dt="2025-04-03T23:02:55.2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639" autoAdjust="0"/>
  </p:normalViewPr>
  <p:slideViewPr>
    <p:cSldViewPr snapToGrid="0" snapToObjects="1">
      <p:cViewPr varScale="1">
        <p:scale>
          <a:sx n="74" d="100"/>
          <a:sy n="74" d="100"/>
        </p:scale>
        <p:origin x="1628" y="2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Boxer" userId="6da37c9f42e40059" providerId="LiveId" clId="{1D5B6DB9-1C0B-45AE-9A5B-871E0B9E52B1}"/>
    <pc:docChg chg="undo redo custSel addSld delSld modSld sldOrd modMainMaster">
      <pc:chgData name="Rachel Boxer" userId="6da37c9f42e40059" providerId="LiveId" clId="{1D5B6DB9-1C0B-45AE-9A5B-871E0B9E52B1}" dt="2025-04-03T23:02:35.226" v="679" actId="20577"/>
      <pc:docMkLst>
        <pc:docMk/>
      </pc:docMkLst>
      <pc:sldChg chg="modTransition modNotesTx">
        <pc:chgData name="Rachel Boxer" userId="6da37c9f42e40059" providerId="LiveId" clId="{1D5B6DB9-1C0B-45AE-9A5B-871E0B9E52B1}" dt="2025-04-03T17:46:26.169" v="566"/>
        <pc:sldMkLst>
          <pc:docMk/>
          <pc:sldMk cId="2743194464" sldId="256"/>
        </pc:sldMkLst>
      </pc:sldChg>
      <pc:sldChg chg="modSp del mod modNotesTx">
        <pc:chgData name="Rachel Boxer" userId="6da37c9f42e40059" providerId="LiveId" clId="{1D5B6DB9-1C0B-45AE-9A5B-871E0B9E52B1}" dt="2025-04-03T16:50:49.623" v="73" actId="47"/>
        <pc:sldMkLst>
          <pc:docMk/>
          <pc:sldMk cId="0" sldId="257"/>
        </pc:sldMkLst>
        <pc:spChg chg="mod">
          <ac:chgData name="Rachel Boxer" userId="6da37c9f42e40059" providerId="LiveId" clId="{1D5B6DB9-1C0B-45AE-9A5B-871E0B9E52B1}" dt="2025-04-03T16:49:44.352" v="18" actId="1037"/>
          <ac:spMkLst>
            <pc:docMk/>
            <pc:sldMk cId="0" sldId="257"/>
            <ac:spMk id="4" creationId="{59F5ECD8-BC49-458C-A913-E095F3E3761C}"/>
          </ac:spMkLst>
        </pc:spChg>
      </pc:sldChg>
      <pc:sldChg chg="del">
        <pc:chgData name="Rachel Boxer" userId="6da37c9f42e40059" providerId="LiveId" clId="{1D5B6DB9-1C0B-45AE-9A5B-871E0B9E52B1}" dt="2025-04-03T11:31:40.360" v="0" actId="47"/>
        <pc:sldMkLst>
          <pc:docMk/>
          <pc:sldMk cId="0" sldId="261"/>
        </pc:sldMkLst>
      </pc:sldChg>
      <pc:sldChg chg="del">
        <pc:chgData name="Rachel Boxer" userId="6da37c9f42e40059" providerId="LiveId" clId="{1D5B6DB9-1C0B-45AE-9A5B-871E0B9E52B1}" dt="2025-04-03T11:31:41.034" v="1" actId="47"/>
        <pc:sldMkLst>
          <pc:docMk/>
          <pc:sldMk cId="0" sldId="262"/>
        </pc:sldMkLst>
      </pc:sldChg>
      <pc:sldChg chg="delSp mod modTransition modNotesTx">
        <pc:chgData name="Rachel Boxer" userId="6da37c9f42e40059" providerId="LiveId" clId="{1D5B6DB9-1C0B-45AE-9A5B-871E0B9E52B1}" dt="2025-04-03T23:01:47.593" v="678"/>
        <pc:sldMkLst>
          <pc:docMk/>
          <pc:sldMk cId="527331618" sldId="265"/>
        </pc:sldMkLst>
        <pc:spChg chg="del">
          <ac:chgData name="Rachel Boxer" userId="6da37c9f42e40059" providerId="LiveId" clId="{1D5B6DB9-1C0B-45AE-9A5B-871E0B9E52B1}" dt="2025-04-03T17:47:29.559" v="571" actId="478"/>
          <ac:spMkLst>
            <pc:docMk/>
            <pc:sldMk cId="527331618" sldId="265"/>
            <ac:spMk id="26" creationId="{4E6BD982-D416-45E9-8DCE-60AE161BD397}"/>
          </ac:spMkLst>
        </pc:spChg>
      </pc:sldChg>
      <pc:sldChg chg="ord modTransition modNotesTx">
        <pc:chgData name="Rachel Boxer" userId="6da37c9f42e40059" providerId="LiveId" clId="{1D5B6DB9-1C0B-45AE-9A5B-871E0B9E52B1}" dt="2025-04-03T17:46:26.169" v="566"/>
        <pc:sldMkLst>
          <pc:docMk/>
          <pc:sldMk cId="0" sldId="286"/>
        </pc:sldMkLst>
      </pc:sldChg>
      <pc:sldChg chg="modTransition modNotesTx">
        <pc:chgData name="Rachel Boxer" userId="6da37c9f42e40059" providerId="LiveId" clId="{1D5B6DB9-1C0B-45AE-9A5B-871E0B9E52B1}" dt="2025-04-03T17:46:26.169" v="566"/>
        <pc:sldMkLst>
          <pc:docMk/>
          <pc:sldMk cId="162310201" sldId="291"/>
        </pc:sldMkLst>
      </pc:sldChg>
      <pc:sldChg chg="modTransition modNotesTx">
        <pc:chgData name="Rachel Boxer" userId="6da37c9f42e40059" providerId="LiveId" clId="{1D5B6DB9-1C0B-45AE-9A5B-871E0B9E52B1}" dt="2025-04-03T17:46:26.169" v="566"/>
        <pc:sldMkLst>
          <pc:docMk/>
          <pc:sldMk cId="3848841149" sldId="294"/>
        </pc:sldMkLst>
      </pc:sldChg>
      <pc:sldChg chg="modTransition modNotesTx">
        <pc:chgData name="Rachel Boxer" userId="6da37c9f42e40059" providerId="LiveId" clId="{1D5B6DB9-1C0B-45AE-9A5B-871E0B9E52B1}" dt="2025-04-03T17:46:26.169" v="566"/>
        <pc:sldMkLst>
          <pc:docMk/>
          <pc:sldMk cId="1462739293" sldId="297"/>
        </pc:sldMkLst>
      </pc:sldChg>
      <pc:sldChg chg="modTransition modNotesTx">
        <pc:chgData name="Rachel Boxer" userId="6da37c9f42e40059" providerId="LiveId" clId="{1D5B6DB9-1C0B-45AE-9A5B-871E0B9E52B1}" dt="2025-04-03T17:46:26.169" v="566"/>
        <pc:sldMkLst>
          <pc:docMk/>
          <pc:sldMk cId="1996176618" sldId="298"/>
        </pc:sldMkLst>
      </pc:sldChg>
      <pc:sldChg chg="del">
        <pc:chgData name="Rachel Boxer" userId="6da37c9f42e40059" providerId="LiveId" clId="{1D5B6DB9-1C0B-45AE-9A5B-871E0B9E52B1}" dt="2025-04-03T17:07:23.565" v="212" actId="47"/>
        <pc:sldMkLst>
          <pc:docMk/>
          <pc:sldMk cId="2047585880" sldId="299"/>
        </pc:sldMkLst>
      </pc:sldChg>
      <pc:sldChg chg="modSp mod modTransition modAnim modNotesTx">
        <pc:chgData name="Rachel Boxer" userId="6da37c9f42e40059" providerId="LiveId" clId="{1D5B6DB9-1C0B-45AE-9A5B-871E0B9E52B1}" dt="2025-04-03T22:55:59.228" v="612"/>
        <pc:sldMkLst>
          <pc:docMk/>
          <pc:sldMk cId="3696213879" sldId="300"/>
        </pc:sldMkLst>
        <pc:spChg chg="mod">
          <ac:chgData name="Rachel Boxer" userId="6da37c9f42e40059" providerId="LiveId" clId="{1D5B6DB9-1C0B-45AE-9A5B-871E0B9E52B1}" dt="2025-04-03T22:55:53.650" v="610" actId="1076"/>
          <ac:spMkLst>
            <pc:docMk/>
            <pc:sldMk cId="3696213879" sldId="300"/>
            <ac:spMk id="4" creationId="{00000000-0000-0000-0000-000000000000}"/>
          </ac:spMkLst>
        </pc:spChg>
        <pc:picChg chg="mod">
          <ac:chgData name="Rachel Boxer" userId="6da37c9f42e40059" providerId="LiveId" clId="{1D5B6DB9-1C0B-45AE-9A5B-871E0B9E52B1}" dt="2025-04-03T22:55:56.954" v="611" actId="1076"/>
          <ac:picMkLst>
            <pc:docMk/>
            <pc:sldMk cId="3696213879" sldId="300"/>
            <ac:picMk id="5" creationId="{00000000-0000-0000-0000-000000000000}"/>
          </ac:picMkLst>
        </pc:picChg>
        <pc:picChg chg="mod">
          <ac:chgData name="Rachel Boxer" userId="6da37c9f42e40059" providerId="LiveId" clId="{1D5B6DB9-1C0B-45AE-9A5B-871E0B9E52B1}" dt="2025-04-03T22:55:45.474" v="609" actId="1076"/>
          <ac:picMkLst>
            <pc:docMk/>
            <pc:sldMk cId="3696213879" sldId="300"/>
            <ac:picMk id="15361" creationId="{00000000-0000-0000-0000-000000000000}"/>
          </ac:picMkLst>
        </pc:picChg>
      </pc:sldChg>
      <pc:sldChg chg="addSp delSp mod modTransition addAnim delAnim modAnim modNotesTx">
        <pc:chgData name="Rachel Boxer" userId="6da37c9f42e40059" providerId="LiveId" clId="{1D5B6DB9-1C0B-45AE-9A5B-871E0B9E52B1}" dt="2025-04-03T17:47:02.740" v="570"/>
        <pc:sldMkLst>
          <pc:docMk/>
          <pc:sldMk cId="1547037951" sldId="305"/>
        </pc:sldMkLst>
        <pc:spChg chg="add del">
          <ac:chgData name="Rachel Boxer" userId="6da37c9f42e40059" providerId="LiveId" clId="{1D5B6DB9-1C0B-45AE-9A5B-871E0B9E52B1}" dt="2025-04-03T17:46:56.103" v="568" actId="478"/>
          <ac:spMkLst>
            <pc:docMk/>
            <pc:sldMk cId="1547037951" sldId="305"/>
            <ac:spMk id="2" creationId="{00000000-0000-0000-0000-000000000000}"/>
          </ac:spMkLst>
        </pc:spChg>
      </pc:sldChg>
      <pc:sldChg chg="ord modTransition modNotesTx">
        <pc:chgData name="Rachel Boxer" userId="6da37c9f42e40059" providerId="LiveId" clId="{1D5B6DB9-1C0B-45AE-9A5B-871E0B9E52B1}" dt="2025-04-03T17:46:26.169" v="566"/>
        <pc:sldMkLst>
          <pc:docMk/>
          <pc:sldMk cId="2294518526" sldId="306"/>
        </pc:sldMkLst>
      </pc:sldChg>
      <pc:sldChg chg="modTransition modNotesTx">
        <pc:chgData name="Rachel Boxer" userId="6da37c9f42e40059" providerId="LiveId" clId="{1D5B6DB9-1C0B-45AE-9A5B-871E0B9E52B1}" dt="2025-04-03T17:46:26.169" v="566"/>
        <pc:sldMkLst>
          <pc:docMk/>
          <pc:sldMk cId="3277446444" sldId="313"/>
        </pc:sldMkLst>
      </pc:sldChg>
      <pc:sldChg chg="addSp delSp modSp mod modTransition addAnim delAnim modNotesTx">
        <pc:chgData name="Rachel Boxer" userId="6da37c9f42e40059" providerId="LiveId" clId="{1D5B6DB9-1C0B-45AE-9A5B-871E0B9E52B1}" dt="2025-04-03T22:56:39.502" v="616" actId="478"/>
        <pc:sldMkLst>
          <pc:docMk/>
          <pc:sldMk cId="1933570771" sldId="314"/>
        </pc:sldMkLst>
        <pc:spChg chg="add del mod topLvl">
          <ac:chgData name="Rachel Boxer" userId="6da37c9f42e40059" providerId="LiveId" clId="{1D5B6DB9-1C0B-45AE-9A5B-871E0B9E52B1}" dt="2025-04-03T22:56:34.470" v="615" actId="478"/>
          <ac:spMkLst>
            <pc:docMk/>
            <pc:sldMk cId="1933570771" sldId="314"/>
            <ac:spMk id="4" creationId="{00000000-0000-0000-0000-000000000000}"/>
          </ac:spMkLst>
        </pc:spChg>
        <pc:grpChg chg="add del mod">
          <ac:chgData name="Rachel Boxer" userId="6da37c9f42e40059" providerId="LiveId" clId="{1D5B6DB9-1C0B-45AE-9A5B-871E0B9E52B1}" dt="2025-04-03T22:56:39.502" v="616" actId="478"/>
          <ac:grpSpMkLst>
            <pc:docMk/>
            <pc:sldMk cId="1933570771" sldId="314"/>
            <ac:grpSpMk id="3" creationId="{00000000-0000-0000-0000-000000000000}"/>
          </ac:grpSpMkLst>
        </pc:grpChg>
        <pc:picChg chg="mod topLvl">
          <ac:chgData name="Rachel Boxer" userId="6da37c9f42e40059" providerId="LiveId" clId="{1D5B6DB9-1C0B-45AE-9A5B-871E0B9E52B1}" dt="2025-04-03T22:56:34.470" v="615" actId="478"/>
          <ac:picMkLst>
            <pc:docMk/>
            <pc:sldMk cId="1933570771" sldId="314"/>
            <ac:picMk id="5" creationId="{00000000-0000-0000-0000-000000000000}"/>
          </ac:picMkLst>
        </pc:picChg>
        <pc:picChg chg="add del mod">
          <ac:chgData name="Rachel Boxer" userId="6da37c9f42e40059" providerId="LiveId" clId="{1D5B6DB9-1C0B-45AE-9A5B-871E0B9E52B1}" dt="2025-04-03T22:56:28.158" v="613" actId="1076"/>
          <ac:picMkLst>
            <pc:docMk/>
            <pc:sldMk cId="1933570771" sldId="314"/>
            <ac:picMk id="27649" creationId="{00000000-0000-0000-0000-000000000000}"/>
          </ac:picMkLst>
        </pc:picChg>
      </pc:sldChg>
      <pc:sldChg chg="modTransition modNotesTx">
        <pc:chgData name="Rachel Boxer" userId="6da37c9f42e40059" providerId="LiveId" clId="{1D5B6DB9-1C0B-45AE-9A5B-871E0B9E52B1}" dt="2025-04-03T17:46:26.169" v="566"/>
        <pc:sldMkLst>
          <pc:docMk/>
          <pc:sldMk cId="4092335715" sldId="316"/>
        </pc:sldMkLst>
      </pc:sldChg>
      <pc:sldChg chg="del">
        <pc:chgData name="Rachel Boxer" userId="6da37c9f42e40059" providerId="LiveId" clId="{1D5B6DB9-1C0B-45AE-9A5B-871E0B9E52B1}" dt="2025-04-03T17:21:25.209" v="239" actId="47"/>
        <pc:sldMkLst>
          <pc:docMk/>
          <pc:sldMk cId="2879833104" sldId="325"/>
        </pc:sldMkLst>
      </pc:sldChg>
      <pc:sldChg chg="modTransition modNotesTx">
        <pc:chgData name="Rachel Boxer" userId="6da37c9f42e40059" providerId="LiveId" clId="{1D5B6DB9-1C0B-45AE-9A5B-871E0B9E52B1}" dt="2025-04-03T22:54:01.980" v="599" actId="20577"/>
        <pc:sldMkLst>
          <pc:docMk/>
          <pc:sldMk cId="2443406931" sldId="326"/>
        </pc:sldMkLst>
      </pc:sldChg>
      <pc:sldChg chg="modTransition modNotesTx">
        <pc:chgData name="Rachel Boxer" userId="6da37c9f42e40059" providerId="LiveId" clId="{1D5B6DB9-1C0B-45AE-9A5B-871E0B9E52B1}" dt="2025-04-03T17:46:26.169" v="566"/>
        <pc:sldMkLst>
          <pc:docMk/>
          <pc:sldMk cId="1967717757" sldId="327"/>
        </pc:sldMkLst>
      </pc:sldChg>
      <pc:sldChg chg="modTransition modNotesTx">
        <pc:chgData name="Rachel Boxer" userId="6da37c9f42e40059" providerId="LiveId" clId="{1D5B6DB9-1C0B-45AE-9A5B-871E0B9E52B1}" dt="2025-04-03T17:46:26.169" v="566"/>
        <pc:sldMkLst>
          <pc:docMk/>
          <pc:sldMk cId="349125393" sldId="328"/>
        </pc:sldMkLst>
      </pc:sldChg>
      <pc:sldChg chg="modTransition modNotesTx">
        <pc:chgData name="Rachel Boxer" userId="6da37c9f42e40059" providerId="LiveId" clId="{1D5B6DB9-1C0B-45AE-9A5B-871E0B9E52B1}" dt="2025-04-03T17:46:26.169" v="566"/>
        <pc:sldMkLst>
          <pc:docMk/>
          <pc:sldMk cId="2039031929" sldId="329"/>
        </pc:sldMkLst>
      </pc:sldChg>
      <pc:sldChg chg="modTransition">
        <pc:chgData name="Rachel Boxer" userId="6da37c9f42e40059" providerId="LiveId" clId="{1D5B6DB9-1C0B-45AE-9A5B-871E0B9E52B1}" dt="2025-04-03T17:46:26.169" v="566"/>
        <pc:sldMkLst>
          <pc:docMk/>
          <pc:sldMk cId="1237207362" sldId="330"/>
        </pc:sldMkLst>
      </pc:sldChg>
      <pc:sldChg chg="modTransition modAnim modNotesTx">
        <pc:chgData name="Rachel Boxer" userId="6da37c9f42e40059" providerId="LiveId" clId="{1D5B6DB9-1C0B-45AE-9A5B-871E0B9E52B1}" dt="2025-04-03T23:02:35.226" v="679" actId="20577"/>
        <pc:sldMkLst>
          <pc:docMk/>
          <pc:sldMk cId="3402405216" sldId="332"/>
        </pc:sldMkLst>
      </pc:sldChg>
      <pc:sldChg chg="modTransition modAnim modNotesTx">
        <pc:chgData name="Rachel Boxer" userId="6da37c9f42e40059" providerId="LiveId" clId="{1D5B6DB9-1C0B-45AE-9A5B-871E0B9E52B1}" dt="2025-04-03T22:53:53.919" v="598"/>
        <pc:sldMkLst>
          <pc:docMk/>
          <pc:sldMk cId="3380872300" sldId="333"/>
        </pc:sldMkLst>
      </pc:sldChg>
      <pc:sldChg chg="modTransition modNotesTx">
        <pc:chgData name="Rachel Boxer" userId="6da37c9f42e40059" providerId="LiveId" clId="{1D5B6DB9-1C0B-45AE-9A5B-871E0B9E52B1}" dt="2025-04-03T17:46:26.169" v="566"/>
        <pc:sldMkLst>
          <pc:docMk/>
          <pc:sldMk cId="2719406277" sldId="334"/>
        </pc:sldMkLst>
      </pc:sldChg>
      <pc:sldChg chg="modTransition modAnim modNotesTx">
        <pc:chgData name="Rachel Boxer" userId="6da37c9f42e40059" providerId="LiveId" clId="{1D5B6DB9-1C0B-45AE-9A5B-871E0B9E52B1}" dt="2025-04-03T22:54:21.431" v="600"/>
        <pc:sldMkLst>
          <pc:docMk/>
          <pc:sldMk cId="1026495339" sldId="335"/>
        </pc:sldMkLst>
      </pc:sldChg>
      <pc:sldChg chg="modSp mod modTransition modAnim modNotesTx">
        <pc:chgData name="Rachel Boxer" userId="6da37c9f42e40059" providerId="LiveId" clId="{1D5B6DB9-1C0B-45AE-9A5B-871E0B9E52B1}" dt="2025-04-03T22:55:33.566" v="607"/>
        <pc:sldMkLst>
          <pc:docMk/>
          <pc:sldMk cId="473043407" sldId="336"/>
        </pc:sldMkLst>
        <pc:spChg chg="mod">
          <ac:chgData name="Rachel Boxer" userId="6da37c9f42e40059" providerId="LiveId" clId="{1D5B6DB9-1C0B-45AE-9A5B-871E0B9E52B1}" dt="2025-04-03T17:06:56.468" v="211" actId="1076"/>
          <ac:spMkLst>
            <pc:docMk/>
            <pc:sldMk cId="473043407" sldId="336"/>
            <ac:spMk id="12" creationId="{00000000-0000-0000-0000-000000000000}"/>
          </ac:spMkLst>
        </pc:spChg>
      </pc:sldChg>
      <pc:sldChg chg="modTransition modNotesTx">
        <pc:chgData name="Rachel Boxer" userId="6da37c9f42e40059" providerId="LiveId" clId="{1D5B6DB9-1C0B-45AE-9A5B-871E0B9E52B1}" dt="2025-04-03T17:46:26.169" v="566"/>
        <pc:sldMkLst>
          <pc:docMk/>
          <pc:sldMk cId="3152343422" sldId="337"/>
        </pc:sldMkLst>
      </pc:sldChg>
      <pc:sldChg chg="addSp modSp mod modTransition modAnim modNotesTx">
        <pc:chgData name="Rachel Boxer" userId="6da37c9f42e40059" providerId="LiveId" clId="{1D5B6DB9-1C0B-45AE-9A5B-871E0B9E52B1}" dt="2025-04-03T22:57:11.140" v="621"/>
        <pc:sldMkLst>
          <pc:docMk/>
          <pc:sldMk cId="3510848859" sldId="338"/>
        </pc:sldMkLst>
        <pc:spChg chg="mod">
          <ac:chgData name="Rachel Boxer" userId="6da37c9f42e40059" providerId="LiveId" clId="{1D5B6DB9-1C0B-45AE-9A5B-871E0B9E52B1}" dt="2025-04-03T22:56:42.766" v="617"/>
          <ac:spMkLst>
            <pc:docMk/>
            <pc:sldMk cId="3510848859" sldId="338"/>
            <ac:spMk id="7" creationId="{0CCCDC83-8142-6EAA-3D71-BC1AE663609B}"/>
          </ac:spMkLst>
        </pc:spChg>
        <pc:grpChg chg="add mod">
          <ac:chgData name="Rachel Boxer" userId="6da37c9f42e40059" providerId="LiveId" clId="{1D5B6DB9-1C0B-45AE-9A5B-871E0B9E52B1}" dt="2025-04-03T22:57:06.152" v="620" actId="1076"/>
          <ac:grpSpMkLst>
            <pc:docMk/>
            <pc:sldMk cId="3510848859" sldId="338"/>
            <ac:grpSpMk id="6" creationId="{258411AD-35DC-E99C-0500-46ABFD59FB95}"/>
          </ac:grpSpMkLst>
        </pc:grpChg>
        <pc:picChg chg="mod">
          <ac:chgData name="Rachel Boxer" userId="6da37c9f42e40059" providerId="LiveId" clId="{1D5B6DB9-1C0B-45AE-9A5B-871E0B9E52B1}" dt="2025-04-03T22:56:42.766" v="617"/>
          <ac:picMkLst>
            <pc:docMk/>
            <pc:sldMk cId="3510848859" sldId="338"/>
            <ac:picMk id="8" creationId="{7E157D58-31AF-16A5-1323-F564C8A8D31D}"/>
          </ac:picMkLst>
        </pc:picChg>
        <pc:picChg chg="mod">
          <ac:chgData name="Rachel Boxer" userId="6da37c9f42e40059" providerId="LiveId" clId="{1D5B6DB9-1C0B-45AE-9A5B-871E0B9E52B1}" dt="2025-04-03T22:56:47.352" v="619" actId="1076"/>
          <ac:picMkLst>
            <pc:docMk/>
            <pc:sldMk cId="3510848859" sldId="338"/>
            <ac:picMk id="9217" creationId="{00000000-0000-0000-0000-000000000000}"/>
          </ac:picMkLst>
        </pc:picChg>
      </pc:sldChg>
      <pc:sldChg chg="del">
        <pc:chgData name="Rachel Boxer" userId="6da37c9f42e40059" providerId="LiveId" clId="{1D5B6DB9-1C0B-45AE-9A5B-871E0B9E52B1}" dt="2025-04-03T11:58:14.455" v="3" actId="47"/>
        <pc:sldMkLst>
          <pc:docMk/>
          <pc:sldMk cId="0" sldId="339"/>
        </pc:sldMkLst>
      </pc:sldChg>
      <pc:sldChg chg="del">
        <pc:chgData name="Rachel Boxer" userId="6da37c9f42e40059" providerId="LiveId" clId="{1D5B6DB9-1C0B-45AE-9A5B-871E0B9E52B1}" dt="2025-04-03T17:21:28.553" v="240" actId="47"/>
        <pc:sldMkLst>
          <pc:docMk/>
          <pc:sldMk cId="1360442096" sldId="340"/>
        </pc:sldMkLst>
      </pc:sldChg>
      <pc:sldChg chg="add modTransition">
        <pc:chgData name="Rachel Boxer" userId="6da37c9f42e40059" providerId="LiveId" clId="{1D5B6DB9-1C0B-45AE-9A5B-871E0B9E52B1}" dt="2025-04-03T17:46:26.169" v="566"/>
        <pc:sldMkLst>
          <pc:docMk/>
          <pc:sldMk cId="3890540432" sldId="340"/>
        </pc:sldMkLst>
      </pc:sldChg>
      <pc:sldChg chg="del">
        <pc:chgData name="Rachel Boxer" userId="6da37c9f42e40059" providerId="LiveId" clId="{1D5B6DB9-1C0B-45AE-9A5B-871E0B9E52B1}" dt="2025-04-03T17:21:28.971" v="241" actId="47"/>
        <pc:sldMkLst>
          <pc:docMk/>
          <pc:sldMk cId="1817560190" sldId="341"/>
        </pc:sldMkLst>
      </pc:sldChg>
      <pc:sldChg chg="addSp delSp modSp add mod modTransition modAnim modNotesTx">
        <pc:chgData name="Rachel Boxer" userId="6da37c9f42e40059" providerId="LiveId" clId="{1D5B6DB9-1C0B-45AE-9A5B-871E0B9E52B1}" dt="2025-04-03T23:01:17.809" v="677" actId="1035"/>
        <pc:sldMkLst>
          <pc:docMk/>
          <pc:sldMk cId="4239230881" sldId="374"/>
        </pc:sldMkLst>
        <pc:spChg chg="mod">
          <ac:chgData name="Rachel Boxer" userId="6da37c9f42e40059" providerId="LiveId" clId="{1D5B6DB9-1C0B-45AE-9A5B-871E0B9E52B1}" dt="2025-04-03T23:01:17.809" v="677" actId="1035"/>
          <ac:spMkLst>
            <pc:docMk/>
            <pc:sldMk cId="4239230881" sldId="374"/>
            <ac:spMk id="2" creationId="{8E638C2B-D574-EEF0-454E-6F70D2410E16}"/>
          </ac:spMkLst>
        </pc:spChg>
        <pc:picChg chg="del">
          <ac:chgData name="Rachel Boxer" userId="6da37c9f42e40059" providerId="LiveId" clId="{1D5B6DB9-1C0B-45AE-9A5B-871E0B9E52B1}" dt="2025-04-03T17:24:13.971" v="383" actId="478"/>
          <ac:picMkLst>
            <pc:docMk/>
            <pc:sldMk cId="4239230881" sldId="374"/>
            <ac:picMk id="3" creationId="{1D5D0AAA-E2A3-51C9-A047-B24564992994}"/>
          </ac:picMkLst>
        </pc:picChg>
        <pc:picChg chg="add mod">
          <ac:chgData name="Rachel Boxer" userId="6da37c9f42e40059" providerId="LiveId" clId="{1D5B6DB9-1C0B-45AE-9A5B-871E0B9E52B1}" dt="2025-04-03T23:00:15.837" v="647" actId="12788"/>
          <ac:picMkLst>
            <pc:docMk/>
            <pc:sldMk cId="4239230881" sldId="374"/>
            <ac:picMk id="4" creationId="{3FB3AD50-47CA-0B0D-81CE-D70465FAC770}"/>
          </ac:picMkLst>
        </pc:picChg>
      </pc:sldChg>
      <pc:sldChg chg="add modTransition">
        <pc:chgData name="Rachel Boxer" userId="6da37c9f42e40059" providerId="LiveId" clId="{1D5B6DB9-1C0B-45AE-9A5B-871E0B9E52B1}" dt="2025-04-03T17:46:26.169" v="566"/>
        <pc:sldMkLst>
          <pc:docMk/>
          <pc:sldMk cId="0" sldId="431"/>
        </pc:sldMkLst>
      </pc:sldChg>
      <pc:sldChg chg="addSp delSp modSp add mod modTransition modNotesTx">
        <pc:chgData name="Rachel Boxer" userId="6da37c9f42e40059" providerId="LiveId" clId="{1D5B6DB9-1C0B-45AE-9A5B-871E0B9E52B1}" dt="2025-04-03T17:46:26.169" v="566"/>
        <pc:sldMkLst>
          <pc:docMk/>
          <pc:sldMk cId="854780276" sldId="484"/>
        </pc:sldMkLst>
        <pc:spChg chg="mod">
          <ac:chgData name="Rachel Boxer" userId="6da37c9f42e40059" providerId="LiveId" clId="{1D5B6DB9-1C0B-45AE-9A5B-871E0B9E52B1}" dt="2025-04-03T17:26:06.636" v="411" actId="12788"/>
          <ac:spMkLst>
            <pc:docMk/>
            <pc:sldMk cId="854780276" sldId="484"/>
            <ac:spMk id="3" creationId="{C16AF151-1187-E427-0D33-3EB9AD6A797E}"/>
          </ac:spMkLst>
        </pc:spChg>
        <pc:spChg chg="del">
          <ac:chgData name="Rachel Boxer" userId="6da37c9f42e40059" providerId="LiveId" clId="{1D5B6DB9-1C0B-45AE-9A5B-871E0B9E52B1}" dt="2025-04-03T17:26:09.879" v="413" actId="478"/>
          <ac:spMkLst>
            <pc:docMk/>
            <pc:sldMk cId="854780276" sldId="484"/>
            <ac:spMk id="5" creationId="{601CC72E-AE35-EB91-836C-E1DC0A6E095B}"/>
          </ac:spMkLst>
        </pc:spChg>
        <pc:picChg chg="del">
          <ac:chgData name="Rachel Boxer" userId="6da37c9f42e40059" providerId="LiveId" clId="{1D5B6DB9-1C0B-45AE-9A5B-871E0B9E52B1}" dt="2025-04-03T17:26:08.276" v="412" actId="478"/>
          <ac:picMkLst>
            <pc:docMk/>
            <pc:sldMk cId="854780276" sldId="484"/>
            <ac:picMk id="2" creationId="{E5A465EA-DBDD-BF16-87D7-43C205854257}"/>
          </ac:picMkLst>
        </pc:picChg>
        <pc:picChg chg="add mod ord">
          <ac:chgData name="Rachel Boxer" userId="6da37c9f42e40059" providerId="LiveId" clId="{1D5B6DB9-1C0B-45AE-9A5B-871E0B9E52B1}" dt="2025-04-03T17:27:42.309" v="435" actId="1076"/>
          <ac:picMkLst>
            <pc:docMk/>
            <pc:sldMk cId="854780276" sldId="484"/>
            <ac:picMk id="4" creationId="{89FB9FEA-A175-B39B-7A19-35F380B9A87E}"/>
          </ac:picMkLst>
        </pc:picChg>
        <pc:picChg chg="add mod">
          <ac:chgData name="Rachel Boxer" userId="6da37c9f42e40059" providerId="LiveId" clId="{1D5B6DB9-1C0B-45AE-9A5B-871E0B9E52B1}" dt="2025-04-03T17:27:40.878" v="434" actId="14100"/>
          <ac:picMkLst>
            <pc:docMk/>
            <pc:sldMk cId="854780276" sldId="484"/>
            <ac:picMk id="6" creationId="{F4C45B59-BE77-BEE5-BEE4-5CC99BA14869}"/>
          </ac:picMkLst>
        </pc:picChg>
        <pc:picChg chg="add mod">
          <ac:chgData name="Rachel Boxer" userId="6da37c9f42e40059" providerId="LiveId" clId="{1D5B6DB9-1C0B-45AE-9A5B-871E0B9E52B1}" dt="2025-04-03T17:27:44.774" v="436" actId="14100"/>
          <ac:picMkLst>
            <pc:docMk/>
            <pc:sldMk cId="854780276" sldId="484"/>
            <ac:picMk id="7" creationId="{BCA86696-9BE2-8E00-5E36-5ADBD9066DDF}"/>
          </ac:picMkLst>
        </pc:picChg>
      </pc:sldChg>
      <pc:sldChg chg="delSp add mod modTransition delAnim modNotesTx">
        <pc:chgData name="Rachel Boxer" userId="6da37c9f42e40059" providerId="LiveId" clId="{1D5B6DB9-1C0B-45AE-9A5B-871E0B9E52B1}" dt="2025-04-03T17:46:26.169" v="566"/>
        <pc:sldMkLst>
          <pc:docMk/>
          <pc:sldMk cId="3533138020" sldId="487"/>
        </pc:sldMkLst>
        <pc:picChg chg="del">
          <ac:chgData name="Rachel Boxer" userId="6da37c9f42e40059" providerId="LiveId" clId="{1D5B6DB9-1C0B-45AE-9A5B-871E0B9E52B1}" dt="2025-04-03T11:58:41.968" v="5" actId="478"/>
          <ac:picMkLst>
            <pc:docMk/>
            <pc:sldMk cId="3533138020" sldId="487"/>
            <ac:picMk id="8" creationId="{4031BD75-62B3-0A8C-3F65-D3739D446096}"/>
          </ac:picMkLst>
        </pc:picChg>
      </pc:sldChg>
      <pc:sldChg chg="add modTransition">
        <pc:chgData name="Rachel Boxer" userId="6da37c9f42e40059" providerId="LiveId" clId="{1D5B6DB9-1C0B-45AE-9A5B-871E0B9E52B1}" dt="2025-04-03T17:46:26.169" v="566"/>
        <pc:sldMkLst>
          <pc:docMk/>
          <pc:sldMk cId="1958845947" sldId="489"/>
        </pc:sldMkLst>
      </pc:sldChg>
      <pc:sldChg chg="add modTransition">
        <pc:chgData name="Rachel Boxer" userId="6da37c9f42e40059" providerId="LiveId" clId="{1D5B6DB9-1C0B-45AE-9A5B-871E0B9E52B1}" dt="2025-04-03T17:46:26.169" v="566"/>
        <pc:sldMkLst>
          <pc:docMk/>
          <pc:sldMk cId="1180889987" sldId="490"/>
        </pc:sldMkLst>
      </pc:sldChg>
      <pc:sldChg chg="addSp delSp modSp new mod modTransition modNotesTx">
        <pc:chgData name="Rachel Boxer" userId="6da37c9f42e40059" providerId="LiveId" clId="{1D5B6DB9-1C0B-45AE-9A5B-871E0B9E52B1}" dt="2025-04-03T17:46:26.169" v="566"/>
        <pc:sldMkLst>
          <pc:docMk/>
          <pc:sldMk cId="33191584" sldId="491"/>
        </pc:sldMkLst>
        <pc:spChg chg="add del">
          <ac:chgData name="Rachel Boxer" userId="6da37c9f42e40059" providerId="LiveId" clId="{1D5B6DB9-1C0B-45AE-9A5B-871E0B9E52B1}" dt="2025-04-03T17:37:10.833" v="439" actId="478"/>
          <ac:spMkLst>
            <pc:docMk/>
            <pc:sldMk cId="33191584" sldId="491"/>
            <ac:spMk id="2" creationId="{FBB13C6E-FCB1-7B68-0583-D2DCC2661634}"/>
          </ac:spMkLst>
        </pc:spChg>
        <pc:picChg chg="add mod">
          <ac:chgData name="Rachel Boxer" userId="6da37c9f42e40059" providerId="LiveId" clId="{1D5B6DB9-1C0B-45AE-9A5B-871E0B9E52B1}" dt="2025-04-03T17:37:56.999" v="447" actId="12789"/>
          <ac:picMkLst>
            <pc:docMk/>
            <pc:sldMk cId="33191584" sldId="491"/>
            <ac:picMk id="4" creationId="{94DCC8DB-B56F-29DB-80C6-88E4A06B58EB}"/>
          </ac:picMkLst>
        </pc:picChg>
      </pc:sldChg>
      <pc:sldMasterChg chg="modTransition modSldLayout">
        <pc:chgData name="Rachel Boxer" userId="6da37c9f42e40059" providerId="LiveId" clId="{1D5B6DB9-1C0B-45AE-9A5B-871E0B9E52B1}" dt="2025-04-03T17:46:26.169" v="566"/>
        <pc:sldMasterMkLst>
          <pc:docMk/>
          <pc:sldMasterMk cId="2557711237" sldId="2147483648"/>
        </pc:sldMasterMkLst>
        <pc:sldLayoutChg chg="modTransition">
          <pc:chgData name="Rachel Boxer" userId="6da37c9f42e40059" providerId="LiveId" clId="{1D5B6DB9-1C0B-45AE-9A5B-871E0B9E52B1}" dt="2025-04-03T17:46:26.169" v="566"/>
          <pc:sldLayoutMkLst>
            <pc:docMk/>
            <pc:sldMasterMk cId="2557711237" sldId="2147483648"/>
            <pc:sldLayoutMk cId="2702019936" sldId="2147483649"/>
          </pc:sldLayoutMkLst>
        </pc:sldLayoutChg>
        <pc:sldLayoutChg chg="modTransition">
          <pc:chgData name="Rachel Boxer" userId="6da37c9f42e40059" providerId="LiveId" clId="{1D5B6DB9-1C0B-45AE-9A5B-871E0B9E52B1}" dt="2025-04-03T17:46:26.169" v="566"/>
          <pc:sldLayoutMkLst>
            <pc:docMk/>
            <pc:sldMasterMk cId="2557711237" sldId="2147483648"/>
            <pc:sldLayoutMk cId="2275933374" sldId="2147483650"/>
          </pc:sldLayoutMkLst>
        </pc:sldLayoutChg>
        <pc:sldLayoutChg chg="modTransition">
          <pc:chgData name="Rachel Boxer" userId="6da37c9f42e40059" providerId="LiveId" clId="{1D5B6DB9-1C0B-45AE-9A5B-871E0B9E52B1}" dt="2025-04-03T17:46:26.169" v="566"/>
          <pc:sldLayoutMkLst>
            <pc:docMk/>
            <pc:sldMasterMk cId="2557711237" sldId="2147483648"/>
            <pc:sldLayoutMk cId="1798952600" sldId="2147483651"/>
          </pc:sldLayoutMkLst>
        </pc:sldLayoutChg>
        <pc:sldLayoutChg chg="modTransition">
          <pc:chgData name="Rachel Boxer" userId="6da37c9f42e40059" providerId="LiveId" clId="{1D5B6DB9-1C0B-45AE-9A5B-871E0B9E52B1}" dt="2025-04-03T17:46:26.169" v="566"/>
          <pc:sldLayoutMkLst>
            <pc:docMk/>
            <pc:sldMasterMk cId="2557711237" sldId="2147483648"/>
            <pc:sldLayoutMk cId="1034301619" sldId="2147483652"/>
          </pc:sldLayoutMkLst>
        </pc:sldLayoutChg>
        <pc:sldLayoutChg chg="modTransition">
          <pc:chgData name="Rachel Boxer" userId="6da37c9f42e40059" providerId="LiveId" clId="{1D5B6DB9-1C0B-45AE-9A5B-871E0B9E52B1}" dt="2025-04-03T17:46:26.169" v="566"/>
          <pc:sldLayoutMkLst>
            <pc:docMk/>
            <pc:sldMasterMk cId="2557711237" sldId="2147483648"/>
            <pc:sldLayoutMk cId="1417940929" sldId="2147483653"/>
          </pc:sldLayoutMkLst>
        </pc:sldLayoutChg>
        <pc:sldLayoutChg chg="modTransition">
          <pc:chgData name="Rachel Boxer" userId="6da37c9f42e40059" providerId="LiveId" clId="{1D5B6DB9-1C0B-45AE-9A5B-871E0B9E52B1}" dt="2025-04-03T17:46:26.169" v="566"/>
          <pc:sldLayoutMkLst>
            <pc:docMk/>
            <pc:sldMasterMk cId="2557711237" sldId="2147483648"/>
            <pc:sldLayoutMk cId="656067729" sldId="2147483654"/>
          </pc:sldLayoutMkLst>
        </pc:sldLayoutChg>
        <pc:sldLayoutChg chg="modTransition">
          <pc:chgData name="Rachel Boxer" userId="6da37c9f42e40059" providerId="LiveId" clId="{1D5B6DB9-1C0B-45AE-9A5B-871E0B9E52B1}" dt="2025-04-03T17:46:26.169" v="566"/>
          <pc:sldLayoutMkLst>
            <pc:docMk/>
            <pc:sldMasterMk cId="2557711237" sldId="2147483648"/>
            <pc:sldLayoutMk cId="1249128790" sldId="2147483655"/>
          </pc:sldLayoutMkLst>
        </pc:sldLayoutChg>
        <pc:sldLayoutChg chg="modTransition">
          <pc:chgData name="Rachel Boxer" userId="6da37c9f42e40059" providerId="LiveId" clId="{1D5B6DB9-1C0B-45AE-9A5B-871E0B9E52B1}" dt="2025-04-03T17:46:26.169" v="566"/>
          <pc:sldLayoutMkLst>
            <pc:docMk/>
            <pc:sldMasterMk cId="2557711237" sldId="2147483648"/>
            <pc:sldLayoutMk cId="2730116199" sldId="2147483656"/>
          </pc:sldLayoutMkLst>
        </pc:sldLayoutChg>
        <pc:sldLayoutChg chg="modTransition">
          <pc:chgData name="Rachel Boxer" userId="6da37c9f42e40059" providerId="LiveId" clId="{1D5B6DB9-1C0B-45AE-9A5B-871E0B9E52B1}" dt="2025-04-03T17:46:26.169" v="566"/>
          <pc:sldLayoutMkLst>
            <pc:docMk/>
            <pc:sldMasterMk cId="2557711237" sldId="2147483648"/>
            <pc:sldLayoutMk cId="506574558" sldId="2147483657"/>
          </pc:sldLayoutMkLst>
        </pc:sldLayoutChg>
        <pc:sldLayoutChg chg="modTransition">
          <pc:chgData name="Rachel Boxer" userId="6da37c9f42e40059" providerId="LiveId" clId="{1D5B6DB9-1C0B-45AE-9A5B-871E0B9E52B1}" dt="2025-04-03T17:46:26.169" v="566"/>
          <pc:sldLayoutMkLst>
            <pc:docMk/>
            <pc:sldMasterMk cId="2557711237" sldId="2147483648"/>
            <pc:sldLayoutMk cId="2949498235" sldId="2147483658"/>
          </pc:sldLayoutMkLst>
        </pc:sldLayoutChg>
        <pc:sldLayoutChg chg="modTransition">
          <pc:chgData name="Rachel Boxer" userId="6da37c9f42e40059" providerId="LiveId" clId="{1D5B6DB9-1C0B-45AE-9A5B-871E0B9E52B1}" dt="2025-04-03T17:46:26.169" v="566"/>
          <pc:sldLayoutMkLst>
            <pc:docMk/>
            <pc:sldMasterMk cId="2557711237" sldId="2147483648"/>
            <pc:sldLayoutMk cId="1427941222"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E38127-4447-436D-9922-FD3018FC1557}" type="datetimeFigureOut">
              <a:rPr lang="en-GB" smtClean="0"/>
              <a:t>04/04/2025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2A51ED-6BC5-4CFB-89D2-E1A1420AF81A}" type="slidenum">
              <a:rPr lang="en-GB" smtClean="0"/>
              <a:t>‹#›</a:t>
            </a:fld>
            <a:endParaRPr lang="en-GB"/>
          </a:p>
        </p:txBody>
      </p:sp>
    </p:spTree>
    <p:extLst>
      <p:ext uri="{BB962C8B-B14F-4D97-AF65-F5344CB8AC3E}">
        <p14:creationId xmlns:p14="http://schemas.microsoft.com/office/powerpoint/2010/main" val="186691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ignbsl.com/sign/way"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www.signbsl.com/sign/god" TargetMode="External"/><Relationship Id="rId4" Type="http://schemas.openxmlformats.org/officeDocument/2006/relationships/hyperlink" Target="https://www.youtube.com/watch?v=qI6JJgd7lMo"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ignbsl.com/sign/way"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signbsl.com/sign/god" TargetMode="External"/><Relationship Id="rId4" Type="http://schemas.openxmlformats.org/officeDocument/2006/relationships/hyperlink" Target="https://www.youtube.com/watch?v=qI6JJgd7lMo"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signbsl.com/sign/god"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Slide 1 or 2 [choose whichever image you prefer, or use them in rotation]: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Use the greeting for this term</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Leader:</a:t>
            </a:r>
            <a:r>
              <a:rPr lang="en-GB" sz="1800" dirty="0">
                <a:effectLst/>
                <a:latin typeface="Calibri" panose="020F0502020204030204" pitchFamily="34" charset="0"/>
                <a:ea typeface="Calibri" panose="020F0502020204030204" pitchFamily="34" charset="0"/>
                <a:cs typeface="Times New Roman" panose="02020603050405020304" pitchFamily="18" charset="0"/>
              </a:rPr>
              <a:t> We are on this journey together…</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Children:</a:t>
            </a:r>
            <a:r>
              <a:rPr lang="en-GB" sz="1800" dirty="0">
                <a:effectLst/>
                <a:latin typeface="Calibri" panose="020F0502020204030204" pitchFamily="34" charset="0"/>
                <a:ea typeface="Calibri" panose="020F0502020204030204" pitchFamily="34" charset="0"/>
                <a:cs typeface="Times New Roman" panose="02020603050405020304" pitchFamily="18" charset="0"/>
              </a:rPr>
              <a:t> We are friends along the way…</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ALL: May God go with us.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b="1" i="1" dirty="0">
                <a:effectLst/>
                <a:latin typeface="Calibri" panose="020F0502020204030204" pitchFamily="34" charset="0"/>
                <a:ea typeface="Times New Roman" panose="02020603050405020304" pitchFamily="18" charset="0"/>
                <a:cs typeface="Times New Roman" panose="02020603050405020304" pitchFamily="18" charset="0"/>
              </a:rPr>
              <a:t>BSL interpretation: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‘way’ (nearest to the idea of ‘journey’):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British Sign Language BSL Video Dictionary - way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‘friends’: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4"/>
              </a:rPr>
              <a:t>British Sign Language: friends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‘God: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5"/>
              </a:rPr>
              <a:t>British Sign Language BSL Video Dictionary - God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 with us’ – we have invented this! After you’ve signed ‘God’, bring your finger down alongside your other finger and make them ‘journey together’ in front of you.</a:t>
            </a:r>
          </a:p>
          <a:p>
            <a:endParaRPr lang="en-GB" sz="1800" dirty="0">
              <a:effectLst/>
              <a:latin typeface="Calibri" panose="020F0502020204030204" pitchFamily="34"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Engaging:</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As we heard last week, in the final term of this school year, we are beginning a new theme: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1</a:t>
            </a:fld>
            <a:endParaRPr lang="en-GB"/>
          </a:p>
        </p:txBody>
      </p:sp>
    </p:spTree>
    <p:extLst>
      <p:ext uri="{BB962C8B-B14F-4D97-AF65-F5344CB8AC3E}">
        <p14:creationId xmlns:p14="http://schemas.microsoft.com/office/powerpoint/2010/main" val="3073581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9" name="Text Box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7410"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10: </a:t>
            </a:r>
            <a:r>
              <a:rPr lang="en-GB" sz="1200" dirty="0">
                <a:effectLst/>
                <a:latin typeface="Calibri" panose="020F0502020204030204" pitchFamily="34" charset="0"/>
                <a:ea typeface="Calibri" panose="020F0502020204030204" pitchFamily="34" charset="0"/>
                <a:cs typeface="Times New Roman" panose="02020603050405020304" pitchFamily="18" charset="0"/>
              </a:rPr>
              <a:t>In Philippi, Paul was put in prison. That night, as he and his friend Silas were praying and singing, God shook the earth with an earthquake that opened all the doors of the prison and shook the chains off the prisoners. Although they were free, </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US" b="1"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Slide 11</a:t>
            </a:r>
            <a:r>
              <a:rPr lang="en-US" sz="1800" b="1" dirty="0">
                <a:effectLst/>
                <a:latin typeface="Calibri" panose="020F0502020204030204" pitchFamily="34" charset="0"/>
                <a:ea typeface="MS Mincho" panose="02020609040205080304" pitchFamily="49" charset="-128"/>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Paul and Silas didn’t want the jailer to get into trouble because they’d escaped, so they stayed behind and waited. The jailer was so impressed, he became a follower of Jesus and the leaders in Philippi let Paul and Silas go.</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A2A51ED-6BC5-4CFB-89D2-E1A1420AF81A}" type="slidenum">
              <a:rPr lang="en-GB" smtClean="0"/>
              <a:t>11</a:t>
            </a:fld>
            <a:endParaRPr lang="en-GB"/>
          </a:p>
        </p:txBody>
      </p:sp>
    </p:spTree>
    <p:extLst>
      <p:ext uri="{BB962C8B-B14F-4D97-AF65-F5344CB8AC3E}">
        <p14:creationId xmlns:p14="http://schemas.microsoft.com/office/powerpoint/2010/main" val="3578929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9" name="Text Box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7410"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Slide 12:</a:t>
            </a:r>
            <a:r>
              <a:rPr lang="en-GB" sz="1800" b="1" i="1"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[Acts 18:1-18] Paul then travelled through parts of Greece. In a Greek city, named Corinth,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13: ….</a:t>
            </a:r>
            <a:r>
              <a:rPr lang="en-GB" sz="1200" dirty="0">
                <a:effectLst/>
                <a:latin typeface="Calibri" panose="020F0502020204030204" pitchFamily="34" charset="0"/>
                <a:ea typeface="Calibri" panose="020F0502020204030204" pitchFamily="34" charset="0"/>
                <a:cs typeface="Times New Roman" panose="02020603050405020304" pitchFamily="18" charset="0"/>
              </a:rPr>
              <a:t>Paul had a dream in which God spoke to him and told him that he would keep them safe, no matter what.</a:t>
            </a:r>
            <a:endParaRPr lang="en-GB" b="1" dirty="0"/>
          </a:p>
        </p:txBody>
      </p:sp>
      <p:sp>
        <p:nvSpPr>
          <p:cNvPr id="4" name="Slide Number Placeholder 3"/>
          <p:cNvSpPr>
            <a:spLocks noGrp="1"/>
          </p:cNvSpPr>
          <p:nvPr>
            <p:ph type="sldNum" sz="quarter" idx="5"/>
          </p:nvPr>
        </p:nvSpPr>
        <p:spPr/>
        <p:txBody>
          <a:bodyPr/>
          <a:lstStyle/>
          <a:p>
            <a:fld id="{4A2A51ED-6BC5-4CFB-89D2-E1A1420AF81A}" type="slidenum">
              <a:rPr lang="en-GB" smtClean="0"/>
              <a:t>13</a:t>
            </a:fld>
            <a:endParaRPr lang="en-GB"/>
          </a:p>
        </p:txBody>
      </p:sp>
    </p:spTree>
    <p:extLst>
      <p:ext uri="{BB962C8B-B14F-4D97-AF65-F5344CB8AC3E}">
        <p14:creationId xmlns:p14="http://schemas.microsoft.com/office/powerpoint/2010/main" val="1137772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7" name="Text Box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9698"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Slide 14: Bottle 3. TRIAL BY ROMANS!! [</a:t>
            </a:r>
            <a:r>
              <a:rPr lang="en-GB" sz="1800" b="1" i="1" dirty="0">
                <a:effectLst/>
                <a:latin typeface="Calibri" panose="020F0502020204030204" pitchFamily="34" charset="0"/>
                <a:ea typeface="Calibri" panose="020F0502020204030204" pitchFamily="34" charset="0"/>
                <a:cs typeface="Times New Roman" panose="02020603050405020304" pitchFamily="18" charset="0"/>
              </a:rPr>
              <a:t>Acts 21:27-23:35; also Acts 24&amp;25]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(JERUSALEM)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US" dirty="0"/>
          </a:p>
        </p:txBody>
      </p:sp>
    </p:spTree>
    <p:extLst>
      <p:ext uri="{BB962C8B-B14F-4D97-AF65-F5344CB8AC3E}">
        <p14:creationId xmlns:p14="http://schemas.microsoft.com/office/powerpoint/2010/main" val="1836965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9" name="Text Box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7410"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Slide 15: </a:t>
            </a:r>
            <a:r>
              <a:rPr lang="en-GB" sz="1800" dirty="0">
                <a:effectLst/>
                <a:latin typeface="Calibri" panose="020F0502020204030204" pitchFamily="34" charset="0"/>
                <a:ea typeface="Calibri" panose="020F0502020204030204" pitchFamily="34" charset="0"/>
                <a:cs typeface="Times New Roman" panose="02020603050405020304" pitchFamily="18" charset="0"/>
              </a:rPr>
              <a:t>Paul then travelled back to the church in Jerusalem. </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Slide 16: </a:t>
            </a:r>
            <a:r>
              <a:rPr lang="en-GB" sz="1800" dirty="0">
                <a:effectLst/>
                <a:latin typeface="Calibri" panose="020F0502020204030204" pitchFamily="34" charset="0"/>
                <a:ea typeface="Calibri" panose="020F0502020204030204" pitchFamily="34" charset="0"/>
                <a:cs typeface="Times New Roman" panose="02020603050405020304" pitchFamily="18" charset="0"/>
              </a:rPr>
              <a:t>There, he was arrested and sent before the Romans to be tried – and punished.  The Roman governor sent Paul to Rome.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A2A51ED-6BC5-4CFB-89D2-E1A1420AF81A}" type="slidenum">
              <a:rPr lang="en-GB" smtClean="0"/>
              <a:t>16</a:t>
            </a:fld>
            <a:endParaRPr lang="en-GB"/>
          </a:p>
        </p:txBody>
      </p:sp>
    </p:spTree>
    <p:extLst>
      <p:ext uri="{BB962C8B-B14F-4D97-AF65-F5344CB8AC3E}">
        <p14:creationId xmlns:p14="http://schemas.microsoft.com/office/powerpoint/2010/main" val="3477203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7" name="Text Box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9698"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17: Bottle 4. SHIPWRECKED!! [Acts 27:1-44] (MALTA)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US" dirty="0"/>
          </a:p>
        </p:txBody>
      </p:sp>
    </p:spTree>
    <p:extLst>
      <p:ext uri="{BB962C8B-B14F-4D97-AF65-F5344CB8AC3E}">
        <p14:creationId xmlns:p14="http://schemas.microsoft.com/office/powerpoint/2010/main" val="667095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7" name="Text Box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9458"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18: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On his way to Rome, a storm blew in, </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19: </a:t>
            </a:r>
            <a:r>
              <a:rPr lang="en-GB" sz="1200" dirty="0">
                <a:effectLst/>
                <a:latin typeface="Calibri" panose="020F0502020204030204" pitchFamily="34" charset="0"/>
                <a:ea typeface="MS Mincho" panose="02020609040205080304" pitchFamily="49" charset="-128"/>
                <a:cs typeface="Times New Roman" panose="02020603050405020304" pitchFamily="18" charset="0"/>
              </a:rPr>
              <a:t>and the boat began to sink. </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b="1" dirty="0"/>
          </a:p>
        </p:txBody>
      </p:sp>
      <p:sp>
        <p:nvSpPr>
          <p:cNvPr id="4" name="Slide Number Placeholder 3"/>
          <p:cNvSpPr>
            <a:spLocks noGrp="1"/>
          </p:cNvSpPr>
          <p:nvPr>
            <p:ph type="sldNum" sz="quarter" idx="5"/>
          </p:nvPr>
        </p:nvSpPr>
        <p:spPr/>
        <p:txBody>
          <a:bodyPr/>
          <a:lstStyle/>
          <a:p>
            <a:fld id="{4A2A51ED-6BC5-4CFB-89D2-E1A1420AF81A}" type="slidenum">
              <a:rPr lang="en-GB" smtClean="0"/>
              <a:t>19</a:t>
            </a:fld>
            <a:endParaRPr lang="en-GB"/>
          </a:p>
        </p:txBody>
      </p:sp>
    </p:spTree>
    <p:extLst>
      <p:ext uri="{BB962C8B-B14F-4D97-AF65-F5344CB8AC3E}">
        <p14:creationId xmlns:p14="http://schemas.microsoft.com/office/powerpoint/2010/main" val="4289771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Slide 1 or 2 [choose whichever image you prefer, or use them in rotation]: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Use the greeting for this term</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Leader:</a:t>
            </a:r>
            <a:r>
              <a:rPr lang="en-GB" sz="1800" dirty="0">
                <a:effectLst/>
                <a:latin typeface="Calibri" panose="020F0502020204030204" pitchFamily="34" charset="0"/>
                <a:ea typeface="Calibri" panose="020F0502020204030204" pitchFamily="34" charset="0"/>
                <a:cs typeface="Times New Roman" panose="02020603050405020304" pitchFamily="18" charset="0"/>
              </a:rPr>
              <a:t> We are on this journey together…</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Children:</a:t>
            </a:r>
            <a:r>
              <a:rPr lang="en-GB" sz="1800" dirty="0">
                <a:effectLst/>
                <a:latin typeface="Calibri" panose="020F0502020204030204" pitchFamily="34" charset="0"/>
                <a:ea typeface="Calibri" panose="020F0502020204030204" pitchFamily="34" charset="0"/>
                <a:cs typeface="Times New Roman" panose="02020603050405020304" pitchFamily="18" charset="0"/>
              </a:rPr>
              <a:t> We are friends along the way…</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ALL: May God go with us.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b="1" i="1" dirty="0">
                <a:effectLst/>
                <a:latin typeface="Calibri" panose="020F0502020204030204" pitchFamily="34" charset="0"/>
                <a:ea typeface="Times New Roman" panose="02020603050405020304" pitchFamily="18" charset="0"/>
                <a:cs typeface="Times New Roman" panose="02020603050405020304" pitchFamily="18" charset="0"/>
              </a:rPr>
              <a:t>BSL interpretation: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‘way’ (nearest to the idea of ‘journey’):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British Sign Language BSL Video Dictionary - way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‘friends’: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4"/>
              </a:rPr>
              <a:t>British Sign Language: friends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‘God: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5"/>
              </a:rPr>
              <a:t>British Sign Language BSL Video Dictionary - God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 with us’ – we have invented this! After you’ve signed ‘God’, bring your finger down alongside your other finger and make them ‘journey together’ in front of you.</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endParaRPr lang="en-GB" dirty="0"/>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Engaging:</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As we heard last week, in the final term of this school year, we are beginning a new theme: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2</a:t>
            </a:fld>
            <a:endParaRPr lang="en-GB"/>
          </a:p>
        </p:txBody>
      </p:sp>
    </p:spTree>
    <p:extLst>
      <p:ext uri="{BB962C8B-B14F-4D97-AF65-F5344CB8AC3E}">
        <p14:creationId xmlns:p14="http://schemas.microsoft.com/office/powerpoint/2010/main" val="36099382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rPr>
              <a:t>Slide 20: </a:t>
            </a:r>
            <a:r>
              <a:rPr lang="en-GB" sz="1800" dirty="0">
                <a:effectLst/>
                <a:latin typeface="Calibri" panose="020F0502020204030204" pitchFamily="34" charset="0"/>
                <a:ea typeface="MS Mincho" panose="02020609040205080304" pitchFamily="49" charset="-128"/>
              </a:rPr>
              <a:t>Paul told everyone on the boat what God had told him, that no-one would be harmed, &amp; that the storm would shipwreck them on an island. </a:t>
            </a:r>
            <a:endParaRPr lang="en-GB" dirty="0"/>
          </a:p>
        </p:txBody>
      </p:sp>
      <p:sp>
        <p:nvSpPr>
          <p:cNvPr id="4" name="Slide Number Placeholder 3"/>
          <p:cNvSpPr>
            <a:spLocks noGrp="1"/>
          </p:cNvSpPr>
          <p:nvPr>
            <p:ph type="sldNum" sz="quarter" idx="5"/>
          </p:nvPr>
        </p:nvSpPr>
        <p:spPr/>
        <p:txBody>
          <a:bodyPr/>
          <a:lstStyle/>
          <a:p>
            <a:fld id="{4A2A51ED-6BC5-4CFB-89D2-E1A1420AF81A}" type="slidenum">
              <a:rPr lang="en-GB" smtClean="0"/>
              <a:t>20</a:t>
            </a:fld>
            <a:endParaRPr lang="en-GB"/>
          </a:p>
        </p:txBody>
      </p:sp>
    </p:spTree>
    <p:extLst>
      <p:ext uri="{BB962C8B-B14F-4D97-AF65-F5344CB8AC3E}">
        <p14:creationId xmlns:p14="http://schemas.microsoft.com/office/powerpoint/2010/main" val="32326738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7" name="Text Box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9698"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21: Bottle 5. 		SNAKEBITE!! [Acts 28:1-6] (MALTA)</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US" dirty="0"/>
          </a:p>
        </p:txBody>
      </p:sp>
    </p:spTree>
    <p:extLst>
      <p:ext uri="{BB962C8B-B14F-4D97-AF65-F5344CB8AC3E}">
        <p14:creationId xmlns:p14="http://schemas.microsoft.com/office/powerpoint/2010/main" val="18145950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7" name="Text Box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9458"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22: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On the island of Malta, where they were shipwrecked,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23: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Paul was bitten by a snake, but the poison didn’t harm him! He then continued on his way to Rome.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A2A51ED-6BC5-4CFB-89D2-E1A1420AF81A}" type="slidenum">
              <a:rPr lang="en-GB" smtClean="0"/>
              <a:t>23</a:t>
            </a:fld>
            <a:endParaRPr lang="en-GB"/>
          </a:p>
        </p:txBody>
      </p:sp>
    </p:spTree>
    <p:extLst>
      <p:ext uri="{BB962C8B-B14F-4D97-AF65-F5344CB8AC3E}">
        <p14:creationId xmlns:p14="http://schemas.microsoft.com/office/powerpoint/2010/main" val="10751100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7" name="Text Box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9698"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extLst>
      <p:ext uri="{BB962C8B-B14F-4D97-AF65-F5344CB8AC3E}">
        <p14:creationId xmlns:p14="http://schemas.microsoft.com/office/powerpoint/2010/main" val="10583675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7" name="Text Box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9458"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25: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In Rome, Paul was put under house arrest, which meant he wasn’t allowed to leave the place where he was staying.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People think that Paul lived like this for about 2 years, waiting for his trial as a Roman citizen.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26: </a:t>
            </a:r>
            <a:r>
              <a:rPr lang="en-GB" sz="1200" dirty="0">
                <a:effectLst/>
                <a:latin typeface="Calibri" panose="020F0502020204030204" pitchFamily="34" charset="0"/>
                <a:ea typeface="MS Mincho" panose="02020609040205080304" pitchFamily="49" charset="-128"/>
                <a:cs typeface="Times New Roman" panose="02020603050405020304" pitchFamily="18" charset="0"/>
              </a:rPr>
              <a:t>People think that Paul lived like this for about 2 years, waiting for his trial as a Roman citizen.</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b="1" dirty="0"/>
          </a:p>
        </p:txBody>
      </p:sp>
      <p:sp>
        <p:nvSpPr>
          <p:cNvPr id="4" name="Slide Number Placeholder 3"/>
          <p:cNvSpPr>
            <a:spLocks noGrp="1"/>
          </p:cNvSpPr>
          <p:nvPr>
            <p:ph type="sldNum" sz="quarter" idx="5"/>
          </p:nvPr>
        </p:nvSpPr>
        <p:spPr/>
        <p:txBody>
          <a:bodyPr/>
          <a:lstStyle/>
          <a:p>
            <a:fld id="{4A2A51ED-6BC5-4CFB-89D2-E1A1420AF81A}" type="slidenum">
              <a:rPr lang="en-GB" smtClean="0"/>
              <a:t>26</a:t>
            </a:fld>
            <a:endParaRPr lang="en-GB"/>
          </a:p>
        </p:txBody>
      </p:sp>
    </p:spTree>
    <p:extLst>
      <p:ext uri="{BB962C8B-B14F-4D97-AF65-F5344CB8AC3E}">
        <p14:creationId xmlns:p14="http://schemas.microsoft.com/office/powerpoint/2010/main" val="3471589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27: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Excavations in Rome uncovered the place where Paul may have been kept prisoner during this time – as you can see, it’s a bit less like a ‘house’, and more like a dungeon! </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[This is called the Mamertine Prison, and can be seen just outside the remains of the Roman Forum]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A2A51ED-6BC5-4CFB-89D2-E1A1420AF81A}" type="slidenum">
              <a:rPr lang="en-GB" smtClean="0"/>
              <a:t>27</a:t>
            </a:fld>
            <a:endParaRPr lang="en-GB"/>
          </a:p>
        </p:txBody>
      </p:sp>
    </p:spTree>
    <p:extLst>
      <p:ext uri="{BB962C8B-B14F-4D97-AF65-F5344CB8AC3E}">
        <p14:creationId xmlns:p14="http://schemas.microsoft.com/office/powerpoint/2010/main" val="34152319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Text Box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1506"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28: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What happened after this, no-one is quite sure, and Paul may have been allowed to visit some of the churches that he had set up, but we do know that he wrote lots of letters to the very first church leaders, encouraging them and giving them good advice. In one of them, to the church in Jerusalem, he wrote these words, words we’ve already used this term: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“Run the race with perseverance! Keep on going and don’t give up!”</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rPr>
              <a:t>He wasn’t talking about an actual race, but the feeling that life is sometimes hard, like running in a race and getting tired. I wonder if you’ve ever felt like that? I wonder how often Paul felt like that himself? </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29: Responding (and words for worship):</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Let’s be still and quiet together now….</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…in the stillness, let’s think about the things that we’ve heard today, about Paul and the dangers he faced to tell others about Jesus….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….about how he kept on going and didn’t give up…..</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….I wonder why it was so important to Paul that he told others about Jesus?....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….many times in his life, Paul asked that God would be with him on his journey…..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….I wonder what this might mean for us, today?....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……I wonder what difficulties we might be facing or things we might need help with?….</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….use these few moments of stillness to bring them to God, or to think….</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I’m going to turn my thoughts into a prayer now, as I ask God to help us to put some of these ideas into practice. Make the prayer your own if you’d like to…or if you’d prefer not to pray, then just sit quietly with your own thoughts.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A2A51ED-6BC5-4CFB-89D2-E1A1420AF81A}" type="slidenum">
              <a:rPr lang="en-GB" smtClean="0"/>
              <a:t>29</a:t>
            </a:fld>
            <a:endParaRPr lang="en-GB"/>
          </a:p>
        </p:txBody>
      </p:sp>
    </p:spTree>
    <p:extLst>
      <p:ext uri="{BB962C8B-B14F-4D97-AF65-F5344CB8AC3E}">
        <p14:creationId xmlns:p14="http://schemas.microsoft.com/office/powerpoint/2010/main" val="3028165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3: To boldly go…..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Today we are going on several journeys, continuing with the story of Paul’s life. </a:t>
            </a:r>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3</a:t>
            </a:fld>
            <a:endParaRPr lang="en-GB"/>
          </a:p>
        </p:txBody>
      </p:sp>
    </p:spTree>
    <p:extLst>
      <p:ext uri="{BB962C8B-B14F-4D97-AF65-F5344CB8AC3E}">
        <p14:creationId xmlns:p14="http://schemas.microsoft.com/office/powerpoint/2010/main" val="16474074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30: Prayer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Dear God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Thank you for the inspiration of Paul – how he trusted you and didn’t give up.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When hard times come, please help us to keep on going and not give up. Be with us we pray.</a:t>
            </a:r>
            <a:r>
              <a:rPr lang="en-GB" sz="1800" b="1" i="1"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buNone/>
            </a:pP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sz="1800" b="1" dirty="0"/>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30</a:t>
            </a:fld>
            <a:endParaRPr lang="en-GB"/>
          </a:p>
        </p:txBody>
      </p:sp>
    </p:spTree>
    <p:extLst>
      <p:ext uri="{BB962C8B-B14F-4D97-AF65-F5344CB8AC3E}">
        <p14:creationId xmlns:p14="http://schemas.microsoft.com/office/powerpoint/2010/main" val="34889362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47525487-6748-46B3-B383-EFEEDBDFAE5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D4829C1B-4B2E-4A32-AA1C-4357E2A4F1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ea typeface="Calibri" panose="020F0502020204030204" pitchFamily="34" charset="0"/>
              <a:cs typeface="Times New Roman" panose="02020603050405020304" pitchFamily="18" charset="0"/>
            </a:endParaRPr>
          </a:p>
        </p:txBody>
      </p:sp>
      <p:sp>
        <p:nvSpPr>
          <p:cNvPr id="39940" name="Slide Number Placeholder 3">
            <a:extLst>
              <a:ext uri="{FF2B5EF4-FFF2-40B4-BE49-F238E27FC236}">
                <a16:creationId xmlns:a16="http://schemas.microsoft.com/office/drawing/2014/main" id="{C6BE6C52-3502-4F89-818B-B05A4075E7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AA98549-A5F1-449E-81FD-A654F5C5613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Slide 17: Use this term’s leaving words</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pPr fontAlgn="base"/>
            <a:r>
              <a:rPr lang="en-GB" sz="1800" b="1" kern="1200" dirty="0">
                <a:effectLst/>
                <a:latin typeface="Calibri" panose="020F0502020204030204" pitchFamily="34" charset="0"/>
                <a:ea typeface="+mn-ea"/>
                <a:cs typeface="Times New Roman" panose="02020603050405020304" pitchFamily="18" charset="0"/>
              </a:rPr>
              <a:t>Leader: </a:t>
            </a:r>
            <a:r>
              <a:rPr lang="en-GB" sz="1800" kern="1200" dirty="0">
                <a:effectLst/>
                <a:latin typeface="Calibri" panose="020F0502020204030204" pitchFamily="34" charset="0"/>
                <a:ea typeface="+mn-ea"/>
                <a:cs typeface="Times New Roman" panose="02020603050405020304" pitchFamily="18" charset="0"/>
              </a:rPr>
              <a:t>We have journeyed together today. As we leave this place and time and go into the day ahead….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fontAlgn="base"/>
            <a:r>
              <a:rPr lang="en-GB" sz="1800" b="1" kern="1200" dirty="0">
                <a:effectLst/>
                <a:latin typeface="Calibri" panose="020F0502020204030204" pitchFamily="34" charset="0"/>
                <a:ea typeface="+mn-ea"/>
                <a:cs typeface="Times New Roman" panose="02020603050405020304" pitchFamily="18" charset="0"/>
              </a:rPr>
              <a:t>ALL: ….May God go with us.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‘God: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British Sign Language BSL Video Dictionary - God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rPr>
              <a:t>Sign for ‘go with us’ – we have invented this! After you’ve signed ‘God’, bring your finger down alongside your other finger and make them ‘journey together’ in front of you.</a:t>
            </a:r>
            <a:endParaRPr lang="en-GB" dirty="0"/>
          </a:p>
        </p:txBody>
      </p:sp>
      <p:sp>
        <p:nvSpPr>
          <p:cNvPr id="4" name="Slide Number Placeholder 3"/>
          <p:cNvSpPr>
            <a:spLocks noGrp="1"/>
          </p:cNvSpPr>
          <p:nvPr>
            <p:ph type="sldNum" sz="quarter" idx="5"/>
          </p:nvPr>
        </p:nvSpPr>
        <p:spPr/>
        <p:txBody>
          <a:bodyPr/>
          <a:lstStyle/>
          <a:p>
            <a:fld id="{A2CAF183-2B7C-4E4C-ACC2-107AD8DFB44A}" type="slidenum">
              <a:rPr lang="en-GB" smtClean="0"/>
              <a:pPr/>
              <a:t>32</a:t>
            </a:fld>
            <a:endParaRPr lang="en-GB"/>
          </a:p>
        </p:txBody>
      </p:sp>
    </p:spTree>
    <p:extLst>
      <p:ext uri="{BB962C8B-B14F-4D97-AF65-F5344CB8AC3E}">
        <p14:creationId xmlns:p14="http://schemas.microsoft.com/office/powerpoint/2010/main" val="30618072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Ideas for classroom reflection: map strips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Cut up strips of old maps (or print the version that’s on p.4) Leave these in your reflective area with the empty bottle.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Paul’s life was full of adventure and danger, but he trusted God.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Talk together about where you saw this in the story.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Do you sometimes feel like giving up?  Are there things you feel are really hard to do?</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buNone/>
            </a:pPr>
            <a:r>
              <a:rPr lang="en-GB" sz="1800" dirty="0">
                <a:effectLst/>
                <a:latin typeface="Calibri" panose="020F0502020204030204" pitchFamily="34" charset="0"/>
                <a:ea typeface="MS Mincho" panose="02020609040205080304" pitchFamily="49" charset="-128"/>
              </a:rPr>
              <a:t>Write a message or a prayer on a strip of map, then post it into the bottle. As you do, ask God to help you, if you’d like to.</a:t>
            </a:r>
            <a:endParaRPr lang="en-GB" dirty="0"/>
          </a:p>
        </p:txBody>
      </p:sp>
      <p:sp>
        <p:nvSpPr>
          <p:cNvPr id="4" name="Slide Number Placeholder 3"/>
          <p:cNvSpPr>
            <a:spLocks noGrp="1"/>
          </p:cNvSpPr>
          <p:nvPr>
            <p:ph type="sldNum" sz="quarter" idx="5"/>
          </p:nvPr>
        </p:nvSpPr>
        <p:spPr/>
        <p:txBody>
          <a:bodyPr/>
          <a:lstStyle/>
          <a:p>
            <a:fld id="{4A2A51ED-6BC5-4CFB-89D2-E1A1420AF81A}" type="slidenum">
              <a:rPr lang="en-GB" smtClean="0"/>
              <a:t>33</a:t>
            </a:fld>
            <a:endParaRPr lang="en-GB"/>
          </a:p>
        </p:txBody>
      </p:sp>
    </p:spTree>
    <p:extLst>
      <p:ext uri="{BB962C8B-B14F-4D97-AF65-F5344CB8AC3E}">
        <p14:creationId xmlns:p14="http://schemas.microsoft.com/office/powerpoint/2010/main" val="563386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4: </a:t>
            </a:r>
            <a:r>
              <a:rPr lang="en-GB" sz="1200" dirty="0">
                <a:effectLst/>
                <a:latin typeface="Calibri" panose="020F0502020204030204" pitchFamily="34" charset="0"/>
                <a:ea typeface="MS Mincho" panose="02020609040205080304" pitchFamily="49" charset="-128"/>
                <a:cs typeface="Times New Roman" panose="02020603050405020304" pitchFamily="18" charset="0"/>
              </a:rPr>
              <a:t>If you recall, he became a Christian when he had a vision of Jesus as he was travelling on a journey to Damascus, in Syria. He was so changed that he spent the rest of his life travelling around (about 10,000 miles!) to tell as many people as he could about what Jesus had done.</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b="1" dirty="0"/>
          </a:p>
        </p:txBody>
      </p:sp>
      <p:sp>
        <p:nvSpPr>
          <p:cNvPr id="4" name="Slide Number Placeholder 3"/>
          <p:cNvSpPr>
            <a:spLocks noGrp="1"/>
          </p:cNvSpPr>
          <p:nvPr>
            <p:ph type="sldNum" sz="quarter" idx="5"/>
          </p:nvPr>
        </p:nvSpPr>
        <p:spPr/>
        <p:txBody>
          <a:bodyPr/>
          <a:lstStyle/>
          <a:p>
            <a:fld id="{4A2A51ED-6BC5-4CFB-89D2-E1A1420AF81A}" type="slidenum">
              <a:rPr lang="en-GB" smtClean="0"/>
              <a:t>4</a:t>
            </a:fld>
            <a:endParaRPr lang="en-GB"/>
          </a:p>
        </p:txBody>
      </p:sp>
    </p:spTree>
    <p:extLst>
      <p:ext uri="{BB962C8B-B14F-4D97-AF65-F5344CB8AC3E}">
        <p14:creationId xmlns:p14="http://schemas.microsoft.com/office/powerpoint/2010/main" val="330103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5: What’s in the rucksack today? </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Open your rucksack and g</a:t>
            </a:r>
            <a:r>
              <a:rPr lang="en-US" sz="1800" i="1" dirty="0">
                <a:effectLst/>
                <a:latin typeface="Calibri" panose="020F0502020204030204" pitchFamily="34" charset="0"/>
                <a:ea typeface="MS Mincho" panose="02020609040205080304" pitchFamily="49" charset="-128"/>
                <a:cs typeface="Times New Roman" panose="02020603050405020304" pitchFamily="18" charset="0"/>
              </a:rPr>
              <a:t>et the map out. Talk about why they’re useful – share stories of being lost / finding your way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A2A51ED-6BC5-4CFB-89D2-E1A1420AF81A}" type="slidenum">
              <a:rPr lang="en-GB" smtClean="0"/>
              <a:t>5</a:t>
            </a:fld>
            <a:endParaRPr lang="en-GB"/>
          </a:p>
        </p:txBody>
      </p:sp>
    </p:spTree>
    <p:extLst>
      <p:ext uri="{BB962C8B-B14F-4D97-AF65-F5344CB8AC3E}">
        <p14:creationId xmlns:p14="http://schemas.microsoft.com/office/powerpoint/2010/main" val="3628697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MS Mincho" panose="02020609040205080304" pitchFamily="49" charset="-128"/>
                <a:cs typeface="Times New Roman" panose="02020603050405020304" pitchFamily="18" charset="0"/>
              </a:rPr>
              <a:t>Slide 6:</a:t>
            </a:r>
            <a:r>
              <a:rPr lang="en-GB" sz="1200" i="1" dirty="0">
                <a:effectLst/>
                <a:latin typeface="Calibri" panose="020F0502020204030204" pitchFamily="34" charset="0"/>
                <a:ea typeface="MS Mincho" panose="02020609040205080304" pitchFamily="49" charset="-128"/>
                <a:cs typeface="Times New Roman" panose="02020603050405020304" pitchFamily="18" charset="0"/>
              </a:rPr>
              <a:t> </a:t>
            </a:r>
            <a:r>
              <a:rPr lang="en-GB" sz="1200" dirty="0">
                <a:effectLst/>
                <a:latin typeface="Calibri" panose="020F0502020204030204" pitchFamily="34" charset="0"/>
                <a:ea typeface="MS Mincho" panose="02020609040205080304" pitchFamily="49" charset="-128"/>
                <a:cs typeface="Times New Roman" panose="02020603050405020304" pitchFamily="18" charset="0"/>
              </a:rPr>
              <a:t>Many of the journeys that Paul took were dangerous, and we’re going to hear about some of them using these </a:t>
            </a:r>
            <a:r>
              <a:rPr lang="en-GB" sz="1200" i="1" dirty="0">
                <a:effectLst/>
                <a:latin typeface="Calibri" panose="020F0502020204030204" pitchFamily="34" charset="0"/>
                <a:ea typeface="MS Mincho" panose="02020609040205080304" pitchFamily="49" charset="-128"/>
                <a:cs typeface="Times New Roman" panose="02020603050405020304" pitchFamily="18" charset="0"/>
              </a:rPr>
              <a:t>[show water bottle]</a:t>
            </a:r>
            <a:r>
              <a:rPr lang="en-GB" sz="1200" dirty="0">
                <a:effectLst/>
                <a:latin typeface="Calibri" panose="020F0502020204030204" pitchFamily="34" charset="0"/>
                <a:ea typeface="MS Mincho" panose="02020609040205080304" pitchFamily="49" charset="-128"/>
                <a:cs typeface="Times New Roman" panose="02020603050405020304" pitchFamily="18" charset="0"/>
              </a:rPr>
              <a:t> – but with messages in, just like you’d use if you were sending an ‘SOS’ to be rescued from a desert island. </a:t>
            </a:r>
            <a:r>
              <a:rPr lang="en-GB" sz="1200" i="1" dirty="0">
                <a:effectLst/>
                <a:latin typeface="Calibri" panose="020F0502020204030204" pitchFamily="34" charset="0"/>
                <a:ea typeface="MS Mincho" panose="02020609040205080304" pitchFamily="49" charset="-128"/>
                <a:cs typeface="Times New Roman" panose="02020603050405020304" pitchFamily="18" charset="0"/>
              </a:rPr>
              <a:t>[Use the bottles in order, with the script on p3 for some clarification. If you want to read the original stories, the Bible references are given]</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A2A51ED-6BC5-4CFB-89D2-E1A1420AF81A}" type="slidenum">
              <a:rPr lang="en-GB" smtClean="0"/>
              <a:t>6</a:t>
            </a:fld>
            <a:endParaRPr lang="en-GB"/>
          </a:p>
        </p:txBody>
      </p:sp>
    </p:spTree>
    <p:extLst>
      <p:ext uri="{BB962C8B-B14F-4D97-AF65-F5344CB8AC3E}">
        <p14:creationId xmlns:p14="http://schemas.microsoft.com/office/powerpoint/2010/main" val="1911588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7" name="Text Box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9698"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buNone/>
            </a:pPr>
            <a:r>
              <a:rPr lang="en-GB" sz="1800" b="1" dirty="0">
                <a:effectLst/>
                <a:latin typeface="Calibri" panose="020F0502020204030204" pitchFamily="34" charset="0"/>
                <a:ea typeface="Calibri" panose="020F0502020204030204" pitchFamily="34" charset="0"/>
                <a:cs typeface="Times New Roman" panose="02020603050405020304" pitchFamily="18" charset="0"/>
              </a:rPr>
              <a:t>Slide 7: Bottle 1. 	DANGER!! [Acts 14:8-28] (LYSTRA)</a:t>
            </a:r>
            <a:r>
              <a:rPr lang="en-GB" sz="1800" b="1" i="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Crowds tried to hurt Paul because of the things he was saying about God, and they threw him out of the city.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Text Box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6386"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Slide 8:</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b="0" dirty="0">
                <a:effectLst/>
                <a:latin typeface="Calibri" panose="020F0502020204030204" pitchFamily="34" charset="0"/>
                <a:ea typeface="Calibri" panose="020F0502020204030204" pitchFamily="34" charset="0"/>
                <a:cs typeface="Times New Roman" panose="02020603050405020304" pitchFamily="18" charset="0"/>
              </a:rPr>
              <a:t>And so </a:t>
            </a:r>
            <a:r>
              <a:rPr lang="en-GB" sz="1800" dirty="0">
                <a:effectLst/>
                <a:latin typeface="Calibri" panose="020F0502020204030204" pitchFamily="34" charset="0"/>
                <a:ea typeface="Calibri" panose="020F0502020204030204" pitchFamily="34" charset="0"/>
                <a:cs typeface="Times New Roman" panose="02020603050405020304" pitchFamily="18" charset="0"/>
              </a:rPr>
              <a:t>Paul began one of several journeys around the Mediterranean, telling everyone about Jesus, who had changed his life.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[follow the arrows from 1-9 to see where he went]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7" name="Text Box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9698"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buNone/>
            </a:pPr>
            <a:r>
              <a:rPr lang="en-GB" sz="1800" b="1" dirty="0">
                <a:effectLst/>
                <a:latin typeface="Calibri" panose="020F0502020204030204" pitchFamily="34" charset="0"/>
                <a:ea typeface="Calibri" panose="020F0502020204030204" pitchFamily="34" charset="0"/>
                <a:cs typeface="Times New Roman" panose="02020603050405020304" pitchFamily="18" charset="0"/>
              </a:rPr>
              <a:t>Slide 9: Bottle 2. 	PRISON! [Acts 16:11-40] (PHILIPPI)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US" dirty="0"/>
          </a:p>
        </p:txBody>
      </p:sp>
    </p:spTree>
    <p:extLst>
      <p:ext uri="{BB962C8B-B14F-4D97-AF65-F5344CB8AC3E}">
        <p14:creationId xmlns:p14="http://schemas.microsoft.com/office/powerpoint/2010/main" val="1488393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4/4/2025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4/4/2025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4/4/2025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4/4/2025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1.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1.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1.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1.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12" Type="http://schemas.openxmlformats.org/officeDocument/2006/relationships/image" Target="../media/image38.jpe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32.jpeg"/><Relationship Id="rId11" Type="http://schemas.openxmlformats.org/officeDocument/2006/relationships/image" Target="../media/image37.jpe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1.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0973A0-018F-4C7C-A243-7190465128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1000"/>
            <a:ext cx="9144000" cy="6096000"/>
          </a:xfrm>
          <a:prstGeom prst="rect">
            <a:avLst/>
          </a:prstGeom>
        </p:spPr>
      </p:pic>
      <p:sp>
        <p:nvSpPr>
          <p:cNvPr id="4" name="TextBox 3">
            <a:extLst>
              <a:ext uri="{FF2B5EF4-FFF2-40B4-BE49-F238E27FC236}">
                <a16:creationId xmlns:a16="http://schemas.microsoft.com/office/drawing/2014/main" id="{7E1B75B5-7F33-4224-92ED-9F28CA4C97EB}"/>
              </a:ext>
            </a:extLst>
          </p:cNvPr>
          <p:cNvSpPr txBox="1">
            <a:spLocks noChangeArrowheads="1"/>
          </p:cNvSpPr>
          <p:nvPr/>
        </p:nvSpPr>
        <p:spPr bwMode="auto">
          <a:xfrm>
            <a:off x="468313" y="1228398"/>
            <a:ext cx="8064500" cy="4401205"/>
          </a:xfrm>
          <a:prstGeom prst="rect">
            <a:avLst/>
          </a:prstGeom>
          <a:solidFill>
            <a:schemeClr val="bg1">
              <a:alpha val="61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4000" b="1" dirty="0">
                <a:latin typeface="Century Gothic" panose="020B0502020202020204" pitchFamily="34" charset="0"/>
              </a:rPr>
              <a:t>Leader:</a:t>
            </a:r>
            <a:r>
              <a:rPr lang="en-GB" altLang="en-US" sz="4000" dirty="0">
                <a:latin typeface="Century Gothic" panose="020B0502020202020204" pitchFamily="34" charset="0"/>
              </a:rPr>
              <a:t> We are on this journey together…</a:t>
            </a: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Children:</a:t>
            </a:r>
            <a:r>
              <a:rPr lang="en-GB" altLang="en-US" sz="4000" dirty="0">
                <a:latin typeface="Century Gothic" panose="020B0502020202020204" pitchFamily="34" charset="0"/>
              </a:rPr>
              <a:t> We are friends along </a:t>
            </a:r>
            <a:r>
              <a:rPr lang="en-GB" altLang="en-US" sz="4000">
                <a:latin typeface="Century Gothic" panose="020B0502020202020204" pitchFamily="34" charset="0"/>
              </a:rPr>
              <a:t>the way…</a:t>
            </a:r>
            <a:endParaRPr lang="en-GB" altLang="en-US" sz="4000" dirty="0">
              <a:latin typeface="Century Gothic" panose="020B0502020202020204" pitchFamily="34" charset="0"/>
            </a:endParaRP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ALL:</a:t>
            </a:r>
            <a:r>
              <a:rPr lang="en-GB" altLang="en-US" sz="4000" dirty="0">
                <a:latin typeface="Century Gothic" panose="020B0502020202020204" pitchFamily="34" charset="0"/>
              </a:rPr>
              <a:t> </a:t>
            </a:r>
            <a:r>
              <a:rPr lang="en-GB" altLang="en-US" sz="4000" b="1" dirty="0">
                <a:latin typeface="Century Gothic" panose="020B0502020202020204" pitchFamily="34" charset="0"/>
              </a:rPr>
              <a:t>May God go with us. </a:t>
            </a:r>
            <a:endParaRPr lang="en-US" altLang="en-US" sz="4000" b="1" dirty="0">
              <a:latin typeface="Century Gothic" panose="020B0502020202020204" pitchFamily="34" charset="0"/>
            </a:endParaRPr>
          </a:p>
        </p:txBody>
      </p:sp>
      <p:sp>
        <p:nvSpPr>
          <p:cNvPr id="2" name="TextBox 1">
            <a:extLst>
              <a:ext uri="{FF2B5EF4-FFF2-40B4-BE49-F238E27FC236}">
                <a16:creationId xmlns:a16="http://schemas.microsoft.com/office/drawing/2014/main" id="{609F9732-046E-02F9-E93A-437CE9861783}"/>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195884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ssolv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dissolv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5116" cy="6859116"/>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grpSp>
        <p:nvGrpSpPr>
          <p:cNvPr id="7" name="Group 3">
            <a:extLst>
              <a:ext uri="{FF2B5EF4-FFF2-40B4-BE49-F238E27FC236}">
                <a16:creationId xmlns:a16="http://schemas.microsoft.com/office/drawing/2014/main" id="{C7B5BFFD-1D30-4C3C-9839-34D61E1CCF2A}"/>
              </a:ext>
            </a:extLst>
          </p:cNvPr>
          <p:cNvGrpSpPr>
            <a:grpSpLocks/>
          </p:cNvGrpSpPr>
          <p:nvPr/>
        </p:nvGrpSpPr>
        <p:grpSpPr bwMode="auto">
          <a:xfrm>
            <a:off x="140758" y="6148917"/>
            <a:ext cx="882650" cy="503238"/>
            <a:chOff x="251520" y="5877272"/>
            <a:chExt cx="1512168" cy="792088"/>
          </a:xfrm>
        </p:grpSpPr>
        <p:sp>
          <p:nvSpPr>
            <p:cNvPr id="8" name="Rectangle 7">
              <a:extLst>
                <a:ext uri="{FF2B5EF4-FFF2-40B4-BE49-F238E27FC236}">
                  <a16:creationId xmlns:a16="http://schemas.microsoft.com/office/drawing/2014/main" id="{C1E24CB9-15DF-4E33-BC00-175263C761BA}"/>
                </a:ext>
              </a:extLst>
            </p:cNvPr>
            <p:cNvSpPr>
              <a:spLocks noChangeArrowheads="1"/>
            </p:cNvSpPr>
            <p:nvPr/>
          </p:nvSpPr>
          <p:spPr bwMode="auto">
            <a:xfrm>
              <a:off x="251520" y="5877272"/>
              <a:ext cx="1512168" cy="792088"/>
            </a:xfrm>
            <a:prstGeom prst="rect">
              <a:avLst/>
            </a:prstGeom>
            <a:solidFill>
              <a:sysClr val="window" lastClr="FFFFFF"/>
            </a:solidFill>
            <a:ln w="9525">
              <a:solidFill>
                <a:sysClr val="window" lastClr="FFFFFF"/>
              </a:solidFill>
              <a:miter lim="800000"/>
              <a:headEnd/>
              <a:tailEnd/>
            </a:ln>
            <a:effectLst>
              <a:outerShdw blurRad="40000" dist="23000" dir="5400000" rotWithShape="0">
                <a:srgbClr val="808080">
                  <a:alpha val="34998"/>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S PGothic" panose="020B0600070205080204" pitchFamily="34" charset="-128"/>
              </a:endParaRPr>
            </a:p>
          </p:txBody>
        </p:sp>
        <p:pic>
          <p:nvPicPr>
            <p:cNvPr id="9" name="Picture 1">
              <a:extLst>
                <a:ext uri="{FF2B5EF4-FFF2-40B4-BE49-F238E27FC236}">
                  <a16:creationId xmlns:a16="http://schemas.microsoft.com/office/drawing/2014/main" id="{79488C5C-3983-485E-AB23-E1471C73BB90}"/>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1520" y="5904656"/>
              <a:ext cx="1470585" cy="7647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2" name="Group 11"/>
          <p:cNvGrpSpPr/>
          <p:nvPr/>
        </p:nvGrpSpPr>
        <p:grpSpPr>
          <a:xfrm>
            <a:off x="3804859" y="0"/>
            <a:ext cx="5967694" cy="866070"/>
            <a:chOff x="1675310" y="5991930"/>
            <a:chExt cx="5967694" cy="866070"/>
          </a:xfrm>
        </p:grpSpPr>
        <p:sp>
          <p:nvSpPr>
            <p:cNvPr id="13" name="TextBox 12"/>
            <p:cNvSpPr txBox="1"/>
            <p:nvPr/>
          </p:nvSpPr>
          <p:spPr>
            <a:xfrm>
              <a:off x="1675310" y="6127358"/>
              <a:ext cx="5967694" cy="707886"/>
            </a:xfrm>
            <a:prstGeom prst="rect">
              <a:avLst/>
            </a:prstGeom>
            <a:noFill/>
          </p:spPr>
          <p:txBody>
            <a:bodyPr wrap="square" rtlCol="0">
              <a:spAutoFit/>
            </a:bodyPr>
            <a:lstStyle/>
            <a:p>
              <a:pPr algn="ctr"/>
              <a:r>
                <a:rPr lang="en-US" sz="4000" b="1" dirty="0">
                  <a:solidFill>
                    <a:srgbClr val="FF0000"/>
                  </a:solidFill>
                  <a:latin typeface="Century Gothic"/>
                  <a:cs typeface="Century Gothic"/>
                </a:rPr>
                <a:t>PRISON!!</a:t>
              </a:r>
            </a:p>
          </p:txBody>
        </p:sp>
        <p:pic>
          <p:nvPicPr>
            <p:cNvPr id="14" name="Picture 13"/>
            <p:cNvPicPr>
              <a:picLocks noChangeAspect="1"/>
            </p:cNvPicPr>
            <p:nvPr/>
          </p:nvPicPr>
          <p:blipFill>
            <a:blip r:embed="rId5" cstate="email">
              <a:extLst>
                <a:ext uri="{BEBA8EAE-BF5A-486C-A8C5-ECC9F3942E4B}">
                  <a14:imgProps xmlns:a14="http://schemas.microsoft.com/office/drawing/2010/main">
                    <a14:imgLayer r:embed="rId6">
                      <a14:imgEffect>
                        <a14:backgroundRemoval t="901" b="100000" l="901" r="98874"/>
                      </a14:imgEffect>
                    </a14:imgLayer>
                  </a14:imgProps>
                </a:ext>
                <a:ext uri="{28A0092B-C50C-407E-A947-70E740481C1C}">
                  <a14:useLocalDpi xmlns:a14="http://schemas.microsoft.com/office/drawing/2010/main"/>
                </a:ext>
              </a:extLst>
            </a:blip>
            <a:stretch>
              <a:fillRect/>
            </a:stretch>
          </p:blipFill>
          <p:spPr>
            <a:xfrm>
              <a:off x="2515184" y="5991930"/>
              <a:ext cx="866070" cy="866070"/>
            </a:xfrm>
            <a:prstGeom prst="rect">
              <a:avLst/>
            </a:prstGeom>
          </p:spPr>
        </p:pic>
      </p:grpSp>
      <p:sp>
        <p:nvSpPr>
          <p:cNvPr id="10" name="Oval 9"/>
          <p:cNvSpPr/>
          <p:nvPr/>
        </p:nvSpPr>
        <p:spPr>
          <a:xfrm>
            <a:off x="1711158" y="360947"/>
            <a:ext cx="1096210" cy="482367"/>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7098631" y="6417396"/>
            <a:ext cx="1256631" cy="369332"/>
          </a:xfrm>
          <a:prstGeom prst="rect">
            <a:avLst/>
          </a:prstGeom>
          <a:noFill/>
        </p:spPr>
        <p:txBody>
          <a:bodyPr wrap="square" rtlCol="0">
            <a:spAutoFit/>
          </a:bodyPr>
          <a:lstStyle/>
          <a:p>
            <a:r>
              <a:rPr lang="en-US" b="1" dirty="0">
                <a:solidFill>
                  <a:srgbClr val="FF0000"/>
                </a:solidFill>
                <a:latin typeface="Century Gothic"/>
                <a:cs typeface="Century Gothic"/>
              </a:rPr>
              <a:t>49-52 AD</a:t>
            </a:r>
          </a:p>
        </p:txBody>
      </p:sp>
    </p:spTree>
    <p:extLst>
      <p:ext uri="{BB962C8B-B14F-4D97-AF65-F5344CB8AC3E}">
        <p14:creationId xmlns:p14="http://schemas.microsoft.com/office/powerpoint/2010/main" val="3380872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descr="08_Paul_Silas_Prison_1024.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 name="Group 3">
            <a:extLst>
              <a:ext uri="{FF2B5EF4-FFF2-40B4-BE49-F238E27FC236}">
                <a16:creationId xmlns:a16="http://schemas.microsoft.com/office/drawing/2014/main" id="{9122E09C-898E-439F-B416-022470B7BA09}"/>
              </a:ext>
            </a:extLst>
          </p:cNvPr>
          <p:cNvGrpSpPr>
            <a:grpSpLocks/>
          </p:cNvGrpSpPr>
          <p:nvPr/>
        </p:nvGrpSpPr>
        <p:grpSpPr bwMode="auto">
          <a:xfrm>
            <a:off x="140758" y="146050"/>
            <a:ext cx="882650" cy="503238"/>
            <a:chOff x="251520" y="5877272"/>
            <a:chExt cx="1512168" cy="792088"/>
          </a:xfrm>
        </p:grpSpPr>
        <p:sp>
          <p:nvSpPr>
            <p:cNvPr id="4" name="Rectangle 3">
              <a:extLst>
                <a:ext uri="{FF2B5EF4-FFF2-40B4-BE49-F238E27FC236}">
                  <a16:creationId xmlns:a16="http://schemas.microsoft.com/office/drawing/2014/main" id="{39D31826-C68C-41E0-AC7C-985CDB01908D}"/>
                </a:ext>
              </a:extLst>
            </p:cNvPr>
            <p:cNvSpPr>
              <a:spLocks noChangeArrowheads="1"/>
            </p:cNvSpPr>
            <p:nvPr/>
          </p:nvSpPr>
          <p:spPr bwMode="auto">
            <a:xfrm>
              <a:off x="251520" y="5877272"/>
              <a:ext cx="1512168" cy="792088"/>
            </a:xfrm>
            <a:prstGeom prst="rect">
              <a:avLst/>
            </a:prstGeom>
            <a:solidFill>
              <a:sysClr val="window" lastClr="FFFFFF"/>
            </a:solidFill>
            <a:ln w="9525">
              <a:solidFill>
                <a:sysClr val="window" lastClr="FFFFFF"/>
              </a:solidFill>
              <a:miter lim="800000"/>
              <a:headEnd/>
              <a:tailEnd/>
            </a:ln>
            <a:effectLst>
              <a:outerShdw blurRad="40000" dist="23000" dir="5400000" rotWithShape="0">
                <a:srgbClr val="808080">
                  <a:alpha val="34998"/>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S PGothic" panose="020B0600070205080204" pitchFamily="34" charset="-128"/>
              </a:endParaRPr>
            </a:p>
          </p:txBody>
        </p:sp>
        <p:pic>
          <p:nvPicPr>
            <p:cNvPr id="5" name="Picture 1">
              <a:extLst>
                <a:ext uri="{FF2B5EF4-FFF2-40B4-BE49-F238E27FC236}">
                  <a16:creationId xmlns:a16="http://schemas.microsoft.com/office/drawing/2014/main" id="{2725875C-971B-4DA7-BFFF-79985EB78972}"/>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1520" y="5904656"/>
              <a:ext cx="1470585" cy="7647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3848841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5116" cy="6859116"/>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grpSp>
        <p:nvGrpSpPr>
          <p:cNvPr id="7" name="Group 3">
            <a:extLst>
              <a:ext uri="{FF2B5EF4-FFF2-40B4-BE49-F238E27FC236}">
                <a16:creationId xmlns:a16="http://schemas.microsoft.com/office/drawing/2014/main" id="{C7B5BFFD-1D30-4C3C-9839-34D61E1CCF2A}"/>
              </a:ext>
            </a:extLst>
          </p:cNvPr>
          <p:cNvGrpSpPr>
            <a:grpSpLocks/>
          </p:cNvGrpSpPr>
          <p:nvPr/>
        </p:nvGrpSpPr>
        <p:grpSpPr bwMode="auto">
          <a:xfrm>
            <a:off x="140758" y="6148917"/>
            <a:ext cx="882650" cy="503238"/>
            <a:chOff x="251520" y="5877272"/>
            <a:chExt cx="1512168" cy="792088"/>
          </a:xfrm>
        </p:grpSpPr>
        <p:sp>
          <p:nvSpPr>
            <p:cNvPr id="8" name="Rectangle 7">
              <a:extLst>
                <a:ext uri="{FF2B5EF4-FFF2-40B4-BE49-F238E27FC236}">
                  <a16:creationId xmlns:a16="http://schemas.microsoft.com/office/drawing/2014/main" id="{C1E24CB9-15DF-4E33-BC00-175263C761BA}"/>
                </a:ext>
              </a:extLst>
            </p:cNvPr>
            <p:cNvSpPr>
              <a:spLocks noChangeArrowheads="1"/>
            </p:cNvSpPr>
            <p:nvPr/>
          </p:nvSpPr>
          <p:spPr bwMode="auto">
            <a:xfrm>
              <a:off x="251520" y="5877272"/>
              <a:ext cx="1512168" cy="792088"/>
            </a:xfrm>
            <a:prstGeom prst="rect">
              <a:avLst/>
            </a:prstGeom>
            <a:solidFill>
              <a:sysClr val="window" lastClr="FFFFFF"/>
            </a:solidFill>
            <a:ln w="9525">
              <a:solidFill>
                <a:sysClr val="window" lastClr="FFFFFF"/>
              </a:solidFill>
              <a:miter lim="800000"/>
              <a:headEnd/>
              <a:tailEnd/>
            </a:ln>
            <a:effectLst>
              <a:outerShdw blurRad="40000" dist="23000" dir="5400000" rotWithShape="0">
                <a:srgbClr val="808080">
                  <a:alpha val="34998"/>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S PGothic" panose="020B0600070205080204" pitchFamily="34" charset="-128"/>
              </a:endParaRPr>
            </a:p>
          </p:txBody>
        </p:sp>
        <p:pic>
          <p:nvPicPr>
            <p:cNvPr id="9" name="Picture 1">
              <a:extLst>
                <a:ext uri="{FF2B5EF4-FFF2-40B4-BE49-F238E27FC236}">
                  <a16:creationId xmlns:a16="http://schemas.microsoft.com/office/drawing/2014/main" id="{79488C5C-3983-485E-AB23-E1471C73BB90}"/>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1520" y="5904656"/>
              <a:ext cx="1470585" cy="7647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0" name="Oval 9"/>
          <p:cNvSpPr/>
          <p:nvPr/>
        </p:nvSpPr>
        <p:spPr>
          <a:xfrm>
            <a:off x="254000" y="2366210"/>
            <a:ext cx="1096210" cy="482367"/>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7098631" y="6417396"/>
            <a:ext cx="1256631" cy="369332"/>
          </a:xfrm>
          <a:prstGeom prst="rect">
            <a:avLst/>
          </a:prstGeom>
          <a:noFill/>
        </p:spPr>
        <p:txBody>
          <a:bodyPr wrap="square" rtlCol="0">
            <a:spAutoFit/>
          </a:bodyPr>
          <a:lstStyle/>
          <a:p>
            <a:r>
              <a:rPr lang="en-US" b="1" dirty="0">
                <a:solidFill>
                  <a:srgbClr val="FF0000"/>
                </a:solidFill>
                <a:latin typeface="Century Gothic"/>
                <a:cs typeface="Century Gothic"/>
              </a:rPr>
              <a:t>49-52 AD</a:t>
            </a:r>
          </a:p>
        </p:txBody>
      </p:sp>
    </p:spTree>
    <p:extLst>
      <p:ext uri="{BB962C8B-B14F-4D97-AF65-F5344CB8AC3E}">
        <p14:creationId xmlns:p14="http://schemas.microsoft.com/office/powerpoint/2010/main" val="2719406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descr="08_Paul_Corinth_1024.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ounded Rectangle 2"/>
          <p:cNvSpPr/>
          <p:nvPr/>
        </p:nvSpPr>
        <p:spPr>
          <a:xfrm>
            <a:off x="329232" y="407678"/>
            <a:ext cx="3684252" cy="1552311"/>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is-IS" sz="2400" b="1" dirty="0">
                <a:solidFill>
                  <a:schemeClr val="tx1"/>
                </a:solidFill>
                <a:latin typeface="Century Gothic"/>
                <a:cs typeface="Century Gothic"/>
              </a:rPr>
              <a:t>…</a:t>
            </a:r>
            <a:r>
              <a:rPr lang="en-GB" sz="2400" b="1" dirty="0">
                <a:solidFill>
                  <a:schemeClr val="tx1"/>
                </a:solidFill>
                <a:latin typeface="Century Gothic"/>
                <a:cs typeface="Century Gothic"/>
              </a:rPr>
              <a:t>Don’t be afraid to speak. I am with you and will keep you safe</a:t>
            </a:r>
            <a:r>
              <a:rPr lang="is-IS" sz="2400" b="1" dirty="0">
                <a:solidFill>
                  <a:schemeClr val="tx1"/>
                </a:solidFill>
                <a:latin typeface="Century Gothic"/>
                <a:cs typeface="Century Gothic"/>
              </a:rPr>
              <a:t>….</a:t>
            </a:r>
            <a:endParaRPr lang="en-US" sz="2400" b="1" dirty="0">
              <a:solidFill>
                <a:schemeClr val="tx1"/>
              </a:solidFill>
              <a:latin typeface="Century Gothic"/>
              <a:cs typeface="Century Gothic"/>
            </a:endParaRPr>
          </a:p>
        </p:txBody>
      </p:sp>
      <p:grpSp>
        <p:nvGrpSpPr>
          <p:cNvPr id="4" name="Group 3">
            <a:extLst>
              <a:ext uri="{FF2B5EF4-FFF2-40B4-BE49-F238E27FC236}">
                <a16:creationId xmlns:a16="http://schemas.microsoft.com/office/drawing/2014/main" id="{FBFCC9EF-9D81-40DB-979D-D70AD09EE5F8}"/>
              </a:ext>
            </a:extLst>
          </p:cNvPr>
          <p:cNvGrpSpPr>
            <a:grpSpLocks/>
          </p:cNvGrpSpPr>
          <p:nvPr/>
        </p:nvGrpSpPr>
        <p:grpSpPr bwMode="auto">
          <a:xfrm>
            <a:off x="191627" y="6198703"/>
            <a:ext cx="882650" cy="503238"/>
            <a:chOff x="251520" y="5877272"/>
            <a:chExt cx="1512168" cy="792088"/>
          </a:xfrm>
        </p:grpSpPr>
        <p:sp>
          <p:nvSpPr>
            <p:cNvPr id="5" name="Rectangle 4">
              <a:extLst>
                <a:ext uri="{FF2B5EF4-FFF2-40B4-BE49-F238E27FC236}">
                  <a16:creationId xmlns:a16="http://schemas.microsoft.com/office/drawing/2014/main" id="{479621EF-0181-4218-ADE5-97921D987C5E}"/>
                </a:ext>
              </a:extLst>
            </p:cNvPr>
            <p:cNvSpPr>
              <a:spLocks noChangeArrowheads="1"/>
            </p:cNvSpPr>
            <p:nvPr/>
          </p:nvSpPr>
          <p:spPr bwMode="auto">
            <a:xfrm>
              <a:off x="251520" y="5877272"/>
              <a:ext cx="1512168" cy="792088"/>
            </a:xfrm>
            <a:prstGeom prst="rect">
              <a:avLst/>
            </a:prstGeom>
            <a:solidFill>
              <a:sysClr val="window" lastClr="FFFFFF"/>
            </a:solidFill>
            <a:ln w="9525">
              <a:solidFill>
                <a:sysClr val="window" lastClr="FFFFFF"/>
              </a:solidFill>
              <a:miter lim="800000"/>
              <a:headEnd/>
              <a:tailEnd/>
            </a:ln>
            <a:effectLst>
              <a:outerShdw blurRad="40000" dist="23000" dir="5400000" rotWithShape="0">
                <a:srgbClr val="808080">
                  <a:alpha val="34998"/>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S PGothic" panose="020B0600070205080204" pitchFamily="34" charset="-128"/>
              </a:endParaRPr>
            </a:p>
          </p:txBody>
        </p:sp>
        <p:pic>
          <p:nvPicPr>
            <p:cNvPr id="6" name="Picture 1">
              <a:extLst>
                <a:ext uri="{FF2B5EF4-FFF2-40B4-BE49-F238E27FC236}">
                  <a16:creationId xmlns:a16="http://schemas.microsoft.com/office/drawing/2014/main" id="{22C1A989-0729-420C-ABDE-D24BDEB66260}"/>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1520" y="5904656"/>
              <a:ext cx="1470585" cy="7647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3277446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12E6710-97F4-41FE-B212-8637F7FFAF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899624">
            <a:off x="784325" y="137359"/>
            <a:ext cx="3456463" cy="6045200"/>
          </a:xfrm>
          <a:prstGeom prst="rect">
            <a:avLst/>
          </a:prstGeom>
        </p:spPr>
      </p:pic>
      <p:pic>
        <p:nvPicPr>
          <p:cNvPr id="3" name="Picture 2"/>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0" b="100000" l="0" r="100000">
                        <a14:foregroundMark x1="18600" y1="61268" x2="18600" y2="61268"/>
                        <a14:foregroundMark x1="35700" y1="1232" x2="35700" y2="1232"/>
                        <a14:backgroundMark x1="6400" y1="27817" x2="6400" y2="27817"/>
                        <a14:backgroundMark x1="35300" y1="2993" x2="35300" y2="2993"/>
                      </a14:backgroundRemoval>
                    </a14:imgEffect>
                  </a14:imgLayer>
                </a14:imgProps>
              </a:ext>
              <a:ext uri="{28A0092B-C50C-407E-A947-70E740481C1C}">
                <a14:useLocalDpi xmlns:a14="http://schemas.microsoft.com/office/drawing/2010/main"/>
              </a:ext>
            </a:extLst>
          </a:blip>
          <a:srcRect b="1985"/>
          <a:stretch/>
        </p:blipFill>
        <p:spPr>
          <a:xfrm rot="635635">
            <a:off x="3342602" y="636475"/>
            <a:ext cx="4454988" cy="2480197"/>
          </a:xfrm>
          <a:prstGeom prst="rect">
            <a:avLst/>
          </a:prstGeom>
        </p:spPr>
      </p:pic>
      <p:sp>
        <p:nvSpPr>
          <p:cNvPr id="6" name="TextBox 1">
            <a:extLst>
              <a:ext uri="{FF2B5EF4-FFF2-40B4-BE49-F238E27FC236}">
                <a16:creationId xmlns:a16="http://schemas.microsoft.com/office/drawing/2014/main" id="{9D006B1E-4B0A-4A8E-8027-262DD9DD5CC1}"/>
              </a:ext>
            </a:extLst>
          </p:cNvPr>
          <p:cNvSpPr txBox="1">
            <a:spLocks noChangeArrowheads="1"/>
          </p:cNvSpPr>
          <p:nvPr/>
        </p:nvSpPr>
        <p:spPr bwMode="auto">
          <a:xfrm>
            <a:off x="-509059" y="6411913"/>
            <a:ext cx="3338513"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pPr>
            <a:r>
              <a:rPr lang="en-GB" altLang="en-US" sz="1100" i="1" dirty="0">
                <a:solidFill>
                  <a:prstClr val="white"/>
                </a:solidFill>
                <a:latin typeface="Century Gothic" panose="020B0502020202020204" pitchFamily="34" charset="0"/>
              </a:rPr>
              <a:t>Picture copyright-free from </a:t>
            </a:r>
            <a:r>
              <a:rPr lang="en-GB" altLang="en-US" sz="1100" i="1" dirty="0" err="1">
                <a:solidFill>
                  <a:prstClr val="white"/>
                </a:solidFill>
                <a:latin typeface="Century Gothic" panose="020B0502020202020204" pitchFamily="34" charset="0"/>
              </a:rPr>
              <a:t>pixabay</a:t>
            </a:r>
            <a:endParaRPr lang="en-GB" altLang="en-US" sz="1100" i="1" dirty="0">
              <a:solidFill>
                <a:prstClr val="white"/>
              </a:solidFill>
              <a:latin typeface="Century Gothic" panose="020B0502020202020204" pitchFamily="34" charset="0"/>
            </a:endParaRPr>
          </a:p>
        </p:txBody>
      </p:sp>
      <p:sp>
        <p:nvSpPr>
          <p:cNvPr id="4" name="TextBox 3"/>
          <p:cNvSpPr txBox="1"/>
          <p:nvPr/>
        </p:nvSpPr>
        <p:spPr>
          <a:xfrm rot="659332">
            <a:off x="5314483" y="1406969"/>
            <a:ext cx="1138666" cy="1862048"/>
          </a:xfrm>
          <a:prstGeom prst="rect">
            <a:avLst/>
          </a:prstGeom>
          <a:noFill/>
        </p:spPr>
        <p:txBody>
          <a:bodyPr wrap="square" rtlCol="0">
            <a:spAutoFit/>
          </a:bodyPr>
          <a:lstStyle/>
          <a:p>
            <a:pPr algn="ctr"/>
            <a:r>
              <a:rPr lang="en-US" sz="11500" b="1" dirty="0">
                <a:solidFill>
                  <a:schemeClr val="bg1"/>
                </a:solidFill>
                <a:latin typeface="Century Gothic"/>
                <a:cs typeface="Century Gothic"/>
              </a:rPr>
              <a:t>3</a:t>
            </a:r>
          </a:p>
        </p:txBody>
      </p:sp>
    </p:spTree>
    <p:extLst>
      <p:ext uri="{BB962C8B-B14F-4D97-AF65-F5344CB8AC3E}">
        <p14:creationId xmlns:p14="http://schemas.microsoft.com/office/powerpoint/2010/main" val="1967717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5116" cy="6859116"/>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grpSp>
        <p:nvGrpSpPr>
          <p:cNvPr id="7" name="Group 3">
            <a:extLst>
              <a:ext uri="{FF2B5EF4-FFF2-40B4-BE49-F238E27FC236}">
                <a16:creationId xmlns:a16="http://schemas.microsoft.com/office/drawing/2014/main" id="{C7B5BFFD-1D30-4C3C-9839-34D61E1CCF2A}"/>
              </a:ext>
            </a:extLst>
          </p:cNvPr>
          <p:cNvGrpSpPr>
            <a:grpSpLocks/>
          </p:cNvGrpSpPr>
          <p:nvPr/>
        </p:nvGrpSpPr>
        <p:grpSpPr bwMode="auto">
          <a:xfrm>
            <a:off x="7338928" y="146496"/>
            <a:ext cx="882650" cy="503238"/>
            <a:chOff x="251520" y="5877272"/>
            <a:chExt cx="1512168" cy="792088"/>
          </a:xfrm>
        </p:grpSpPr>
        <p:sp>
          <p:nvSpPr>
            <p:cNvPr id="8" name="Rectangle 7">
              <a:extLst>
                <a:ext uri="{FF2B5EF4-FFF2-40B4-BE49-F238E27FC236}">
                  <a16:creationId xmlns:a16="http://schemas.microsoft.com/office/drawing/2014/main" id="{C1E24CB9-15DF-4E33-BC00-175263C761BA}"/>
                </a:ext>
              </a:extLst>
            </p:cNvPr>
            <p:cNvSpPr>
              <a:spLocks noChangeArrowheads="1"/>
            </p:cNvSpPr>
            <p:nvPr/>
          </p:nvSpPr>
          <p:spPr bwMode="auto">
            <a:xfrm>
              <a:off x="251520" y="5877272"/>
              <a:ext cx="1512168" cy="792088"/>
            </a:xfrm>
            <a:prstGeom prst="rect">
              <a:avLst/>
            </a:prstGeom>
            <a:solidFill>
              <a:sysClr val="window" lastClr="FFFFFF"/>
            </a:solidFill>
            <a:ln w="9525">
              <a:solidFill>
                <a:sysClr val="window" lastClr="FFFFFF"/>
              </a:solidFill>
              <a:miter lim="800000"/>
              <a:headEnd/>
              <a:tailEnd/>
            </a:ln>
            <a:effectLst>
              <a:outerShdw blurRad="40000" dist="23000" dir="5400000" rotWithShape="0">
                <a:srgbClr val="808080">
                  <a:alpha val="34998"/>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S PGothic" panose="020B0600070205080204" pitchFamily="34" charset="-128"/>
              </a:endParaRPr>
            </a:p>
          </p:txBody>
        </p:sp>
        <p:pic>
          <p:nvPicPr>
            <p:cNvPr id="9" name="Picture 1">
              <a:extLst>
                <a:ext uri="{FF2B5EF4-FFF2-40B4-BE49-F238E27FC236}">
                  <a16:creationId xmlns:a16="http://schemas.microsoft.com/office/drawing/2014/main" id="{79488C5C-3983-485E-AB23-E1471C73BB90}"/>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1520" y="5904656"/>
              <a:ext cx="1470585" cy="7647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0" name="Oval 9"/>
          <p:cNvSpPr/>
          <p:nvPr/>
        </p:nvSpPr>
        <p:spPr>
          <a:xfrm>
            <a:off x="6670841" y="5683948"/>
            <a:ext cx="1550737" cy="482367"/>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0"/>
          <p:cNvGrpSpPr/>
          <p:nvPr/>
        </p:nvGrpSpPr>
        <p:grpSpPr>
          <a:xfrm>
            <a:off x="341284" y="5683948"/>
            <a:ext cx="5687874" cy="866070"/>
            <a:chOff x="1383377" y="5969174"/>
            <a:chExt cx="5687874" cy="866070"/>
          </a:xfrm>
          <a:solidFill>
            <a:srgbClr val="FFFFFF"/>
          </a:solidFill>
        </p:grpSpPr>
        <p:sp>
          <p:nvSpPr>
            <p:cNvPr id="12" name="TextBox 11"/>
            <p:cNvSpPr txBox="1"/>
            <p:nvPr/>
          </p:nvSpPr>
          <p:spPr>
            <a:xfrm>
              <a:off x="2249447" y="6127358"/>
              <a:ext cx="4821804" cy="707886"/>
            </a:xfrm>
            <a:prstGeom prst="rect">
              <a:avLst/>
            </a:prstGeom>
            <a:grpFill/>
          </p:spPr>
          <p:txBody>
            <a:bodyPr wrap="square" rtlCol="0">
              <a:spAutoFit/>
            </a:bodyPr>
            <a:lstStyle/>
            <a:p>
              <a:pPr algn="ctr"/>
              <a:r>
                <a:rPr lang="en-US" sz="4000" b="1" dirty="0">
                  <a:solidFill>
                    <a:srgbClr val="FF0000"/>
                  </a:solidFill>
                  <a:latin typeface="Century Gothic"/>
                  <a:cs typeface="Century Gothic"/>
                </a:rPr>
                <a:t>TRIAL BY ROMANS!!</a:t>
              </a:r>
            </a:p>
          </p:txBody>
        </p:sp>
        <p:pic>
          <p:nvPicPr>
            <p:cNvPr id="13" name="Picture 12"/>
            <p:cNvPicPr>
              <a:picLocks noChangeAspect="1"/>
            </p:cNvPicPr>
            <p:nvPr/>
          </p:nvPicPr>
          <p:blipFill>
            <a:blip r:embed="rId5" cstate="email">
              <a:extLst>
                <a:ext uri="{BEBA8EAE-BF5A-486C-A8C5-ECC9F3942E4B}">
                  <a14:imgProps xmlns:a14="http://schemas.microsoft.com/office/drawing/2010/main">
                    <a14:imgLayer r:embed="rId6">
                      <a14:imgEffect>
                        <a14:backgroundRemoval t="901" b="100000" l="901" r="98874"/>
                      </a14:imgEffect>
                    </a14:imgLayer>
                  </a14:imgProps>
                </a:ext>
                <a:ext uri="{28A0092B-C50C-407E-A947-70E740481C1C}">
                  <a14:useLocalDpi xmlns:a14="http://schemas.microsoft.com/office/drawing/2010/main"/>
                </a:ext>
              </a:extLst>
            </a:blip>
            <a:stretch>
              <a:fillRect/>
            </a:stretch>
          </p:blipFill>
          <p:spPr>
            <a:xfrm>
              <a:off x="1383377" y="5969174"/>
              <a:ext cx="866070" cy="866070"/>
            </a:xfrm>
            <a:prstGeom prst="rect">
              <a:avLst/>
            </a:prstGeom>
            <a:grpFill/>
          </p:spPr>
        </p:pic>
      </p:grpSp>
    </p:spTree>
    <p:extLst>
      <p:ext uri="{BB962C8B-B14F-4D97-AF65-F5344CB8AC3E}">
        <p14:creationId xmlns:p14="http://schemas.microsoft.com/office/powerpoint/2010/main" val="102649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3" descr="01_Paul_Shipwrecked_1024.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 name="Group 3">
            <a:extLst>
              <a:ext uri="{FF2B5EF4-FFF2-40B4-BE49-F238E27FC236}">
                <a16:creationId xmlns:a16="http://schemas.microsoft.com/office/drawing/2014/main" id="{23A5EBE2-C5D5-401C-8634-E8203079C27E}"/>
              </a:ext>
            </a:extLst>
          </p:cNvPr>
          <p:cNvGrpSpPr>
            <a:grpSpLocks/>
          </p:cNvGrpSpPr>
          <p:nvPr/>
        </p:nvGrpSpPr>
        <p:grpSpPr bwMode="auto">
          <a:xfrm>
            <a:off x="116486" y="6216650"/>
            <a:ext cx="882650" cy="503238"/>
            <a:chOff x="251520" y="5877272"/>
            <a:chExt cx="1512168" cy="792088"/>
          </a:xfrm>
        </p:grpSpPr>
        <p:sp>
          <p:nvSpPr>
            <p:cNvPr id="4" name="Rectangle 3">
              <a:extLst>
                <a:ext uri="{FF2B5EF4-FFF2-40B4-BE49-F238E27FC236}">
                  <a16:creationId xmlns:a16="http://schemas.microsoft.com/office/drawing/2014/main" id="{3A936459-CD0C-4B00-B573-EB6AFBC1020E}"/>
                </a:ext>
              </a:extLst>
            </p:cNvPr>
            <p:cNvSpPr>
              <a:spLocks noChangeArrowheads="1"/>
            </p:cNvSpPr>
            <p:nvPr/>
          </p:nvSpPr>
          <p:spPr bwMode="auto">
            <a:xfrm>
              <a:off x="251520" y="5877272"/>
              <a:ext cx="1512168" cy="792088"/>
            </a:xfrm>
            <a:prstGeom prst="rect">
              <a:avLst/>
            </a:prstGeom>
            <a:solidFill>
              <a:sysClr val="window" lastClr="FFFFFF"/>
            </a:solidFill>
            <a:ln w="9525">
              <a:solidFill>
                <a:sysClr val="window" lastClr="FFFFFF"/>
              </a:solidFill>
              <a:miter lim="800000"/>
              <a:headEnd/>
              <a:tailEnd/>
            </a:ln>
            <a:effectLst>
              <a:outerShdw blurRad="40000" dist="23000" dir="5400000" rotWithShape="0">
                <a:srgbClr val="808080">
                  <a:alpha val="34998"/>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S PGothic" panose="020B0600070205080204" pitchFamily="34" charset="-128"/>
              </a:endParaRPr>
            </a:p>
          </p:txBody>
        </p:sp>
        <p:pic>
          <p:nvPicPr>
            <p:cNvPr id="5" name="Picture 1">
              <a:extLst>
                <a:ext uri="{FF2B5EF4-FFF2-40B4-BE49-F238E27FC236}">
                  <a16:creationId xmlns:a16="http://schemas.microsoft.com/office/drawing/2014/main" id="{6957C4D5-6605-49AE-81DF-816E1E6CC3D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1520" y="5904656"/>
              <a:ext cx="1470585" cy="7647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1996176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12E6710-97F4-41FE-B212-8637F7FFAF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899624">
            <a:off x="784325" y="137359"/>
            <a:ext cx="3456463" cy="6045200"/>
          </a:xfrm>
          <a:prstGeom prst="rect">
            <a:avLst/>
          </a:prstGeom>
        </p:spPr>
      </p:pic>
      <p:pic>
        <p:nvPicPr>
          <p:cNvPr id="3" name="Picture 2"/>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0" b="100000" l="0" r="100000">
                        <a14:foregroundMark x1="18600" y1="61268" x2="18600" y2="61268"/>
                        <a14:foregroundMark x1="35700" y1="1232" x2="35700" y2="1232"/>
                        <a14:backgroundMark x1="6400" y1="27817" x2="6400" y2="27817"/>
                        <a14:backgroundMark x1="35300" y1="2993" x2="35300" y2="2993"/>
                      </a14:backgroundRemoval>
                    </a14:imgEffect>
                  </a14:imgLayer>
                </a14:imgProps>
              </a:ext>
              <a:ext uri="{28A0092B-C50C-407E-A947-70E740481C1C}">
                <a14:useLocalDpi xmlns:a14="http://schemas.microsoft.com/office/drawing/2010/main"/>
              </a:ext>
            </a:extLst>
          </a:blip>
          <a:srcRect b="1985"/>
          <a:stretch/>
        </p:blipFill>
        <p:spPr>
          <a:xfrm rot="635635">
            <a:off x="3342602" y="636475"/>
            <a:ext cx="4454988" cy="2480197"/>
          </a:xfrm>
          <a:prstGeom prst="rect">
            <a:avLst/>
          </a:prstGeom>
        </p:spPr>
      </p:pic>
      <p:sp>
        <p:nvSpPr>
          <p:cNvPr id="6" name="TextBox 1">
            <a:extLst>
              <a:ext uri="{FF2B5EF4-FFF2-40B4-BE49-F238E27FC236}">
                <a16:creationId xmlns:a16="http://schemas.microsoft.com/office/drawing/2014/main" id="{9D006B1E-4B0A-4A8E-8027-262DD9DD5CC1}"/>
              </a:ext>
            </a:extLst>
          </p:cNvPr>
          <p:cNvSpPr txBox="1">
            <a:spLocks noChangeArrowheads="1"/>
          </p:cNvSpPr>
          <p:nvPr/>
        </p:nvSpPr>
        <p:spPr bwMode="auto">
          <a:xfrm>
            <a:off x="-509059" y="6411913"/>
            <a:ext cx="3338513"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pPr>
            <a:r>
              <a:rPr lang="en-GB" altLang="en-US" sz="1100" i="1" dirty="0">
                <a:solidFill>
                  <a:prstClr val="white"/>
                </a:solidFill>
                <a:latin typeface="Century Gothic" panose="020B0502020202020204" pitchFamily="34" charset="0"/>
              </a:rPr>
              <a:t>Picture copyright-free from </a:t>
            </a:r>
            <a:r>
              <a:rPr lang="en-GB" altLang="en-US" sz="1100" i="1" dirty="0" err="1">
                <a:solidFill>
                  <a:prstClr val="white"/>
                </a:solidFill>
                <a:latin typeface="Century Gothic" panose="020B0502020202020204" pitchFamily="34" charset="0"/>
              </a:rPr>
              <a:t>pixabay</a:t>
            </a:r>
            <a:endParaRPr lang="en-GB" altLang="en-US" sz="1100" i="1" dirty="0">
              <a:solidFill>
                <a:prstClr val="white"/>
              </a:solidFill>
              <a:latin typeface="Century Gothic" panose="020B0502020202020204" pitchFamily="34" charset="0"/>
            </a:endParaRPr>
          </a:p>
        </p:txBody>
      </p:sp>
      <p:sp>
        <p:nvSpPr>
          <p:cNvPr id="4" name="TextBox 3"/>
          <p:cNvSpPr txBox="1"/>
          <p:nvPr/>
        </p:nvSpPr>
        <p:spPr>
          <a:xfrm rot="659332">
            <a:off x="5314483" y="1406969"/>
            <a:ext cx="1138666" cy="1862048"/>
          </a:xfrm>
          <a:prstGeom prst="rect">
            <a:avLst/>
          </a:prstGeom>
          <a:noFill/>
        </p:spPr>
        <p:txBody>
          <a:bodyPr wrap="square" rtlCol="0">
            <a:spAutoFit/>
          </a:bodyPr>
          <a:lstStyle/>
          <a:p>
            <a:pPr algn="ctr"/>
            <a:r>
              <a:rPr lang="en-US" sz="11500" b="1" dirty="0">
                <a:solidFill>
                  <a:schemeClr val="bg1"/>
                </a:solidFill>
                <a:latin typeface="Century Gothic"/>
                <a:cs typeface="Century Gothic"/>
              </a:rPr>
              <a:t>4</a:t>
            </a:r>
          </a:p>
        </p:txBody>
      </p:sp>
    </p:spTree>
    <p:extLst>
      <p:ext uri="{BB962C8B-B14F-4D97-AF65-F5344CB8AC3E}">
        <p14:creationId xmlns:p14="http://schemas.microsoft.com/office/powerpoint/2010/main" val="349125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5116" cy="6859116"/>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grpSp>
        <p:nvGrpSpPr>
          <p:cNvPr id="3" name="Group 3">
            <a:extLst>
              <a:ext uri="{FF2B5EF4-FFF2-40B4-BE49-F238E27FC236}">
                <a16:creationId xmlns:a16="http://schemas.microsoft.com/office/drawing/2014/main" id="{E208A086-7291-4435-B2A8-3F28F1C76031}"/>
              </a:ext>
            </a:extLst>
          </p:cNvPr>
          <p:cNvGrpSpPr>
            <a:grpSpLocks/>
          </p:cNvGrpSpPr>
          <p:nvPr/>
        </p:nvGrpSpPr>
        <p:grpSpPr bwMode="auto">
          <a:xfrm>
            <a:off x="116486" y="6216650"/>
            <a:ext cx="882650" cy="503238"/>
            <a:chOff x="251520" y="5877272"/>
            <a:chExt cx="1512168" cy="792088"/>
          </a:xfrm>
        </p:grpSpPr>
        <p:sp>
          <p:nvSpPr>
            <p:cNvPr id="4" name="Rectangle 3">
              <a:extLst>
                <a:ext uri="{FF2B5EF4-FFF2-40B4-BE49-F238E27FC236}">
                  <a16:creationId xmlns:a16="http://schemas.microsoft.com/office/drawing/2014/main" id="{3CD50515-57BB-4EF3-ABFE-1F4962975226}"/>
                </a:ext>
              </a:extLst>
            </p:cNvPr>
            <p:cNvSpPr>
              <a:spLocks noChangeArrowheads="1"/>
            </p:cNvSpPr>
            <p:nvPr/>
          </p:nvSpPr>
          <p:spPr bwMode="auto">
            <a:xfrm>
              <a:off x="251520" y="5877272"/>
              <a:ext cx="1512168" cy="792088"/>
            </a:xfrm>
            <a:prstGeom prst="rect">
              <a:avLst/>
            </a:prstGeom>
            <a:solidFill>
              <a:sysClr val="window" lastClr="FFFFFF"/>
            </a:solidFill>
            <a:ln w="9525">
              <a:solidFill>
                <a:sysClr val="window" lastClr="FFFFFF"/>
              </a:solidFill>
              <a:miter lim="800000"/>
              <a:headEnd/>
              <a:tailEnd/>
            </a:ln>
            <a:effectLst>
              <a:outerShdw blurRad="40000" dist="23000" dir="5400000" rotWithShape="0">
                <a:srgbClr val="808080">
                  <a:alpha val="34998"/>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S PGothic" panose="020B0600070205080204" pitchFamily="34" charset="-128"/>
              </a:endParaRPr>
            </a:p>
          </p:txBody>
        </p:sp>
        <p:pic>
          <p:nvPicPr>
            <p:cNvPr id="5" name="Picture 1">
              <a:extLst>
                <a:ext uri="{FF2B5EF4-FFF2-40B4-BE49-F238E27FC236}">
                  <a16:creationId xmlns:a16="http://schemas.microsoft.com/office/drawing/2014/main" id="{D4A522C7-54C6-49E2-AB0E-D2004FF1D1B8}"/>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1520" y="5904656"/>
              <a:ext cx="1470585" cy="7647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9" name="Group 8"/>
          <p:cNvGrpSpPr/>
          <p:nvPr/>
        </p:nvGrpSpPr>
        <p:grpSpPr>
          <a:xfrm>
            <a:off x="4045226" y="100567"/>
            <a:ext cx="5967694" cy="866070"/>
            <a:chOff x="1233915" y="5969174"/>
            <a:chExt cx="5967694" cy="866070"/>
          </a:xfrm>
        </p:grpSpPr>
        <p:sp>
          <p:nvSpPr>
            <p:cNvPr id="10" name="TextBox 9"/>
            <p:cNvSpPr txBox="1"/>
            <p:nvPr/>
          </p:nvSpPr>
          <p:spPr>
            <a:xfrm>
              <a:off x="1233915" y="6127358"/>
              <a:ext cx="5967694" cy="707886"/>
            </a:xfrm>
            <a:prstGeom prst="rect">
              <a:avLst/>
            </a:prstGeom>
            <a:noFill/>
          </p:spPr>
          <p:txBody>
            <a:bodyPr wrap="square" rtlCol="0">
              <a:spAutoFit/>
            </a:bodyPr>
            <a:lstStyle/>
            <a:p>
              <a:pPr algn="ctr"/>
              <a:r>
                <a:rPr lang="en-US" sz="4000" b="1" dirty="0">
                  <a:solidFill>
                    <a:srgbClr val="FF0000"/>
                  </a:solidFill>
                  <a:latin typeface="Century Gothic"/>
                  <a:cs typeface="Century Gothic"/>
                </a:rPr>
                <a:t>SHIPWRECKED!!</a:t>
              </a:r>
            </a:p>
          </p:txBody>
        </p:sp>
        <p:pic>
          <p:nvPicPr>
            <p:cNvPr id="11" name="Picture 10"/>
            <p:cNvPicPr>
              <a:picLocks noChangeAspect="1"/>
            </p:cNvPicPr>
            <p:nvPr/>
          </p:nvPicPr>
          <p:blipFill>
            <a:blip r:embed="rId5" cstate="email">
              <a:extLst>
                <a:ext uri="{BEBA8EAE-BF5A-486C-A8C5-ECC9F3942E4B}">
                  <a14:imgProps xmlns:a14="http://schemas.microsoft.com/office/drawing/2010/main">
                    <a14:imgLayer r:embed="rId6">
                      <a14:imgEffect>
                        <a14:backgroundRemoval t="901" b="100000" l="901" r="98874"/>
                      </a14:imgEffect>
                    </a14:imgLayer>
                  </a14:imgProps>
                </a:ext>
                <a:ext uri="{28A0092B-C50C-407E-A947-70E740481C1C}">
                  <a14:useLocalDpi xmlns:a14="http://schemas.microsoft.com/office/drawing/2010/main"/>
                </a:ext>
              </a:extLst>
            </a:blip>
            <a:stretch>
              <a:fillRect/>
            </a:stretch>
          </p:blipFill>
          <p:spPr>
            <a:xfrm>
              <a:off x="1383377" y="5969174"/>
              <a:ext cx="866070" cy="866070"/>
            </a:xfrm>
            <a:prstGeom prst="rect">
              <a:avLst/>
            </a:prstGeom>
          </p:spPr>
        </p:pic>
      </p:grpSp>
      <p:sp>
        <p:nvSpPr>
          <p:cNvPr id="12" name="Oval 11"/>
          <p:cNvSpPr/>
          <p:nvPr/>
        </p:nvSpPr>
        <p:spPr>
          <a:xfrm>
            <a:off x="0" y="3537182"/>
            <a:ext cx="895685" cy="482367"/>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6296526" y="6417396"/>
            <a:ext cx="1590842" cy="369332"/>
          </a:xfrm>
          <a:prstGeom prst="rect">
            <a:avLst/>
          </a:prstGeom>
          <a:noFill/>
        </p:spPr>
        <p:txBody>
          <a:bodyPr wrap="square" rtlCol="0">
            <a:spAutoFit/>
          </a:bodyPr>
          <a:lstStyle/>
          <a:p>
            <a:r>
              <a:rPr lang="en-US" b="1" dirty="0">
                <a:latin typeface="Century Gothic"/>
                <a:cs typeface="Century Gothic"/>
              </a:rPr>
              <a:t>58-61 AD</a:t>
            </a:r>
          </a:p>
        </p:txBody>
      </p:sp>
    </p:spTree>
    <p:extLst>
      <p:ext uri="{BB962C8B-B14F-4D97-AF65-F5344CB8AC3E}">
        <p14:creationId xmlns:p14="http://schemas.microsoft.com/office/powerpoint/2010/main" val="473043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descr="11_Paul_Shipwrecked_1024.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 name="Group 3">
            <a:extLst>
              <a:ext uri="{FF2B5EF4-FFF2-40B4-BE49-F238E27FC236}">
                <a16:creationId xmlns:a16="http://schemas.microsoft.com/office/drawing/2014/main" id="{94BBAE54-D66F-4CDB-9D79-306A77F4E2EA}"/>
              </a:ext>
            </a:extLst>
          </p:cNvPr>
          <p:cNvGrpSpPr>
            <a:grpSpLocks/>
          </p:cNvGrpSpPr>
          <p:nvPr/>
        </p:nvGrpSpPr>
        <p:grpSpPr bwMode="auto">
          <a:xfrm>
            <a:off x="116486" y="6216650"/>
            <a:ext cx="882650" cy="503238"/>
            <a:chOff x="251520" y="5877272"/>
            <a:chExt cx="1512168" cy="792088"/>
          </a:xfrm>
        </p:grpSpPr>
        <p:sp>
          <p:nvSpPr>
            <p:cNvPr id="4" name="Rectangle 3">
              <a:extLst>
                <a:ext uri="{FF2B5EF4-FFF2-40B4-BE49-F238E27FC236}">
                  <a16:creationId xmlns:a16="http://schemas.microsoft.com/office/drawing/2014/main" id="{167E00A0-8B1D-457E-81C2-E19E82252687}"/>
                </a:ext>
              </a:extLst>
            </p:cNvPr>
            <p:cNvSpPr>
              <a:spLocks noChangeArrowheads="1"/>
            </p:cNvSpPr>
            <p:nvPr/>
          </p:nvSpPr>
          <p:spPr bwMode="auto">
            <a:xfrm>
              <a:off x="251520" y="5877272"/>
              <a:ext cx="1512168" cy="792088"/>
            </a:xfrm>
            <a:prstGeom prst="rect">
              <a:avLst/>
            </a:prstGeom>
            <a:solidFill>
              <a:sysClr val="window" lastClr="FFFFFF"/>
            </a:solidFill>
            <a:ln w="9525">
              <a:solidFill>
                <a:sysClr val="window" lastClr="FFFFFF"/>
              </a:solidFill>
              <a:miter lim="800000"/>
              <a:headEnd/>
              <a:tailEnd/>
            </a:ln>
            <a:effectLst>
              <a:outerShdw blurRad="40000" dist="23000" dir="5400000" rotWithShape="0">
                <a:srgbClr val="808080">
                  <a:alpha val="34998"/>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S PGothic" panose="020B0600070205080204" pitchFamily="34" charset="-128"/>
              </a:endParaRPr>
            </a:p>
          </p:txBody>
        </p:sp>
        <p:pic>
          <p:nvPicPr>
            <p:cNvPr id="5" name="Picture 1">
              <a:extLst>
                <a:ext uri="{FF2B5EF4-FFF2-40B4-BE49-F238E27FC236}">
                  <a16:creationId xmlns:a16="http://schemas.microsoft.com/office/drawing/2014/main" id="{A205DFFA-E878-4340-BED7-2409C02DC89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1520" y="5904656"/>
              <a:ext cx="1470585" cy="7647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4092335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wo girls walking on a dirt road&#10;&#10;AI-generated content may be incorrect.">
            <a:extLst>
              <a:ext uri="{FF2B5EF4-FFF2-40B4-BE49-F238E27FC236}">
                <a16:creationId xmlns:a16="http://schemas.microsoft.com/office/drawing/2014/main" id="{BCD8EED0-4140-BE2E-28CC-5923FC1D102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26842" y="325081"/>
            <a:ext cx="4105402" cy="6093619"/>
          </a:xfrm>
          <a:prstGeom prst="rect">
            <a:avLst/>
          </a:prstGeom>
          <a:ln>
            <a:solidFill>
              <a:schemeClr val="tx1"/>
            </a:solidFill>
          </a:ln>
        </p:spPr>
      </p:pic>
      <p:sp>
        <p:nvSpPr>
          <p:cNvPr id="4" name="TextBox 3">
            <a:extLst>
              <a:ext uri="{FF2B5EF4-FFF2-40B4-BE49-F238E27FC236}">
                <a16:creationId xmlns:a16="http://schemas.microsoft.com/office/drawing/2014/main" id="{78BF5506-DDF8-A1C0-F6C4-CFA6B2488A2A}"/>
              </a:ext>
            </a:extLst>
          </p:cNvPr>
          <p:cNvSpPr txBox="1">
            <a:spLocks noChangeArrowheads="1"/>
          </p:cNvSpPr>
          <p:nvPr/>
        </p:nvSpPr>
        <p:spPr bwMode="auto">
          <a:xfrm>
            <a:off x="4572000" y="305067"/>
            <a:ext cx="4499992" cy="6247864"/>
          </a:xfrm>
          <a:prstGeom prst="rect">
            <a:avLst/>
          </a:prstGeom>
          <a:solidFill>
            <a:schemeClr val="bg1">
              <a:alpha val="61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4000" b="1" dirty="0">
                <a:latin typeface="Century Gothic" panose="020B0502020202020204" pitchFamily="34" charset="0"/>
              </a:rPr>
              <a:t>Leader:</a:t>
            </a:r>
            <a:r>
              <a:rPr lang="en-GB" altLang="en-US" sz="4000" dirty="0">
                <a:latin typeface="Century Gothic" panose="020B0502020202020204" pitchFamily="34" charset="0"/>
              </a:rPr>
              <a:t> We are on this journey together…</a:t>
            </a: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Children:</a:t>
            </a:r>
            <a:r>
              <a:rPr lang="en-GB" altLang="en-US" sz="4000" dirty="0">
                <a:latin typeface="Century Gothic" panose="020B0502020202020204" pitchFamily="34" charset="0"/>
              </a:rPr>
              <a:t> We are friends along the way…</a:t>
            </a: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ALL:</a:t>
            </a:r>
            <a:r>
              <a:rPr lang="en-GB" altLang="en-US" sz="4000" dirty="0">
                <a:latin typeface="Century Gothic" panose="020B0502020202020204" pitchFamily="34" charset="0"/>
              </a:rPr>
              <a:t> </a:t>
            </a:r>
            <a:r>
              <a:rPr lang="en-GB" altLang="en-US" sz="4000" b="1" dirty="0">
                <a:latin typeface="Century Gothic" panose="020B0502020202020204" pitchFamily="34" charset="0"/>
              </a:rPr>
              <a:t>May God go with us. </a:t>
            </a:r>
            <a:endParaRPr lang="en-US" altLang="en-US" sz="4000" b="1" dirty="0">
              <a:latin typeface="Century Gothic" panose="020B0502020202020204" pitchFamily="34" charset="0"/>
            </a:endParaRPr>
          </a:p>
        </p:txBody>
      </p:sp>
      <p:sp>
        <p:nvSpPr>
          <p:cNvPr id="2" name="TextBox 1">
            <a:extLst>
              <a:ext uri="{FF2B5EF4-FFF2-40B4-BE49-F238E27FC236}">
                <a16:creationId xmlns:a16="http://schemas.microsoft.com/office/drawing/2014/main" id="{301563AA-5975-53C6-F003-FE962CE3C9C3}"/>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1180889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ssolv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dissolv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descr="14_Paul_Shipwrecked_1024.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ounded Rectangle 2"/>
          <p:cNvSpPr/>
          <p:nvPr/>
        </p:nvSpPr>
        <p:spPr>
          <a:xfrm>
            <a:off x="5173631" y="4986211"/>
            <a:ext cx="3684252" cy="155231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is-IS" sz="2400" b="1" dirty="0">
                <a:solidFill>
                  <a:schemeClr val="tx1"/>
                </a:solidFill>
                <a:latin typeface="Century Gothic"/>
                <a:cs typeface="Century Gothic"/>
              </a:rPr>
              <a:t>….</a:t>
            </a:r>
            <a:r>
              <a:rPr lang="en-US" sz="2400" b="1" dirty="0">
                <a:solidFill>
                  <a:schemeClr val="tx1"/>
                </a:solidFill>
                <a:latin typeface="Century Gothic"/>
                <a:cs typeface="Century Gothic"/>
              </a:rPr>
              <a:t>everyone will be safe! We will be shipwrecked on an island</a:t>
            </a:r>
            <a:r>
              <a:rPr lang="is-IS" sz="2400" b="1" dirty="0">
                <a:solidFill>
                  <a:schemeClr val="tx1"/>
                </a:solidFill>
                <a:latin typeface="Century Gothic"/>
                <a:cs typeface="Century Gothic"/>
              </a:rPr>
              <a:t>….</a:t>
            </a:r>
            <a:endParaRPr lang="en-US" sz="2400" b="1" dirty="0">
              <a:solidFill>
                <a:schemeClr val="tx1"/>
              </a:solidFill>
              <a:latin typeface="Century Gothic"/>
              <a:cs typeface="Century Gothic"/>
            </a:endParaRPr>
          </a:p>
        </p:txBody>
      </p:sp>
    </p:spTree>
    <p:extLst>
      <p:ext uri="{BB962C8B-B14F-4D97-AF65-F5344CB8AC3E}">
        <p14:creationId xmlns:p14="http://schemas.microsoft.com/office/powerpoint/2010/main" val="1462739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12E6710-97F4-41FE-B212-8637F7FFAF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899624">
            <a:off x="784325" y="137359"/>
            <a:ext cx="3456463" cy="6045200"/>
          </a:xfrm>
          <a:prstGeom prst="rect">
            <a:avLst/>
          </a:prstGeom>
        </p:spPr>
      </p:pic>
      <p:pic>
        <p:nvPicPr>
          <p:cNvPr id="3" name="Picture 2"/>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0" b="100000" l="0" r="100000">
                        <a14:foregroundMark x1="18600" y1="61268" x2="18600" y2="61268"/>
                        <a14:foregroundMark x1="35700" y1="1232" x2="35700" y2="1232"/>
                        <a14:backgroundMark x1="6400" y1="27817" x2="6400" y2="27817"/>
                        <a14:backgroundMark x1="35300" y1="2993" x2="35300" y2="2993"/>
                      </a14:backgroundRemoval>
                    </a14:imgEffect>
                  </a14:imgLayer>
                </a14:imgProps>
              </a:ext>
              <a:ext uri="{28A0092B-C50C-407E-A947-70E740481C1C}">
                <a14:useLocalDpi xmlns:a14="http://schemas.microsoft.com/office/drawing/2010/main"/>
              </a:ext>
            </a:extLst>
          </a:blip>
          <a:srcRect b="1985"/>
          <a:stretch/>
        </p:blipFill>
        <p:spPr>
          <a:xfrm rot="635635">
            <a:off x="3342602" y="636475"/>
            <a:ext cx="4454988" cy="2480197"/>
          </a:xfrm>
          <a:prstGeom prst="rect">
            <a:avLst/>
          </a:prstGeom>
        </p:spPr>
      </p:pic>
      <p:sp>
        <p:nvSpPr>
          <p:cNvPr id="6" name="TextBox 1">
            <a:extLst>
              <a:ext uri="{FF2B5EF4-FFF2-40B4-BE49-F238E27FC236}">
                <a16:creationId xmlns:a16="http://schemas.microsoft.com/office/drawing/2014/main" id="{9D006B1E-4B0A-4A8E-8027-262DD9DD5CC1}"/>
              </a:ext>
            </a:extLst>
          </p:cNvPr>
          <p:cNvSpPr txBox="1">
            <a:spLocks noChangeArrowheads="1"/>
          </p:cNvSpPr>
          <p:nvPr/>
        </p:nvSpPr>
        <p:spPr bwMode="auto">
          <a:xfrm>
            <a:off x="-509059" y="6411913"/>
            <a:ext cx="3338513"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pPr>
            <a:r>
              <a:rPr lang="en-GB" altLang="en-US" sz="1100" i="1" dirty="0">
                <a:solidFill>
                  <a:prstClr val="white"/>
                </a:solidFill>
                <a:latin typeface="Century Gothic" panose="020B0502020202020204" pitchFamily="34" charset="0"/>
              </a:rPr>
              <a:t>Picture copyright-free from </a:t>
            </a:r>
            <a:r>
              <a:rPr lang="en-GB" altLang="en-US" sz="1100" i="1" dirty="0" err="1">
                <a:solidFill>
                  <a:prstClr val="white"/>
                </a:solidFill>
                <a:latin typeface="Century Gothic" panose="020B0502020202020204" pitchFamily="34" charset="0"/>
              </a:rPr>
              <a:t>pixabay</a:t>
            </a:r>
            <a:endParaRPr lang="en-GB" altLang="en-US" sz="1100" i="1" dirty="0">
              <a:solidFill>
                <a:prstClr val="white"/>
              </a:solidFill>
              <a:latin typeface="Century Gothic" panose="020B0502020202020204" pitchFamily="34" charset="0"/>
            </a:endParaRPr>
          </a:p>
        </p:txBody>
      </p:sp>
      <p:sp>
        <p:nvSpPr>
          <p:cNvPr id="4" name="TextBox 3"/>
          <p:cNvSpPr txBox="1"/>
          <p:nvPr/>
        </p:nvSpPr>
        <p:spPr>
          <a:xfrm rot="659332">
            <a:off x="5314483" y="1406969"/>
            <a:ext cx="1138666" cy="1862048"/>
          </a:xfrm>
          <a:prstGeom prst="rect">
            <a:avLst/>
          </a:prstGeom>
          <a:noFill/>
        </p:spPr>
        <p:txBody>
          <a:bodyPr wrap="square" rtlCol="0">
            <a:spAutoFit/>
          </a:bodyPr>
          <a:lstStyle/>
          <a:p>
            <a:pPr algn="ctr"/>
            <a:r>
              <a:rPr lang="en-US" sz="11500" b="1" dirty="0">
                <a:solidFill>
                  <a:schemeClr val="bg1"/>
                </a:solidFill>
                <a:latin typeface="Century Gothic"/>
                <a:cs typeface="Century Gothic"/>
              </a:rPr>
              <a:t>5</a:t>
            </a:r>
          </a:p>
        </p:txBody>
      </p:sp>
    </p:spTree>
    <p:extLst>
      <p:ext uri="{BB962C8B-B14F-4D97-AF65-F5344CB8AC3E}">
        <p14:creationId xmlns:p14="http://schemas.microsoft.com/office/powerpoint/2010/main" val="2039031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5116" cy="6859116"/>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grpSp>
        <p:nvGrpSpPr>
          <p:cNvPr id="3" name="Group 3">
            <a:extLst>
              <a:ext uri="{FF2B5EF4-FFF2-40B4-BE49-F238E27FC236}">
                <a16:creationId xmlns:a16="http://schemas.microsoft.com/office/drawing/2014/main" id="{E208A086-7291-4435-B2A8-3F28F1C76031}"/>
              </a:ext>
            </a:extLst>
          </p:cNvPr>
          <p:cNvGrpSpPr>
            <a:grpSpLocks/>
          </p:cNvGrpSpPr>
          <p:nvPr/>
        </p:nvGrpSpPr>
        <p:grpSpPr bwMode="auto">
          <a:xfrm>
            <a:off x="116486" y="6216650"/>
            <a:ext cx="882650" cy="503238"/>
            <a:chOff x="251520" y="5877272"/>
            <a:chExt cx="1512168" cy="792088"/>
          </a:xfrm>
        </p:grpSpPr>
        <p:sp>
          <p:nvSpPr>
            <p:cNvPr id="4" name="Rectangle 3">
              <a:extLst>
                <a:ext uri="{FF2B5EF4-FFF2-40B4-BE49-F238E27FC236}">
                  <a16:creationId xmlns:a16="http://schemas.microsoft.com/office/drawing/2014/main" id="{3CD50515-57BB-4EF3-ABFE-1F4962975226}"/>
                </a:ext>
              </a:extLst>
            </p:cNvPr>
            <p:cNvSpPr>
              <a:spLocks noChangeArrowheads="1"/>
            </p:cNvSpPr>
            <p:nvPr/>
          </p:nvSpPr>
          <p:spPr bwMode="auto">
            <a:xfrm>
              <a:off x="251520" y="5877272"/>
              <a:ext cx="1512168" cy="792088"/>
            </a:xfrm>
            <a:prstGeom prst="rect">
              <a:avLst/>
            </a:prstGeom>
            <a:solidFill>
              <a:sysClr val="window" lastClr="FFFFFF"/>
            </a:solidFill>
            <a:ln w="9525">
              <a:solidFill>
                <a:sysClr val="window" lastClr="FFFFFF"/>
              </a:solidFill>
              <a:miter lim="800000"/>
              <a:headEnd/>
              <a:tailEnd/>
            </a:ln>
            <a:effectLst>
              <a:outerShdw blurRad="40000" dist="23000" dir="5400000" rotWithShape="0">
                <a:srgbClr val="808080">
                  <a:alpha val="34998"/>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S PGothic" panose="020B0600070205080204" pitchFamily="34" charset="-128"/>
              </a:endParaRPr>
            </a:p>
          </p:txBody>
        </p:sp>
        <p:pic>
          <p:nvPicPr>
            <p:cNvPr id="5" name="Picture 1">
              <a:extLst>
                <a:ext uri="{FF2B5EF4-FFF2-40B4-BE49-F238E27FC236}">
                  <a16:creationId xmlns:a16="http://schemas.microsoft.com/office/drawing/2014/main" id="{D4A522C7-54C6-49E2-AB0E-D2004FF1D1B8}"/>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1520" y="5904656"/>
              <a:ext cx="1470585" cy="7647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2" name="Oval 11"/>
          <p:cNvSpPr/>
          <p:nvPr/>
        </p:nvSpPr>
        <p:spPr>
          <a:xfrm>
            <a:off x="-160422" y="3839106"/>
            <a:ext cx="895685" cy="482367"/>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6296526" y="6417396"/>
            <a:ext cx="1590842" cy="369332"/>
          </a:xfrm>
          <a:prstGeom prst="rect">
            <a:avLst/>
          </a:prstGeom>
          <a:noFill/>
        </p:spPr>
        <p:txBody>
          <a:bodyPr wrap="square" rtlCol="0">
            <a:spAutoFit/>
          </a:bodyPr>
          <a:lstStyle/>
          <a:p>
            <a:r>
              <a:rPr lang="en-US" b="1" dirty="0">
                <a:latin typeface="Century Gothic"/>
                <a:cs typeface="Century Gothic"/>
              </a:rPr>
              <a:t>58-61 AD</a:t>
            </a:r>
          </a:p>
        </p:txBody>
      </p:sp>
    </p:spTree>
    <p:extLst>
      <p:ext uri="{BB962C8B-B14F-4D97-AF65-F5344CB8AC3E}">
        <p14:creationId xmlns:p14="http://schemas.microsoft.com/office/powerpoint/2010/main" val="315234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descr="02_Paul_Rome_1024.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 name="Group 2"/>
          <p:cNvGrpSpPr/>
          <p:nvPr/>
        </p:nvGrpSpPr>
        <p:grpSpPr>
          <a:xfrm>
            <a:off x="3617701" y="0"/>
            <a:ext cx="5967694" cy="866070"/>
            <a:chOff x="1675310" y="5815135"/>
            <a:chExt cx="5967694" cy="866070"/>
          </a:xfrm>
        </p:grpSpPr>
        <p:sp>
          <p:nvSpPr>
            <p:cNvPr id="4" name="TextBox 3"/>
            <p:cNvSpPr txBox="1"/>
            <p:nvPr/>
          </p:nvSpPr>
          <p:spPr>
            <a:xfrm>
              <a:off x="1675310" y="5815135"/>
              <a:ext cx="5967694" cy="707886"/>
            </a:xfrm>
            <a:prstGeom prst="rect">
              <a:avLst/>
            </a:prstGeom>
            <a:noFill/>
          </p:spPr>
          <p:txBody>
            <a:bodyPr wrap="square" rtlCol="0">
              <a:spAutoFit/>
            </a:bodyPr>
            <a:lstStyle/>
            <a:p>
              <a:pPr algn="ctr"/>
              <a:r>
                <a:rPr lang="en-US" sz="4000" b="1" dirty="0">
                  <a:solidFill>
                    <a:srgbClr val="FF0000"/>
                  </a:solidFill>
                  <a:latin typeface="Century Gothic"/>
                  <a:cs typeface="Century Gothic"/>
                </a:rPr>
                <a:t>SNAKEBITE!!</a:t>
              </a:r>
            </a:p>
          </p:txBody>
        </p:sp>
        <p:pic>
          <p:nvPicPr>
            <p:cNvPr id="5" name="Picture 4"/>
            <p:cNvPicPr>
              <a:picLocks noChangeAspect="1"/>
            </p:cNvPicPr>
            <p:nvPr/>
          </p:nvPicPr>
          <p:blipFill>
            <a:blip r:embed="rId4" cstate="email">
              <a:extLst>
                <a:ext uri="{BEBA8EAE-BF5A-486C-A8C5-ECC9F3942E4B}">
                  <a14:imgProps xmlns:a14="http://schemas.microsoft.com/office/drawing/2010/main">
                    <a14:imgLayer r:embed="rId5">
                      <a14:imgEffect>
                        <a14:backgroundRemoval t="901" b="100000" l="901" r="98874"/>
                      </a14:imgEffect>
                    </a14:imgLayer>
                  </a14:imgProps>
                </a:ext>
                <a:ext uri="{28A0092B-C50C-407E-A947-70E740481C1C}">
                  <a14:useLocalDpi xmlns:a14="http://schemas.microsoft.com/office/drawing/2010/main"/>
                </a:ext>
              </a:extLst>
            </a:blip>
            <a:stretch>
              <a:fillRect/>
            </a:stretch>
          </p:blipFill>
          <p:spPr>
            <a:xfrm>
              <a:off x="1900962" y="5815135"/>
              <a:ext cx="866070" cy="866070"/>
            </a:xfrm>
            <a:prstGeom prst="rect">
              <a:avLst/>
            </a:prstGeom>
          </p:spPr>
        </p:pic>
      </p:grpSp>
      <p:grpSp>
        <p:nvGrpSpPr>
          <p:cNvPr id="6" name="Group 3">
            <a:extLst>
              <a:ext uri="{FF2B5EF4-FFF2-40B4-BE49-F238E27FC236}">
                <a16:creationId xmlns:a16="http://schemas.microsoft.com/office/drawing/2014/main" id="{BEA4D8FB-D6E3-417B-A737-1B05820F73D6}"/>
              </a:ext>
            </a:extLst>
          </p:cNvPr>
          <p:cNvGrpSpPr>
            <a:grpSpLocks/>
          </p:cNvGrpSpPr>
          <p:nvPr/>
        </p:nvGrpSpPr>
        <p:grpSpPr bwMode="auto">
          <a:xfrm>
            <a:off x="116486" y="6216650"/>
            <a:ext cx="882650" cy="503238"/>
            <a:chOff x="251520" y="5877272"/>
            <a:chExt cx="1512168" cy="792088"/>
          </a:xfrm>
        </p:grpSpPr>
        <p:sp>
          <p:nvSpPr>
            <p:cNvPr id="7" name="Rectangle 6">
              <a:extLst>
                <a:ext uri="{FF2B5EF4-FFF2-40B4-BE49-F238E27FC236}">
                  <a16:creationId xmlns:a16="http://schemas.microsoft.com/office/drawing/2014/main" id="{B6902073-AD93-4856-BDCE-19C4F40544E8}"/>
                </a:ext>
              </a:extLst>
            </p:cNvPr>
            <p:cNvSpPr>
              <a:spLocks noChangeArrowheads="1"/>
            </p:cNvSpPr>
            <p:nvPr/>
          </p:nvSpPr>
          <p:spPr bwMode="auto">
            <a:xfrm>
              <a:off x="251520" y="5877272"/>
              <a:ext cx="1512168" cy="792088"/>
            </a:xfrm>
            <a:prstGeom prst="rect">
              <a:avLst/>
            </a:prstGeom>
            <a:solidFill>
              <a:sysClr val="window" lastClr="FFFFFF"/>
            </a:solidFill>
            <a:ln w="9525">
              <a:solidFill>
                <a:sysClr val="window" lastClr="FFFFFF"/>
              </a:solidFill>
              <a:miter lim="800000"/>
              <a:headEnd/>
              <a:tailEnd/>
            </a:ln>
            <a:effectLst>
              <a:outerShdw blurRad="40000" dist="23000" dir="5400000" rotWithShape="0">
                <a:srgbClr val="808080">
                  <a:alpha val="34998"/>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S PGothic" panose="020B0600070205080204" pitchFamily="34" charset="-128"/>
              </a:endParaRPr>
            </a:p>
          </p:txBody>
        </p:sp>
        <p:pic>
          <p:nvPicPr>
            <p:cNvPr id="8" name="Picture 1">
              <a:extLst>
                <a:ext uri="{FF2B5EF4-FFF2-40B4-BE49-F238E27FC236}">
                  <a16:creationId xmlns:a16="http://schemas.microsoft.com/office/drawing/2014/main" id="{6D1C6420-612B-40E8-B906-EF84D5923AE6}"/>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251520" y="5904656"/>
              <a:ext cx="1470585" cy="7647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3696213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12E6710-97F4-41FE-B212-8637F7FFAF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899624">
            <a:off x="784325" y="137359"/>
            <a:ext cx="3456463" cy="6045200"/>
          </a:xfrm>
          <a:prstGeom prst="rect">
            <a:avLst/>
          </a:prstGeom>
        </p:spPr>
      </p:pic>
      <p:pic>
        <p:nvPicPr>
          <p:cNvPr id="3" name="Picture 2"/>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0" b="100000" l="0" r="100000">
                        <a14:foregroundMark x1="18600" y1="61268" x2="18600" y2="61268"/>
                        <a14:foregroundMark x1="35700" y1="1232" x2="35700" y2="1232"/>
                        <a14:backgroundMark x1="6400" y1="27817" x2="6400" y2="27817"/>
                        <a14:backgroundMark x1="35300" y1="2993" x2="35300" y2="2993"/>
                      </a14:backgroundRemoval>
                    </a14:imgEffect>
                  </a14:imgLayer>
                </a14:imgProps>
              </a:ext>
              <a:ext uri="{28A0092B-C50C-407E-A947-70E740481C1C}">
                <a14:useLocalDpi xmlns:a14="http://schemas.microsoft.com/office/drawing/2010/main"/>
              </a:ext>
            </a:extLst>
          </a:blip>
          <a:srcRect b="1985"/>
          <a:stretch/>
        </p:blipFill>
        <p:spPr>
          <a:xfrm rot="635635">
            <a:off x="3342602" y="636475"/>
            <a:ext cx="4454988" cy="2480197"/>
          </a:xfrm>
          <a:prstGeom prst="rect">
            <a:avLst/>
          </a:prstGeom>
        </p:spPr>
      </p:pic>
      <p:sp>
        <p:nvSpPr>
          <p:cNvPr id="6" name="TextBox 1">
            <a:extLst>
              <a:ext uri="{FF2B5EF4-FFF2-40B4-BE49-F238E27FC236}">
                <a16:creationId xmlns:a16="http://schemas.microsoft.com/office/drawing/2014/main" id="{9D006B1E-4B0A-4A8E-8027-262DD9DD5CC1}"/>
              </a:ext>
            </a:extLst>
          </p:cNvPr>
          <p:cNvSpPr txBox="1">
            <a:spLocks noChangeArrowheads="1"/>
          </p:cNvSpPr>
          <p:nvPr/>
        </p:nvSpPr>
        <p:spPr bwMode="auto">
          <a:xfrm>
            <a:off x="-509059" y="6411913"/>
            <a:ext cx="3338513"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pPr>
            <a:r>
              <a:rPr lang="en-GB" altLang="en-US" sz="1100" i="1" dirty="0">
                <a:solidFill>
                  <a:prstClr val="white"/>
                </a:solidFill>
                <a:latin typeface="Century Gothic" panose="020B0502020202020204" pitchFamily="34" charset="0"/>
              </a:rPr>
              <a:t>Picture copyright-free from </a:t>
            </a:r>
            <a:r>
              <a:rPr lang="en-GB" altLang="en-US" sz="1100" i="1" dirty="0" err="1">
                <a:solidFill>
                  <a:prstClr val="white"/>
                </a:solidFill>
                <a:latin typeface="Century Gothic" panose="020B0502020202020204" pitchFamily="34" charset="0"/>
              </a:rPr>
              <a:t>pixabay</a:t>
            </a:r>
            <a:endParaRPr lang="en-GB" altLang="en-US" sz="1100" i="1" dirty="0">
              <a:solidFill>
                <a:prstClr val="white"/>
              </a:solidFill>
              <a:latin typeface="Century Gothic" panose="020B0502020202020204" pitchFamily="34" charset="0"/>
            </a:endParaRPr>
          </a:p>
        </p:txBody>
      </p:sp>
      <p:sp>
        <p:nvSpPr>
          <p:cNvPr id="4" name="TextBox 3"/>
          <p:cNvSpPr txBox="1"/>
          <p:nvPr/>
        </p:nvSpPr>
        <p:spPr>
          <a:xfrm rot="659332">
            <a:off x="5314483" y="1406969"/>
            <a:ext cx="1138666" cy="1862048"/>
          </a:xfrm>
          <a:prstGeom prst="rect">
            <a:avLst/>
          </a:prstGeom>
          <a:noFill/>
        </p:spPr>
        <p:txBody>
          <a:bodyPr wrap="square" rtlCol="0">
            <a:spAutoFit/>
          </a:bodyPr>
          <a:lstStyle/>
          <a:p>
            <a:pPr algn="ctr"/>
            <a:r>
              <a:rPr lang="en-US" sz="11500" b="1" dirty="0">
                <a:solidFill>
                  <a:schemeClr val="bg1"/>
                </a:solidFill>
                <a:latin typeface="Century Gothic"/>
                <a:cs typeface="Century Gothic"/>
              </a:rPr>
              <a:t>6</a:t>
            </a:r>
          </a:p>
        </p:txBody>
      </p:sp>
    </p:spTree>
    <p:extLst>
      <p:ext uri="{BB962C8B-B14F-4D97-AF65-F5344CB8AC3E}">
        <p14:creationId xmlns:p14="http://schemas.microsoft.com/office/powerpoint/2010/main" val="123720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5116" cy="6859116"/>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grpSp>
        <p:nvGrpSpPr>
          <p:cNvPr id="3" name="Group 3">
            <a:extLst>
              <a:ext uri="{FF2B5EF4-FFF2-40B4-BE49-F238E27FC236}">
                <a16:creationId xmlns:a16="http://schemas.microsoft.com/office/drawing/2014/main" id="{E208A086-7291-4435-B2A8-3F28F1C76031}"/>
              </a:ext>
            </a:extLst>
          </p:cNvPr>
          <p:cNvGrpSpPr>
            <a:grpSpLocks/>
          </p:cNvGrpSpPr>
          <p:nvPr/>
        </p:nvGrpSpPr>
        <p:grpSpPr bwMode="auto">
          <a:xfrm>
            <a:off x="116486" y="6216650"/>
            <a:ext cx="882650" cy="503238"/>
            <a:chOff x="251520" y="5877272"/>
            <a:chExt cx="1512168" cy="792088"/>
          </a:xfrm>
        </p:grpSpPr>
        <p:sp>
          <p:nvSpPr>
            <p:cNvPr id="4" name="Rectangle 3">
              <a:extLst>
                <a:ext uri="{FF2B5EF4-FFF2-40B4-BE49-F238E27FC236}">
                  <a16:creationId xmlns:a16="http://schemas.microsoft.com/office/drawing/2014/main" id="{3CD50515-57BB-4EF3-ABFE-1F4962975226}"/>
                </a:ext>
              </a:extLst>
            </p:cNvPr>
            <p:cNvSpPr>
              <a:spLocks noChangeArrowheads="1"/>
            </p:cNvSpPr>
            <p:nvPr/>
          </p:nvSpPr>
          <p:spPr bwMode="auto">
            <a:xfrm>
              <a:off x="251520" y="5877272"/>
              <a:ext cx="1512168" cy="792088"/>
            </a:xfrm>
            <a:prstGeom prst="rect">
              <a:avLst/>
            </a:prstGeom>
            <a:solidFill>
              <a:sysClr val="window" lastClr="FFFFFF"/>
            </a:solidFill>
            <a:ln w="9525">
              <a:solidFill>
                <a:sysClr val="window" lastClr="FFFFFF"/>
              </a:solidFill>
              <a:miter lim="800000"/>
              <a:headEnd/>
              <a:tailEnd/>
            </a:ln>
            <a:effectLst>
              <a:outerShdw blurRad="40000" dist="23000" dir="5400000" rotWithShape="0">
                <a:srgbClr val="808080">
                  <a:alpha val="34998"/>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S PGothic" panose="020B0600070205080204" pitchFamily="34" charset="-128"/>
              </a:endParaRPr>
            </a:p>
          </p:txBody>
        </p:sp>
        <p:pic>
          <p:nvPicPr>
            <p:cNvPr id="5" name="Picture 1">
              <a:extLst>
                <a:ext uri="{FF2B5EF4-FFF2-40B4-BE49-F238E27FC236}">
                  <a16:creationId xmlns:a16="http://schemas.microsoft.com/office/drawing/2014/main" id="{D4A522C7-54C6-49E2-AB0E-D2004FF1D1B8}"/>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1520" y="5904656"/>
              <a:ext cx="1470585" cy="7647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2" name="Oval 11"/>
          <p:cNvSpPr/>
          <p:nvPr/>
        </p:nvSpPr>
        <p:spPr>
          <a:xfrm>
            <a:off x="0" y="563843"/>
            <a:ext cx="895685" cy="482367"/>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6296526" y="6417396"/>
            <a:ext cx="1590842" cy="369332"/>
          </a:xfrm>
          <a:prstGeom prst="rect">
            <a:avLst/>
          </a:prstGeom>
          <a:noFill/>
        </p:spPr>
        <p:txBody>
          <a:bodyPr wrap="square" rtlCol="0">
            <a:spAutoFit/>
          </a:bodyPr>
          <a:lstStyle/>
          <a:p>
            <a:r>
              <a:rPr lang="en-US" b="1" dirty="0">
                <a:latin typeface="Century Gothic"/>
                <a:cs typeface="Century Gothic"/>
              </a:rPr>
              <a:t>58-61 AD</a:t>
            </a:r>
          </a:p>
        </p:txBody>
      </p:sp>
      <p:grpSp>
        <p:nvGrpSpPr>
          <p:cNvPr id="6" name="Group 5">
            <a:extLst>
              <a:ext uri="{FF2B5EF4-FFF2-40B4-BE49-F238E27FC236}">
                <a16:creationId xmlns:a16="http://schemas.microsoft.com/office/drawing/2014/main" id="{258411AD-35DC-E99C-0500-46ABFD59FB95}"/>
              </a:ext>
            </a:extLst>
          </p:cNvPr>
          <p:cNvGrpSpPr/>
          <p:nvPr/>
        </p:nvGrpSpPr>
        <p:grpSpPr>
          <a:xfrm>
            <a:off x="1124253" y="0"/>
            <a:ext cx="5967694" cy="866070"/>
            <a:chOff x="575453" y="5969174"/>
            <a:chExt cx="5967694" cy="866070"/>
          </a:xfrm>
        </p:grpSpPr>
        <p:sp>
          <p:nvSpPr>
            <p:cNvPr id="7" name="TextBox 6">
              <a:extLst>
                <a:ext uri="{FF2B5EF4-FFF2-40B4-BE49-F238E27FC236}">
                  <a16:creationId xmlns:a16="http://schemas.microsoft.com/office/drawing/2014/main" id="{0CCCDC83-8142-6EAA-3D71-BC1AE663609B}"/>
                </a:ext>
              </a:extLst>
            </p:cNvPr>
            <p:cNvSpPr txBox="1"/>
            <p:nvPr/>
          </p:nvSpPr>
          <p:spPr>
            <a:xfrm>
              <a:off x="575453" y="6127358"/>
              <a:ext cx="5967694" cy="707886"/>
            </a:xfrm>
            <a:prstGeom prst="rect">
              <a:avLst/>
            </a:prstGeom>
            <a:noFill/>
          </p:spPr>
          <p:txBody>
            <a:bodyPr wrap="square" rtlCol="0">
              <a:spAutoFit/>
            </a:bodyPr>
            <a:lstStyle/>
            <a:p>
              <a:pPr algn="ctr"/>
              <a:r>
                <a:rPr lang="en-US" sz="4000" b="1" dirty="0">
                  <a:solidFill>
                    <a:srgbClr val="FF0000"/>
                  </a:solidFill>
                  <a:latin typeface="Century Gothic"/>
                  <a:cs typeface="Century Gothic"/>
                </a:rPr>
                <a:t>HOUSE ARREST!!</a:t>
              </a:r>
            </a:p>
          </p:txBody>
        </p:sp>
        <p:pic>
          <p:nvPicPr>
            <p:cNvPr id="8" name="Picture 7">
              <a:extLst>
                <a:ext uri="{FF2B5EF4-FFF2-40B4-BE49-F238E27FC236}">
                  <a16:creationId xmlns:a16="http://schemas.microsoft.com/office/drawing/2014/main" id="{7E157D58-31AF-16A5-1323-F564C8A8D31D}"/>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901" b="100000" l="901" r="98874"/>
                      </a14:imgEffect>
                    </a14:imgLayer>
                  </a14:imgProps>
                </a:ext>
                <a:ext uri="{28A0092B-C50C-407E-A947-70E740481C1C}">
                  <a14:useLocalDpi xmlns:a14="http://schemas.microsoft.com/office/drawing/2010/main"/>
                </a:ext>
              </a:extLst>
            </a:blip>
            <a:stretch>
              <a:fillRect/>
            </a:stretch>
          </p:blipFill>
          <p:spPr>
            <a:xfrm>
              <a:off x="700877" y="5969174"/>
              <a:ext cx="866070" cy="866070"/>
            </a:xfrm>
            <a:prstGeom prst="rect">
              <a:avLst/>
            </a:prstGeom>
          </p:spPr>
        </p:pic>
      </p:grpSp>
    </p:spTree>
    <p:extLst>
      <p:ext uri="{BB962C8B-B14F-4D97-AF65-F5344CB8AC3E}">
        <p14:creationId xmlns:p14="http://schemas.microsoft.com/office/powerpoint/2010/main" val="3510848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descr="14_Paul_Rome_1024.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83" y="-32735"/>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6" name="Group 3">
            <a:extLst>
              <a:ext uri="{FF2B5EF4-FFF2-40B4-BE49-F238E27FC236}">
                <a16:creationId xmlns:a16="http://schemas.microsoft.com/office/drawing/2014/main" id="{1932AA8E-94BC-43BD-BE11-11F7476F1DDB}"/>
              </a:ext>
            </a:extLst>
          </p:cNvPr>
          <p:cNvGrpSpPr>
            <a:grpSpLocks/>
          </p:cNvGrpSpPr>
          <p:nvPr/>
        </p:nvGrpSpPr>
        <p:grpSpPr bwMode="auto">
          <a:xfrm>
            <a:off x="116486" y="6216650"/>
            <a:ext cx="882650" cy="503238"/>
            <a:chOff x="251520" y="5877272"/>
            <a:chExt cx="1512168" cy="792088"/>
          </a:xfrm>
        </p:grpSpPr>
        <p:sp>
          <p:nvSpPr>
            <p:cNvPr id="7" name="Rectangle 6">
              <a:extLst>
                <a:ext uri="{FF2B5EF4-FFF2-40B4-BE49-F238E27FC236}">
                  <a16:creationId xmlns:a16="http://schemas.microsoft.com/office/drawing/2014/main" id="{01A2B1D5-AC9B-4BE1-BFBA-AFF14137AC6D}"/>
                </a:ext>
              </a:extLst>
            </p:cNvPr>
            <p:cNvSpPr>
              <a:spLocks noChangeArrowheads="1"/>
            </p:cNvSpPr>
            <p:nvPr/>
          </p:nvSpPr>
          <p:spPr bwMode="auto">
            <a:xfrm>
              <a:off x="251520" y="5877272"/>
              <a:ext cx="1512168" cy="792088"/>
            </a:xfrm>
            <a:prstGeom prst="rect">
              <a:avLst/>
            </a:prstGeom>
            <a:solidFill>
              <a:sysClr val="window" lastClr="FFFFFF"/>
            </a:solidFill>
            <a:ln w="9525">
              <a:solidFill>
                <a:sysClr val="window" lastClr="FFFFFF"/>
              </a:solidFill>
              <a:miter lim="800000"/>
              <a:headEnd/>
              <a:tailEnd/>
            </a:ln>
            <a:effectLst>
              <a:outerShdw blurRad="40000" dist="23000" dir="5400000" rotWithShape="0">
                <a:srgbClr val="808080">
                  <a:alpha val="34998"/>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S PGothic" panose="020B0600070205080204" pitchFamily="34" charset="-128"/>
              </a:endParaRPr>
            </a:p>
          </p:txBody>
        </p:sp>
        <p:pic>
          <p:nvPicPr>
            <p:cNvPr id="8" name="Picture 1">
              <a:extLst>
                <a:ext uri="{FF2B5EF4-FFF2-40B4-BE49-F238E27FC236}">
                  <a16:creationId xmlns:a16="http://schemas.microsoft.com/office/drawing/2014/main" id="{6ACC5543-84EB-4F2E-ACF5-2C85F4DBB321}"/>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1520" y="5904656"/>
              <a:ext cx="1470585" cy="7647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1933570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tone room with a sign&#10;&#10;AI-generated content may be incorrect.">
            <a:extLst>
              <a:ext uri="{FF2B5EF4-FFF2-40B4-BE49-F238E27FC236}">
                <a16:creationId xmlns:a16="http://schemas.microsoft.com/office/drawing/2014/main" id="{94DCC8DB-B56F-29DB-80C6-88E4A06B58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1255" y="248441"/>
            <a:ext cx="8481490" cy="6361118"/>
          </a:xfrm>
          <a:prstGeom prst="rect">
            <a:avLst/>
          </a:prstGeom>
          <a:ln>
            <a:solidFill>
              <a:schemeClr val="tx1"/>
            </a:solidFill>
          </a:ln>
        </p:spPr>
      </p:pic>
    </p:spTree>
    <p:extLst>
      <p:ext uri="{BB962C8B-B14F-4D97-AF65-F5344CB8AC3E}">
        <p14:creationId xmlns:p14="http://schemas.microsoft.com/office/powerpoint/2010/main" val="33191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5116" cy="6859116"/>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 name="Rounded Rectangle 1"/>
          <p:cNvSpPr/>
          <p:nvPr/>
        </p:nvSpPr>
        <p:spPr>
          <a:xfrm>
            <a:off x="5173631" y="2885103"/>
            <a:ext cx="3684252" cy="1552311"/>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is-IS" sz="2400" b="1" dirty="0">
                <a:solidFill>
                  <a:schemeClr val="tx1"/>
                </a:solidFill>
                <a:latin typeface="Century Gothic"/>
                <a:cs typeface="Century Gothic"/>
              </a:rPr>
              <a:t>….</a:t>
            </a:r>
            <a:r>
              <a:rPr lang="en-US" sz="2400" b="1" dirty="0">
                <a:solidFill>
                  <a:schemeClr val="tx1"/>
                </a:solidFill>
                <a:latin typeface="Century Gothic"/>
                <a:cs typeface="Century Gothic"/>
              </a:rPr>
              <a:t>Run the race with perseverance. Keep on going, and don’t give up!</a:t>
            </a:r>
            <a:r>
              <a:rPr lang="is-IS" sz="2400" b="1" dirty="0">
                <a:solidFill>
                  <a:schemeClr val="tx1"/>
                </a:solidFill>
                <a:latin typeface="Century Gothic"/>
                <a:cs typeface="Century Gothic"/>
              </a:rPr>
              <a:t>….</a:t>
            </a:r>
            <a:endParaRPr lang="en-US" sz="2400" b="1" dirty="0">
              <a:solidFill>
                <a:schemeClr val="tx1"/>
              </a:solidFill>
              <a:latin typeface="Century Gothic"/>
              <a:cs typeface="Century Gothic"/>
            </a:endParaRPr>
          </a:p>
        </p:txBody>
      </p:sp>
      <p:grpSp>
        <p:nvGrpSpPr>
          <p:cNvPr id="4" name="Group 3">
            <a:extLst>
              <a:ext uri="{FF2B5EF4-FFF2-40B4-BE49-F238E27FC236}">
                <a16:creationId xmlns:a16="http://schemas.microsoft.com/office/drawing/2014/main" id="{CF1D9D28-E8E5-4204-A76A-941419BB321F}"/>
              </a:ext>
            </a:extLst>
          </p:cNvPr>
          <p:cNvGrpSpPr>
            <a:grpSpLocks/>
          </p:cNvGrpSpPr>
          <p:nvPr/>
        </p:nvGrpSpPr>
        <p:grpSpPr bwMode="auto">
          <a:xfrm>
            <a:off x="116486" y="6216650"/>
            <a:ext cx="882650" cy="503238"/>
            <a:chOff x="251520" y="5877272"/>
            <a:chExt cx="1512168" cy="792088"/>
          </a:xfrm>
        </p:grpSpPr>
        <p:sp>
          <p:nvSpPr>
            <p:cNvPr id="5" name="Rectangle 4">
              <a:extLst>
                <a:ext uri="{FF2B5EF4-FFF2-40B4-BE49-F238E27FC236}">
                  <a16:creationId xmlns:a16="http://schemas.microsoft.com/office/drawing/2014/main" id="{74E7AAFE-4F3C-4B9A-891F-F4C4114D301C}"/>
                </a:ext>
              </a:extLst>
            </p:cNvPr>
            <p:cNvSpPr>
              <a:spLocks noChangeArrowheads="1"/>
            </p:cNvSpPr>
            <p:nvPr/>
          </p:nvSpPr>
          <p:spPr bwMode="auto">
            <a:xfrm>
              <a:off x="251520" y="5877272"/>
              <a:ext cx="1512168" cy="792088"/>
            </a:xfrm>
            <a:prstGeom prst="rect">
              <a:avLst/>
            </a:prstGeom>
            <a:solidFill>
              <a:sysClr val="window" lastClr="FFFFFF"/>
            </a:solidFill>
            <a:ln w="9525">
              <a:solidFill>
                <a:sysClr val="window" lastClr="FFFFFF"/>
              </a:solidFill>
              <a:miter lim="800000"/>
              <a:headEnd/>
              <a:tailEnd/>
            </a:ln>
            <a:effectLst>
              <a:outerShdw blurRad="40000" dist="23000" dir="5400000" rotWithShape="0">
                <a:srgbClr val="808080">
                  <a:alpha val="34998"/>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S PGothic" panose="020B0600070205080204" pitchFamily="34" charset="-128"/>
              </a:endParaRPr>
            </a:p>
          </p:txBody>
        </p:sp>
        <p:pic>
          <p:nvPicPr>
            <p:cNvPr id="6" name="Picture 1">
              <a:extLst>
                <a:ext uri="{FF2B5EF4-FFF2-40B4-BE49-F238E27FC236}">
                  <a16:creationId xmlns:a16="http://schemas.microsoft.com/office/drawing/2014/main" id="{27D69F8D-2344-4736-BE30-1B373C776FC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1520" y="5904656"/>
              <a:ext cx="1470585" cy="7647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154703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638C2B-D574-EEF0-454E-6F70D2410E16}"/>
              </a:ext>
            </a:extLst>
          </p:cNvPr>
          <p:cNvSpPr txBox="1">
            <a:spLocks noChangeArrowheads="1"/>
          </p:cNvSpPr>
          <p:nvPr/>
        </p:nvSpPr>
        <p:spPr bwMode="auto">
          <a:xfrm>
            <a:off x="132888" y="4150543"/>
            <a:ext cx="8878224" cy="2640723"/>
          </a:xfrm>
          <a:prstGeom prst="rect">
            <a:avLst/>
          </a:prstGeom>
          <a:solidFill>
            <a:schemeClr val="bg1">
              <a:alpha val="57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en-GB" sz="2800" b="1" dirty="0">
                <a:latin typeface="Century Gothic" panose="020B0502020202020204" pitchFamily="34" charset="0"/>
                <a:ea typeface="MS Mincho" panose="02020609040205080304" pitchFamily="49" charset="-128"/>
                <a:cs typeface="Tahoma" panose="020B0604030504040204" pitchFamily="34" charset="0"/>
              </a:rPr>
              <a:t>….I wonder why it was so important to Paul that he told others about Jesus?....</a:t>
            </a:r>
          </a:p>
          <a:p>
            <a:pPr algn="ctr">
              <a:buNone/>
            </a:pPr>
            <a:endParaRPr lang="en-GB" sz="1200" b="1" dirty="0">
              <a:latin typeface="Century Gothic" panose="020B0502020202020204" pitchFamily="34" charset="0"/>
              <a:ea typeface="MS Mincho" panose="02020609040205080304" pitchFamily="49" charset="-128"/>
              <a:cs typeface="Tahoma" panose="020B0604030504040204" pitchFamily="34" charset="0"/>
            </a:endParaRPr>
          </a:p>
          <a:p>
            <a:pPr algn="ctr">
              <a:buNone/>
            </a:pPr>
            <a:r>
              <a:rPr lang="en-GB" sz="2800" b="1" dirty="0">
                <a:latin typeface="Century Gothic" panose="020B0502020202020204" pitchFamily="34" charset="0"/>
                <a:ea typeface="MS Mincho" panose="02020609040205080304" pitchFamily="49" charset="-128"/>
                <a:cs typeface="Tahoma" panose="020B0604030504040204" pitchFamily="34" charset="0"/>
              </a:rPr>
              <a:t>….I wonder what this might mean for us, today?....</a:t>
            </a:r>
          </a:p>
          <a:p>
            <a:pPr algn="ctr">
              <a:buNone/>
            </a:pPr>
            <a:r>
              <a:rPr lang="en-GB" sz="2800" b="1" dirty="0">
                <a:latin typeface="Century Gothic" panose="020B0502020202020204" pitchFamily="34" charset="0"/>
                <a:ea typeface="MS Mincho" panose="02020609040205080304" pitchFamily="49" charset="-128"/>
                <a:cs typeface="Tahoma" panose="020B0604030504040204" pitchFamily="34" charset="0"/>
              </a:rPr>
              <a:t>….I wonder what difficulties we might be facing or things we might need help with?....</a:t>
            </a:r>
          </a:p>
        </p:txBody>
      </p:sp>
      <p:pic>
        <p:nvPicPr>
          <p:cNvPr id="4" name="Picture 1">
            <a:extLst>
              <a:ext uri="{FF2B5EF4-FFF2-40B4-BE49-F238E27FC236}">
                <a16:creationId xmlns:a16="http://schemas.microsoft.com/office/drawing/2014/main" id="{3FB3AD50-47CA-0B0D-81CE-D70465FAC77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78635" y="236577"/>
            <a:ext cx="4986730" cy="3740200"/>
          </a:xfrm>
          <a:prstGeom prst="rect">
            <a:avLst/>
          </a:prstGeom>
          <a:noFill/>
          <a:ln>
            <a:solidFill>
              <a:schemeClr val="tx1"/>
            </a:solid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4239230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iterate type="lt">
                                    <p:tmPct val="10000"/>
                                  </p:iterate>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iterate type="lt">
                                    <p:tmPct val="10000"/>
                                  </p:iterate>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2" grpId="1" uiExpand="1"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ackpack on a path in a forest&#10;&#10;AI-generated content may be incorrect.">
            <a:extLst>
              <a:ext uri="{FF2B5EF4-FFF2-40B4-BE49-F238E27FC236}">
                <a16:creationId xmlns:a16="http://schemas.microsoft.com/office/drawing/2014/main" id="{750FF216-83A4-DFFD-E408-FCD5752D30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2190"/>
            <a:ext cx="9144000" cy="6093619"/>
          </a:xfrm>
          <a:prstGeom prst="rect">
            <a:avLst/>
          </a:prstGeom>
          <a:ln>
            <a:solidFill>
              <a:schemeClr val="tx1"/>
            </a:solidFill>
          </a:ln>
        </p:spPr>
      </p:pic>
      <p:sp>
        <p:nvSpPr>
          <p:cNvPr id="4" name="Rectangle 3">
            <a:extLst>
              <a:ext uri="{FF2B5EF4-FFF2-40B4-BE49-F238E27FC236}">
                <a16:creationId xmlns:a16="http://schemas.microsoft.com/office/drawing/2014/main" id="{DD6FC2DA-CE8D-0D8A-BC56-F2915FDECEE2}"/>
              </a:ext>
            </a:extLst>
          </p:cNvPr>
          <p:cNvSpPr/>
          <p:nvPr/>
        </p:nvSpPr>
        <p:spPr>
          <a:xfrm>
            <a:off x="179512" y="5108991"/>
            <a:ext cx="6984776" cy="1200329"/>
          </a:xfrm>
          <a:prstGeom prst="rect">
            <a:avLst/>
          </a:prstGeom>
          <a:solidFill>
            <a:schemeClr val="bg1">
              <a:alpha val="32000"/>
            </a:schemeClr>
          </a:solid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a typeface="MS PGothic" panose="020B0600070205080204" pitchFamily="34" charset="-128"/>
                <a:cs typeface="+mn-cs"/>
              </a:rPr>
              <a:t>To boldly go….</a:t>
            </a:r>
          </a:p>
        </p:txBody>
      </p:sp>
      <p:sp>
        <p:nvSpPr>
          <p:cNvPr id="2" name="TextBox 1">
            <a:extLst>
              <a:ext uri="{FF2B5EF4-FFF2-40B4-BE49-F238E27FC236}">
                <a16:creationId xmlns:a16="http://schemas.microsoft.com/office/drawing/2014/main" id="{C915A484-A256-790D-0F0B-E24885CAB256}"/>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3533138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6AF151-1187-E427-0D33-3EB9AD6A797E}"/>
              </a:ext>
            </a:extLst>
          </p:cNvPr>
          <p:cNvSpPr txBox="1"/>
          <p:nvPr/>
        </p:nvSpPr>
        <p:spPr>
          <a:xfrm>
            <a:off x="143508" y="3534415"/>
            <a:ext cx="8856984" cy="3046988"/>
          </a:xfrm>
          <a:prstGeom prst="rect">
            <a:avLst/>
          </a:prstGeom>
          <a:noFill/>
        </p:spPr>
        <p:txBody>
          <a:bodyPr wrap="square">
            <a:spAutoFit/>
          </a:bodyPr>
          <a:lstStyle/>
          <a:p>
            <a:pPr>
              <a:buNone/>
            </a:pPr>
            <a:r>
              <a:rPr lang="en-GB" sz="3200" b="1" dirty="0">
                <a:effectLst/>
                <a:latin typeface="Century Gothic" panose="020B0502020202020204" pitchFamily="34" charset="0"/>
                <a:ea typeface="MS Mincho" panose="02020609040205080304" pitchFamily="49" charset="-128"/>
                <a:cs typeface="Times New Roman" panose="02020603050405020304" pitchFamily="18" charset="0"/>
              </a:rPr>
              <a:t>Dear God</a:t>
            </a:r>
          </a:p>
          <a:p>
            <a:pPr>
              <a:buNone/>
            </a:pPr>
            <a:r>
              <a:rPr lang="en-GB" sz="3200" b="1" dirty="0">
                <a:effectLst/>
                <a:latin typeface="Century Gothic" panose="020B0502020202020204" pitchFamily="34" charset="0"/>
                <a:ea typeface="MS Mincho" panose="02020609040205080304" pitchFamily="49" charset="-128"/>
                <a:cs typeface="Times New Roman" panose="02020603050405020304" pitchFamily="18" charset="0"/>
              </a:rPr>
              <a:t>Thank you for the inspiration of Paul – how he trusted you and didn’t give up. </a:t>
            </a:r>
          </a:p>
          <a:p>
            <a:pPr>
              <a:buNone/>
            </a:pPr>
            <a:r>
              <a:rPr lang="en-GB" sz="3200" b="1" dirty="0">
                <a:effectLst/>
                <a:latin typeface="Century Gothic" panose="020B0502020202020204" pitchFamily="34" charset="0"/>
                <a:ea typeface="MS Mincho" panose="02020609040205080304" pitchFamily="49" charset="-128"/>
                <a:cs typeface="Times New Roman" panose="02020603050405020304" pitchFamily="18" charset="0"/>
              </a:rPr>
              <a:t>When hard times come, please help us to keep on going and not give up. Be with us we pray. </a:t>
            </a:r>
          </a:p>
        </p:txBody>
      </p:sp>
      <p:pic>
        <p:nvPicPr>
          <p:cNvPr id="6" name="Picture 1" descr="08_Paul_Silas_Prison_1024.jpg">
            <a:extLst>
              <a:ext uri="{FF2B5EF4-FFF2-40B4-BE49-F238E27FC236}">
                <a16:creationId xmlns:a16="http://schemas.microsoft.com/office/drawing/2014/main" id="{F4C45B59-BE77-BEE5-BEE4-5CC99BA14869}"/>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2914" y="213503"/>
            <a:ext cx="3303228" cy="2477421"/>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1" descr="11_Paul_Shipwrecked_1024.jpg">
            <a:extLst>
              <a:ext uri="{FF2B5EF4-FFF2-40B4-BE49-F238E27FC236}">
                <a16:creationId xmlns:a16="http://schemas.microsoft.com/office/drawing/2014/main" id="{89FB9FEA-A175-B39B-7A19-35F380B9A87E}"/>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15729" y="1238571"/>
            <a:ext cx="3303228" cy="2477421"/>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
            <a:extLst>
              <a:ext uri="{FF2B5EF4-FFF2-40B4-BE49-F238E27FC236}">
                <a16:creationId xmlns:a16="http://schemas.microsoft.com/office/drawing/2014/main" id="{BCA86696-9BE2-8E00-5E36-5ADBD9066DD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09094" y="213503"/>
            <a:ext cx="3052579" cy="2289527"/>
          </a:xfrm>
          <a:prstGeom prst="rect">
            <a:avLst/>
          </a:prstGeom>
          <a:noFill/>
          <a:ln>
            <a:solidFill>
              <a:schemeClr val="tx1"/>
            </a:solid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854780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A picture containing text&#10;&#10;Description automatically generated">
            <a:extLst>
              <a:ext uri="{FF2B5EF4-FFF2-40B4-BE49-F238E27FC236}">
                <a16:creationId xmlns:a16="http://schemas.microsoft.com/office/drawing/2014/main" id="{20B24564-7351-4BA6-BACC-5C8CEB36920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oad with grass and clouds in the sky&#10;&#10;AI-generated content may be incorrect.">
            <a:extLst>
              <a:ext uri="{FF2B5EF4-FFF2-40B4-BE49-F238E27FC236}">
                <a16:creationId xmlns:a16="http://schemas.microsoft.com/office/drawing/2014/main" id="{93632D00-F91B-3E50-BCB3-6C09F0158F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92894"/>
            <a:ext cx="9144000" cy="6272213"/>
          </a:xfrm>
          <a:prstGeom prst="rect">
            <a:avLst/>
          </a:prstGeom>
          <a:ln>
            <a:solidFill>
              <a:schemeClr val="tx1"/>
            </a:solidFill>
          </a:ln>
        </p:spPr>
      </p:pic>
      <p:sp>
        <p:nvSpPr>
          <p:cNvPr id="4" name="TextBox 3">
            <a:extLst>
              <a:ext uri="{FF2B5EF4-FFF2-40B4-BE49-F238E27FC236}">
                <a16:creationId xmlns:a16="http://schemas.microsoft.com/office/drawing/2014/main" id="{7E1B75B5-7F33-4224-92ED-9F28CA4C97EB}"/>
              </a:ext>
            </a:extLst>
          </p:cNvPr>
          <p:cNvSpPr txBox="1">
            <a:spLocks noChangeArrowheads="1"/>
          </p:cNvSpPr>
          <p:nvPr/>
        </p:nvSpPr>
        <p:spPr bwMode="auto">
          <a:xfrm>
            <a:off x="539750" y="1536174"/>
            <a:ext cx="8064500" cy="3785652"/>
          </a:xfrm>
          <a:prstGeom prst="rect">
            <a:avLst/>
          </a:prstGeom>
          <a:solidFill>
            <a:schemeClr val="bg1">
              <a:alpha val="61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4000" b="1" dirty="0">
                <a:latin typeface="Century Gothic" panose="020B0502020202020204" pitchFamily="34" charset="0"/>
              </a:rPr>
              <a:t>Leader:</a:t>
            </a:r>
            <a:r>
              <a:rPr lang="en-GB" altLang="en-US" sz="4000" dirty="0">
                <a:latin typeface="Century Gothic" panose="020B0502020202020204" pitchFamily="34" charset="0"/>
              </a:rPr>
              <a:t> We have journeyed together today. As we leave this place and time and go into the day ahead…</a:t>
            </a: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ALL: …May God go with us. </a:t>
            </a:r>
            <a:endParaRPr lang="en-US" altLang="en-US" sz="4000" b="1" dirty="0">
              <a:latin typeface="Century Gothic" panose="020B0502020202020204" pitchFamily="34" charset="0"/>
            </a:endParaRPr>
          </a:p>
        </p:txBody>
      </p:sp>
      <p:sp>
        <p:nvSpPr>
          <p:cNvPr id="2" name="TextBox 1">
            <a:extLst>
              <a:ext uri="{FF2B5EF4-FFF2-40B4-BE49-F238E27FC236}">
                <a16:creationId xmlns:a16="http://schemas.microsoft.com/office/drawing/2014/main" id="{DAF20611-7FC4-F2DA-FD47-E900E9DC6E3F}"/>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3890540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dissolv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D22DF93-FF56-4500-9350-6963D249B16B}"/>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469787" y="589809"/>
            <a:ext cx="647813" cy="5446924"/>
          </a:xfrm>
          <a:prstGeom prst="rect">
            <a:avLst/>
          </a:prstGeom>
          <a:noFill/>
          <a:ln>
            <a:noFill/>
          </a:ln>
        </p:spPr>
      </p:pic>
      <p:pic>
        <p:nvPicPr>
          <p:cNvPr id="17" name="Picture 16">
            <a:extLst>
              <a:ext uri="{FF2B5EF4-FFF2-40B4-BE49-F238E27FC236}">
                <a16:creationId xmlns:a16="http://schemas.microsoft.com/office/drawing/2014/main" id="{C83F091B-A4FF-4097-8814-7F685BEDC18D}"/>
              </a:ext>
            </a:extLst>
          </p:cNvPr>
          <p:cNvPicPr/>
          <p:nvPr/>
        </p:nvPicPr>
        <p:blipFill rotWithShape="1">
          <a:blip r:embed="rId4" cstate="email">
            <a:extLst>
              <a:ext uri="{28A0092B-C50C-407E-A947-70E740481C1C}">
                <a14:useLocalDpi xmlns:a14="http://schemas.microsoft.com/office/drawing/2010/main"/>
              </a:ext>
            </a:extLst>
          </a:blip>
          <a:srcRect/>
          <a:stretch/>
        </p:blipFill>
        <p:spPr bwMode="auto">
          <a:xfrm rot="21406443">
            <a:off x="1121490" y="705538"/>
            <a:ext cx="647814" cy="5446924"/>
          </a:xfrm>
          <a:prstGeom prst="rect">
            <a:avLst/>
          </a:prstGeom>
          <a:noFill/>
          <a:ln>
            <a:noFill/>
          </a:ln>
        </p:spPr>
      </p:pic>
      <p:pic>
        <p:nvPicPr>
          <p:cNvPr id="18" name="Picture 17">
            <a:extLst>
              <a:ext uri="{FF2B5EF4-FFF2-40B4-BE49-F238E27FC236}">
                <a16:creationId xmlns:a16="http://schemas.microsoft.com/office/drawing/2014/main" id="{0BCFCE7E-CD6D-4673-A491-9B4BA7A2E081}"/>
              </a:ext>
            </a:extLst>
          </p:cNvPr>
          <p:cNvPicPr/>
          <p:nvPr/>
        </p:nvPicPr>
        <p:blipFill rotWithShape="1">
          <a:blip r:embed="rId5" cstate="email">
            <a:extLst>
              <a:ext uri="{28A0092B-C50C-407E-A947-70E740481C1C}">
                <a14:useLocalDpi xmlns:a14="http://schemas.microsoft.com/office/drawing/2010/main"/>
              </a:ext>
            </a:extLst>
          </a:blip>
          <a:srcRect/>
          <a:stretch/>
        </p:blipFill>
        <p:spPr bwMode="auto">
          <a:xfrm rot="237306">
            <a:off x="1682580" y="174943"/>
            <a:ext cx="647815" cy="5446924"/>
          </a:xfrm>
          <a:prstGeom prst="rect">
            <a:avLst/>
          </a:prstGeom>
          <a:noFill/>
          <a:ln>
            <a:noFill/>
          </a:ln>
        </p:spPr>
      </p:pic>
      <p:pic>
        <p:nvPicPr>
          <p:cNvPr id="19" name="Picture 18">
            <a:extLst>
              <a:ext uri="{FF2B5EF4-FFF2-40B4-BE49-F238E27FC236}">
                <a16:creationId xmlns:a16="http://schemas.microsoft.com/office/drawing/2014/main" id="{A5A7D75D-FA92-42C1-ACBF-A08E3D5F50B5}"/>
              </a:ext>
            </a:extLst>
          </p:cNvPr>
          <p:cNvPicPr/>
          <p:nvPr/>
        </p:nvPicPr>
        <p:blipFill rotWithShape="1">
          <a:blip r:embed="rId6" cstate="email">
            <a:extLst>
              <a:ext uri="{28A0092B-C50C-407E-A947-70E740481C1C}">
                <a14:useLocalDpi xmlns:a14="http://schemas.microsoft.com/office/drawing/2010/main"/>
              </a:ext>
            </a:extLst>
          </a:blip>
          <a:srcRect/>
          <a:stretch/>
        </p:blipFill>
        <p:spPr bwMode="auto">
          <a:xfrm rot="21255226">
            <a:off x="2463859" y="784542"/>
            <a:ext cx="647815" cy="5446924"/>
          </a:xfrm>
          <a:prstGeom prst="rect">
            <a:avLst/>
          </a:prstGeom>
          <a:noFill/>
          <a:ln>
            <a:noFill/>
          </a:ln>
        </p:spPr>
      </p:pic>
      <p:pic>
        <p:nvPicPr>
          <p:cNvPr id="20" name="Picture 19">
            <a:extLst>
              <a:ext uri="{FF2B5EF4-FFF2-40B4-BE49-F238E27FC236}">
                <a16:creationId xmlns:a16="http://schemas.microsoft.com/office/drawing/2014/main" id="{3EC5B6CC-E58B-47DA-A6AC-F7489D0B8137}"/>
              </a:ext>
            </a:extLst>
          </p:cNvPr>
          <p:cNvPicPr/>
          <p:nvPr/>
        </p:nvPicPr>
        <p:blipFill rotWithShape="1">
          <a:blip r:embed="rId7" cstate="email">
            <a:extLst>
              <a:ext uri="{28A0092B-C50C-407E-A947-70E740481C1C}">
                <a14:useLocalDpi xmlns:a14="http://schemas.microsoft.com/office/drawing/2010/main"/>
              </a:ext>
            </a:extLst>
          </a:blip>
          <a:srcRect/>
          <a:stretch/>
        </p:blipFill>
        <p:spPr bwMode="auto">
          <a:xfrm>
            <a:off x="3335747" y="369676"/>
            <a:ext cx="647815" cy="5446924"/>
          </a:xfrm>
          <a:prstGeom prst="rect">
            <a:avLst/>
          </a:prstGeom>
          <a:noFill/>
          <a:ln>
            <a:noFill/>
          </a:ln>
        </p:spPr>
      </p:pic>
      <p:pic>
        <p:nvPicPr>
          <p:cNvPr id="21" name="Picture 20">
            <a:extLst>
              <a:ext uri="{FF2B5EF4-FFF2-40B4-BE49-F238E27FC236}">
                <a16:creationId xmlns:a16="http://schemas.microsoft.com/office/drawing/2014/main" id="{2CC0B380-9E1F-4723-B33A-CB76B483F22C}"/>
              </a:ext>
            </a:extLst>
          </p:cNvPr>
          <p:cNvPicPr/>
          <p:nvPr/>
        </p:nvPicPr>
        <p:blipFill rotWithShape="1">
          <a:blip r:embed="rId8" cstate="email">
            <a:extLst>
              <a:ext uri="{28A0092B-C50C-407E-A947-70E740481C1C}">
                <a14:useLocalDpi xmlns:a14="http://schemas.microsoft.com/office/drawing/2010/main"/>
              </a:ext>
            </a:extLst>
          </a:blip>
          <a:srcRect/>
          <a:stretch/>
        </p:blipFill>
        <p:spPr bwMode="auto">
          <a:xfrm rot="281938">
            <a:off x="3875500" y="1009891"/>
            <a:ext cx="647815" cy="5446924"/>
          </a:xfrm>
          <a:prstGeom prst="rect">
            <a:avLst/>
          </a:prstGeom>
          <a:noFill/>
          <a:ln>
            <a:noFill/>
          </a:ln>
        </p:spPr>
      </p:pic>
      <p:pic>
        <p:nvPicPr>
          <p:cNvPr id="22" name="Picture 21">
            <a:extLst>
              <a:ext uri="{FF2B5EF4-FFF2-40B4-BE49-F238E27FC236}">
                <a16:creationId xmlns:a16="http://schemas.microsoft.com/office/drawing/2014/main" id="{E2C1DFE9-319A-4843-91C6-91024D69F758}"/>
              </a:ext>
            </a:extLst>
          </p:cNvPr>
          <p:cNvPicPr/>
          <p:nvPr/>
        </p:nvPicPr>
        <p:blipFill rotWithShape="1">
          <a:blip r:embed="rId9" cstate="email">
            <a:extLst>
              <a:ext uri="{28A0092B-C50C-407E-A947-70E740481C1C}">
                <a14:useLocalDpi xmlns:a14="http://schemas.microsoft.com/office/drawing/2010/main"/>
              </a:ext>
            </a:extLst>
          </a:blip>
          <a:srcRect/>
          <a:stretch/>
        </p:blipFill>
        <p:spPr bwMode="auto">
          <a:xfrm rot="20975626">
            <a:off x="4712941" y="369676"/>
            <a:ext cx="770467" cy="5446924"/>
          </a:xfrm>
          <a:prstGeom prst="rect">
            <a:avLst/>
          </a:prstGeom>
          <a:noFill/>
          <a:ln>
            <a:noFill/>
          </a:ln>
        </p:spPr>
      </p:pic>
      <p:pic>
        <p:nvPicPr>
          <p:cNvPr id="23" name="Picture 22">
            <a:extLst>
              <a:ext uri="{FF2B5EF4-FFF2-40B4-BE49-F238E27FC236}">
                <a16:creationId xmlns:a16="http://schemas.microsoft.com/office/drawing/2014/main" id="{B82F2F76-7235-4DA8-B36D-DE40FBA7CB8E}"/>
              </a:ext>
            </a:extLst>
          </p:cNvPr>
          <p:cNvPicPr/>
          <p:nvPr/>
        </p:nvPicPr>
        <p:blipFill rotWithShape="1">
          <a:blip r:embed="rId10" cstate="email">
            <a:extLst>
              <a:ext uri="{28A0092B-C50C-407E-A947-70E740481C1C}">
                <a14:useLocalDpi xmlns:a14="http://schemas.microsoft.com/office/drawing/2010/main"/>
              </a:ext>
            </a:extLst>
          </a:blip>
          <a:srcRect/>
          <a:stretch/>
        </p:blipFill>
        <p:spPr bwMode="auto">
          <a:xfrm rot="197988">
            <a:off x="5788913" y="706973"/>
            <a:ext cx="690148" cy="5446924"/>
          </a:xfrm>
          <a:prstGeom prst="rect">
            <a:avLst/>
          </a:prstGeom>
          <a:noFill/>
          <a:ln>
            <a:noFill/>
          </a:ln>
        </p:spPr>
      </p:pic>
      <p:pic>
        <p:nvPicPr>
          <p:cNvPr id="24" name="Picture 23">
            <a:extLst>
              <a:ext uri="{FF2B5EF4-FFF2-40B4-BE49-F238E27FC236}">
                <a16:creationId xmlns:a16="http://schemas.microsoft.com/office/drawing/2014/main" id="{8FDFBDBF-B8D8-49DC-80D7-94F7243301F4}"/>
              </a:ext>
            </a:extLst>
          </p:cNvPr>
          <p:cNvPicPr/>
          <p:nvPr/>
        </p:nvPicPr>
        <p:blipFill rotWithShape="1">
          <a:blip r:embed="rId11" cstate="email">
            <a:extLst>
              <a:ext uri="{28A0092B-C50C-407E-A947-70E740481C1C}">
                <a14:useLocalDpi xmlns:a14="http://schemas.microsoft.com/office/drawing/2010/main"/>
              </a:ext>
            </a:extLst>
          </a:blip>
          <a:srcRect/>
          <a:stretch/>
        </p:blipFill>
        <p:spPr bwMode="auto">
          <a:xfrm rot="21315935">
            <a:off x="6727886" y="364077"/>
            <a:ext cx="690148" cy="5446924"/>
          </a:xfrm>
          <a:prstGeom prst="rect">
            <a:avLst/>
          </a:prstGeom>
          <a:noFill/>
          <a:ln>
            <a:noFill/>
          </a:ln>
        </p:spPr>
      </p:pic>
      <p:pic>
        <p:nvPicPr>
          <p:cNvPr id="25" name="Picture 24">
            <a:extLst>
              <a:ext uri="{FF2B5EF4-FFF2-40B4-BE49-F238E27FC236}">
                <a16:creationId xmlns:a16="http://schemas.microsoft.com/office/drawing/2014/main" id="{2DCC1D65-82E2-4902-B5B0-6C4A320C04C1}"/>
              </a:ext>
            </a:extLst>
          </p:cNvPr>
          <p:cNvPicPr/>
          <p:nvPr/>
        </p:nvPicPr>
        <p:blipFill rotWithShape="1">
          <a:blip r:embed="rId12" cstate="email">
            <a:extLst>
              <a:ext uri="{28A0092B-C50C-407E-A947-70E740481C1C}">
                <a14:useLocalDpi xmlns:a14="http://schemas.microsoft.com/office/drawing/2010/main"/>
              </a:ext>
            </a:extLst>
          </a:blip>
          <a:srcRect/>
          <a:stretch/>
        </p:blipFill>
        <p:spPr bwMode="auto">
          <a:xfrm rot="277410">
            <a:off x="7592553" y="697653"/>
            <a:ext cx="831924" cy="5446924"/>
          </a:xfrm>
          <a:prstGeom prst="rect">
            <a:avLst/>
          </a:prstGeom>
          <a:noFill/>
          <a:ln>
            <a:noFill/>
          </a:ln>
        </p:spPr>
      </p:pic>
    </p:spTree>
    <p:extLst>
      <p:ext uri="{BB962C8B-B14F-4D97-AF65-F5344CB8AC3E}">
        <p14:creationId xmlns:p14="http://schemas.microsoft.com/office/powerpoint/2010/main" val="527331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descr="05_Paul_Conversion_1024.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2612" y="384459"/>
            <a:ext cx="8118776" cy="60890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p:nvPr/>
        </p:nvSpPr>
        <p:spPr>
          <a:xfrm>
            <a:off x="5847770" y="5188989"/>
            <a:ext cx="2626830" cy="1138773"/>
          </a:xfrm>
          <a:prstGeom prst="rect">
            <a:avLst/>
          </a:prstGeom>
          <a:noFill/>
          <a:ln>
            <a:solidFill>
              <a:schemeClr val="bg1"/>
            </a:solidFill>
          </a:ln>
        </p:spPr>
        <p:txBody>
          <a:bodyPr wrap="square" rtlCol="0">
            <a:spAutoFit/>
          </a:bodyPr>
          <a:lstStyle/>
          <a:p>
            <a:pPr algn="ctr"/>
            <a:r>
              <a:rPr lang="en-US" sz="4000" b="1" dirty="0">
                <a:solidFill>
                  <a:schemeClr val="bg1"/>
                </a:solidFill>
                <a:latin typeface="Century Gothic"/>
                <a:cs typeface="Century Gothic"/>
              </a:rPr>
              <a:t>St. Paul </a:t>
            </a:r>
          </a:p>
          <a:p>
            <a:pPr algn="ctr"/>
            <a:r>
              <a:rPr lang="en-US" sz="2800" i="1" dirty="0">
                <a:solidFill>
                  <a:schemeClr val="bg1"/>
                </a:solidFill>
                <a:latin typeface="Century Gothic"/>
                <a:cs typeface="Century Gothic"/>
              </a:rPr>
              <a:t>(AD5-67)</a:t>
            </a:r>
          </a:p>
        </p:txBody>
      </p:sp>
      <p:grpSp>
        <p:nvGrpSpPr>
          <p:cNvPr id="8" name="Group 3">
            <a:extLst>
              <a:ext uri="{FF2B5EF4-FFF2-40B4-BE49-F238E27FC236}">
                <a16:creationId xmlns:a16="http://schemas.microsoft.com/office/drawing/2014/main" id="{7495E4D4-947B-48A6-B9C9-58048D714C37}"/>
              </a:ext>
            </a:extLst>
          </p:cNvPr>
          <p:cNvGrpSpPr>
            <a:grpSpLocks/>
          </p:cNvGrpSpPr>
          <p:nvPr/>
        </p:nvGrpSpPr>
        <p:grpSpPr bwMode="auto">
          <a:xfrm>
            <a:off x="250825" y="6165850"/>
            <a:ext cx="882650" cy="503238"/>
            <a:chOff x="251520" y="5877272"/>
            <a:chExt cx="1512168" cy="792088"/>
          </a:xfrm>
        </p:grpSpPr>
        <p:sp>
          <p:nvSpPr>
            <p:cNvPr id="9" name="Rectangle 8">
              <a:extLst>
                <a:ext uri="{FF2B5EF4-FFF2-40B4-BE49-F238E27FC236}">
                  <a16:creationId xmlns:a16="http://schemas.microsoft.com/office/drawing/2014/main" id="{CEF06441-E53A-44DE-9D1C-28BBCF14D12D}"/>
                </a:ext>
              </a:extLst>
            </p:cNvPr>
            <p:cNvSpPr>
              <a:spLocks noChangeArrowheads="1"/>
            </p:cNvSpPr>
            <p:nvPr/>
          </p:nvSpPr>
          <p:spPr bwMode="auto">
            <a:xfrm>
              <a:off x="251520" y="5877272"/>
              <a:ext cx="1512168" cy="792088"/>
            </a:xfrm>
            <a:prstGeom prst="rect">
              <a:avLst/>
            </a:prstGeom>
            <a:solidFill>
              <a:sysClr val="window" lastClr="FFFFFF"/>
            </a:solidFill>
            <a:ln w="9525">
              <a:solidFill>
                <a:sysClr val="window" lastClr="FFFFFF"/>
              </a:solidFill>
              <a:miter lim="800000"/>
              <a:headEnd/>
              <a:tailEnd/>
            </a:ln>
            <a:effectLst>
              <a:outerShdw blurRad="40000" dist="23000" dir="5400000" rotWithShape="0">
                <a:srgbClr val="808080">
                  <a:alpha val="34998"/>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S PGothic" panose="020B0600070205080204" pitchFamily="34" charset="-128"/>
              </a:endParaRPr>
            </a:p>
          </p:txBody>
        </p:sp>
        <p:pic>
          <p:nvPicPr>
            <p:cNvPr id="10" name="Picture 1">
              <a:extLst>
                <a:ext uri="{FF2B5EF4-FFF2-40B4-BE49-F238E27FC236}">
                  <a16:creationId xmlns:a16="http://schemas.microsoft.com/office/drawing/2014/main" id="{0D8CA1D8-7442-405C-BAE5-3054AFA75F8A}"/>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1520" y="5904656"/>
              <a:ext cx="1470585" cy="7647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294518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a:extLst>
              <a:ext uri="{FF2B5EF4-FFF2-40B4-BE49-F238E27FC236}">
                <a16:creationId xmlns:a16="http://schemas.microsoft.com/office/drawing/2014/main" id="{99C51E2C-D4B3-49B5-8A95-5A9F1A49221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0988" y="412750"/>
            <a:ext cx="4862512" cy="581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a:extLst>
              <a:ext uri="{FF2B5EF4-FFF2-40B4-BE49-F238E27FC236}">
                <a16:creationId xmlns:a16="http://schemas.microsoft.com/office/drawing/2014/main" id="{F3C62DF5-8A51-4D7B-945D-6343092C44B3}"/>
              </a:ext>
            </a:extLst>
          </p:cNvPr>
          <p:cNvSpPr txBox="1"/>
          <p:nvPr/>
        </p:nvSpPr>
        <p:spPr>
          <a:xfrm>
            <a:off x="5240338" y="1536700"/>
            <a:ext cx="3800475" cy="3784600"/>
          </a:xfrm>
          <a:prstGeom prst="rect">
            <a:avLst/>
          </a:prstGeom>
          <a:noFill/>
        </p:spPr>
        <p:txBody>
          <a:bodyPr>
            <a:spAutoFit/>
          </a:bodyPr>
          <a:lstStyle/>
          <a:p>
            <a:pPr algn="ctr" eaLnBrk="1" fontAlgn="auto" hangingPunct="1">
              <a:spcBef>
                <a:spcPts val="0"/>
              </a:spcBef>
              <a:spcAft>
                <a:spcPts val="0"/>
              </a:spcAft>
              <a:defRPr/>
            </a:pPr>
            <a:r>
              <a:rPr lang="en-US" sz="6000" b="1" dirty="0">
                <a:solidFill>
                  <a:prstClr val="white"/>
                </a:solidFill>
                <a:latin typeface="Century Gothic"/>
                <a:ea typeface="+mn-ea"/>
                <a:cs typeface="Century Gothic"/>
              </a:rPr>
              <a:t>What’s in the rucksack today?</a:t>
            </a:r>
          </a:p>
        </p:txBody>
      </p:sp>
      <p:sp>
        <p:nvSpPr>
          <p:cNvPr id="8196" name="TextBox 1">
            <a:extLst>
              <a:ext uri="{FF2B5EF4-FFF2-40B4-BE49-F238E27FC236}">
                <a16:creationId xmlns:a16="http://schemas.microsoft.com/office/drawing/2014/main" id="{A5DD95E9-FCC8-44AC-A965-DEBA9EBE50D0}"/>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en-GB" altLang="en-US" sz="1100" i="1">
                <a:solidFill>
                  <a:srgbClr val="FFFFFF"/>
                </a:solidFill>
                <a:latin typeface="Century Gothic" panose="020B0502020202020204" pitchFamily="34" charset="0"/>
              </a:rPr>
              <a:t>Picture copyright-free from pixabay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5414726"/>
            <a:ext cx="8534400" cy="923330"/>
          </a:xfrm>
          <a:prstGeom prst="rect">
            <a:avLst/>
          </a:prstGeom>
          <a:noFill/>
        </p:spPr>
        <p:txBody>
          <a:bodyPr wrap="square" rtlCol="0">
            <a:spAutoFit/>
          </a:bodyPr>
          <a:lstStyle/>
          <a:p>
            <a:pPr algn="ctr"/>
            <a:r>
              <a:rPr lang="en-US" sz="5400" b="1" dirty="0">
                <a:latin typeface="Century Gothic"/>
                <a:cs typeface="Century Gothic"/>
              </a:rPr>
              <a:t>Through many dangers…</a:t>
            </a:r>
          </a:p>
        </p:txBody>
      </p:sp>
      <p:pic>
        <p:nvPicPr>
          <p:cNvPr id="5" name="Picture 4">
            <a:extLst>
              <a:ext uri="{FF2B5EF4-FFF2-40B4-BE49-F238E27FC236}">
                <a16:creationId xmlns:a16="http://schemas.microsoft.com/office/drawing/2014/main" id="{B97CAC23-C5AE-4DCE-AA90-B9AC3302538A}"/>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977787" y="369676"/>
            <a:ext cx="7188427" cy="4771259"/>
          </a:xfrm>
          <a:prstGeom prst="rect">
            <a:avLst/>
          </a:prstGeom>
          <a:noFill/>
          <a:ln>
            <a:noFill/>
          </a:ln>
        </p:spPr>
      </p:pic>
      <p:sp>
        <p:nvSpPr>
          <p:cNvPr id="6" name="TextBox 1">
            <a:extLst>
              <a:ext uri="{FF2B5EF4-FFF2-40B4-BE49-F238E27FC236}">
                <a16:creationId xmlns:a16="http://schemas.microsoft.com/office/drawing/2014/main" id="{CA8FD24B-5373-43CE-B1DB-36E9B10D2E7A}"/>
              </a:ext>
            </a:extLst>
          </p:cNvPr>
          <p:cNvSpPr txBox="1">
            <a:spLocks noChangeArrowheads="1"/>
          </p:cNvSpPr>
          <p:nvPr/>
        </p:nvSpPr>
        <p:spPr bwMode="auto">
          <a:xfrm>
            <a:off x="-509059" y="51075"/>
            <a:ext cx="3338513"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pPr>
            <a:r>
              <a:rPr lang="en-GB" altLang="en-US" sz="1100" i="1" dirty="0">
                <a:solidFill>
                  <a:prstClr val="white"/>
                </a:solidFill>
                <a:latin typeface="Century Gothic" panose="020B0502020202020204" pitchFamily="34" charset="0"/>
              </a:rPr>
              <a:t>Picture copyright-free from </a:t>
            </a:r>
            <a:r>
              <a:rPr lang="en-GB" altLang="en-US" sz="1100" i="1" dirty="0" err="1">
                <a:solidFill>
                  <a:prstClr val="white"/>
                </a:solidFill>
                <a:latin typeface="Century Gothic" panose="020B0502020202020204" pitchFamily="34" charset="0"/>
              </a:rPr>
              <a:t>pixabay</a:t>
            </a:r>
            <a:endParaRPr lang="en-GB" altLang="en-US" sz="1100" i="1"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2743194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12E6710-97F4-41FE-B212-8637F7FFAF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899624">
            <a:off x="784325" y="137359"/>
            <a:ext cx="3456463" cy="6045200"/>
          </a:xfrm>
          <a:prstGeom prst="rect">
            <a:avLst/>
          </a:prstGeom>
        </p:spPr>
      </p:pic>
      <p:pic>
        <p:nvPicPr>
          <p:cNvPr id="3" name="Picture 2"/>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0" b="100000" l="0" r="100000">
                        <a14:foregroundMark x1="18600" y1="61268" x2="18600" y2="61268"/>
                        <a14:foregroundMark x1="35700" y1="1232" x2="35700" y2="1232"/>
                        <a14:backgroundMark x1="6400" y1="27817" x2="6400" y2="27817"/>
                        <a14:backgroundMark x1="35300" y1="2993" x2="35300" y2="2993"/>
                      </a14:backgroundRemoval>
                    </a14:imgEffect>
                  </a14:imgLayer>
                </a14:imgProps>
              </a:ext>
              <a:ext uri="{28A0092B-C50C-407E-A947-70E740481C1C}">
                <a14:useLocalDpi xmlns:a14="http://schemas.microsoft.com/office/drawing/2010/main"/>
              </a:ext>
            </a:extLst>
          </a:blip>
          <a:srcRect b="1985"/>
          <a:stretch/>
        </p:blipFill>
        <p:spPr>
          <a:xfrm rot="635635">
            <a:off x="3342602" y="636475"/>
            <a:ext cx="4454988" cy="2480197"/>
          </a:xfrm>
          <a:prstGeom prst="rect">
            <a:avLst/>
          </a:prstGeom>
        </p:spPr>
      </p:pic>
      <p:sp>
        <p:nvSpPr>
          <p:cNvPr id="6" name="TextBox 1">
            <a:extLst>
              <a:ext uri="{FF2B5EF4-FFF2-40B4-BE49-F238E27FC236}">
                <a16:creationId xmlns:a16="http://schemas.microsoft.com/office/drawing/2014/main" id="{9D006B1E-4B0A-4A8E-8027-262DD9DD5CC1}"/>
              </a:ext>
            </a:extLst>
          </p:cNvPr>
          <p:cNvSpPr txBox="1">
            <a:spLocks noChangeArrowheads="1"/>
          </p:cNvSpPr>
          <p:nvPr/>
        </p:nvSpPr>
        <p:spPr bwMode="auto">
          <a:xfrm>
            <a:off x="-509059" y="6411913"/>
            <a:ext cx="3338513"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pPr>
            <a:r>
              <a:rPr lang="en-GB" altLang="en-US" sz="1100" i="1" dirty="0">
                <a:solidFill>
                  <a:prstClr val="white"/>
                </a:solidFill>
                <a:latin typeface="Century Gothic" panose="020B0502020202020204" pitchFamily="34" charset="0"/>
              </a:rPr>
              <a:t>Picture copyright-free from </a:t>
            </a:r>
            <a:r>
              <a:rPr lang="en-GB" altLang="en-US" sz="1100" i="1" dirty="0" err="1">
                <a:solidFill>
                  <a:prstClr val="white"/>
                </a:solidFill>
                <a:latin typeface="Century Gothic" panose="020B0502020202020204" pitchFamily="34" charset="0"/>
              </a:rPr>
              <a:t>pixabay</a:t>
            </a:r>
            <a:endParaRPr lang="en-GB" altLang="en-US" sz="1100" i="1" dirty="0">
              <a:solidFill>
                <a:prstClr val="white"/>
              </a:solidFill>
              <a:latin typeface="Century Gothic" panose="020B0502020202020204" pitchFamily="34" charset="0"/>
            </a:endParaRPr>
          </a:p>
        </p:txBody>
      </p:sp>
      <p:sp>
        <p:nvSpPr>
          <p:cNvPr id="4" name="TextBox 3"/>
          <p:cNvSpPr txBox="1"/>
          <p:nvPr/>
        </p:nvSpPr>
        <p:spPr>
          <a:xfrm rot="659332">
            <a:off x="5314483" y="1406969"/>
            <a:ext cx="1138666" cy="1862048"/>
          </a:xfrm>
          <a:prstGeom prst="rect">
            <a:avLst/>
          </a:prstGeom>
          <a:noFill/>
        </p:spPr>
        <p:txBody>
          <a:bodyPr wrap="square" rtlCol="0">
            <a:spAutoFit/>
          </a:bodyPr>
          <a:lstStyle/>
          <a:p>
            <a:pPr algn="ctr"/>
            <a:r>
              <a:rPr lang="en-US" sz="11500" b="1" dirty="0">
                <a:solidFill>
                  <a:schemeClr val="bg1"/>
                </a:solidFill>
                <a:latin typeface="Century Gothic"/>
                <a:cs typeface="Century Gothic"/>
              </a:rPr>
              <a:t>1</a:t>
            </a:r>
          </a:p>
        </p:txBody>
      </p:sp>
    </p:spTree>
    <p:extLst>
      <p:ext uri="{BB962C8B-B14F-4D97-AF65-F5344CB8AC3E}">
        <p14:creationId xmlns:p14="http://schemas.microsoft.com/office/powerpoint/2010/main" val="16231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5116" cy="6859116"/>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grpSp>
        <p:nvGrpSpPr>
          <p:cNvPr id="6" name="Group 3">
            <a:extLst>
              <a:ext uri="{FF2B5EF4-FFF2-40B4-BE49-F238E27FC236}">
                <a16:creationId xmlns:a16="http://schemas.microsoft.com/office/drawing/2014/main" id="{1EF673C3-2B85-43F2-A8A6-BA2160F4543B}"/>
              </a:ext>
            </a:extLst>
          </p:cNvPr>
          <p:cNvGrpSpPr>
            <a:grpSpLocks/>
          </p:cNvGrpSpPr>
          <p:nvPr/>
        </p:nvGrpSpPr>
        <p:grpSpPr bwMode="auto">
          <a:xfrm>
            <a:off x="8124169" y="124937"/>
            <a:ext cx="882650" cy="503238"/>
            <a:chOff x="251520" y="5877272"/>
            <a:chExt cx="1512168" cy="792088"/>
          </a:xfrm>
        </p:grpSpPr>
        <p:sp>
          <p:nvSpPr>
            <p:cNvPr id="7" name="Rectangle 6">
              <a:extLst>
                <a:ext uri="{FF2B5EF4-FFF2-40B4-BE49-F238E27FC236}">
                  <a16:creationId xmlns:a16="http://schemas.microsoft.com/office/drawing/2014/main" id="{0E43516C-8818-4C27-B147-11B6FAA4FEBF}"/>
                </a:ext>
              </a:extLst>
            </p:cNvPr>
            <p:cNvSpPr>
              <a:spLocks noChangeArrowheads="1"/>
            </p:cNvSpPr>
            <p:nvPr/>
          </p:nvSpPr>
          <p:spPr bwMode="auto">
            <a:xfrm>
              <a:off x="251520" y="5877272"/>
              <a:ext cx="1512168" cy="792088"/>
            </a:xfrm>
            <a:prstGeom prst="rect">
              <a:avLst/>
            </a:prstGeom>
            <a:solidFill>
              <a:sysClr val="window" lastClr="FFFFFF"/>
            </a:solidFill>
            <a:ln w="9525">
              <a:solidFill>
                <a:sysClr val="window" lastClr="FFFFFF"/>
              </a:solidFill>
              <a:miter lim="800000"/>
              <a:headEnd/>
              <a:tailEnd/>
            </a:ln>
            <a:effectLst>
              <a:outerShdw blurRad="40000" dist="23000" dir="5400000" rotWithShape="0">
                <a:srgbClr val="808080">
                  <a:alpha val="34998"/>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S PGothic" panose="020B0600070205080204" pitchFamily="34" charset="-128"/>
              </a:endParaRPr>
            </a:p>
          </p:txBody>
        </p:sp>
        <p:pic>
          <p:nvPicPr>
            <p:cNvPr id="8" name="Picture 1">
              <a:extLst>
                <a:ext uri="{FF2B5EF4-FFF2-40B4-BE49-F238E27FC236}">
                  <a16:creationId xmlns:a16="http://schemas.microsoft.com/office/drawing/2014/main" id="{33F7CA47-BDE9-4349-82E2-4AB4655FA1D2}"/>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1520" y="5904656"/>
              <a:ext cx="1470585" cy="7647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9" name="Group 8"/>
          <p:cNvGrpSpPr/>
          <p:nvPr/>
        </p:nvGrpSpPr>
        <p:grpSpPr>
          <a:xfrm>
            <a:off x="-884987" y="5443825"/>
            <a:ext cx="5967694" cy="866070"/>
            <a:chOff x="1588153" y="5991930"/>
            <a:chExt cx="5967694" cy="866070"/>
          </a:xfrm>
        </p:grpSpPr>
        <p:sp>
          <p:nvSpPr>
            <p:cNvPr id="10" name="TextBox 9"/>
            <p:cNvSpPr txBox="1"/>
            <p:nvPr/>
          </p:nvSpPr>
          <p:spPr>
            <a:xfrm>
              <a:off x="1588153" y="6127358"/>
              <a:ext cx="5967694" cy="707886"/>
            </a:xfrm>
            <a:prstGeom prst="rect">
              <a:avLst/>
            </a:prstGeom>
            <a:noFill/>
          </p:spPr>
          <p:txBody>
            <a:bodyPr wrap="square" rtlCol="0">
              <a:spAutoFit/>
            </a:bodyPr>
            <a:lstStyle/>
            <a:p>
              <a:pPr algn="ctr"/>
              <a:r>
                <a:rPr lang="en-US" sz="4000" b="1" dirty="0">
                  <a:solidFill>
                    <a:srgbClr val="FF0000"/>
                  </a:solidFill>
                  <a:latin typeface="Century Gothic"/>
                  <a:cs typeface="Century Gothic"/>
                </a:rPr>
                <a:t>DANGER!!</a:t>
              </a:r>
            </a:p>
          </p:txBody>
        </p:sp>
        <p:pic>
          <p:nvPicPr>
            <p:cNvPr id="11" name="Picture 10"/>
            <p:cNvPicPr>
              <a:picLocks noChangeAspect="1"/>
            </p:cNvPicPr>
            <p:nvPr/>
          </p:nvPicPr>
          <p:blipFill>
            <a:blip r:embed="rId5" cstate="email">
              <a:extLst>
                <a:ext uri="{BEBA8EAE-BF5A-486C-A8C5-ECC9F3942E4B}">
                  <a14:imgProps xmlns:a14="http://schemas.microsoft.com/office/drawing/2010/main">
                    <a14:imgLayer r:embed="rId6">
                      <a14:imgEffect>
                        <a14:backgroundRemoval t="901" b="100000" l="901" r="98874"/>
                      </a14:imgEffect>
                    </a14:imgLayer>
                  </a14:imgProps>
                </a:ext>
                <a:ext uri="{28A0092B-C50C-407E-A947-70E740481C1C}">
                  <a14:useLocalDpi xmlns:a14="http://schemas.microsoft.com/office/drawing/2010/main"/>
                </a:ext>
              </a:extLst>
            </a:blip>
            <a:stretch>
              <a:fillRect/>
            </a:stretch>
          </p:blipFill>
          <p:spPr>
            <a:xfrm>
              <a:off x="2515184" y="5991930"/>
              <a:ext cx="866070" cy="866070"/>
            </a:xfrm>
            <a:prstGeom prst="rect">
              <a:avLst/>
            </a:prstGeom>
          </p:spPr>
        </p:pic>
      </p:grpSp>
      <p:sp>
        <p:nvSpPr>
          <p:cNvPr id="12" name="TextBox 11"/>
          <p:cNvSpPr txBox="1"/>
          <p:nvPr/>
        </p:nvSpPr>
        <p:spPr>
          <a:xfrm>
            <a:off x="6533327" y="6399598"/>
            <a:ext cx="1590842" cy="369332"/>
          </a:xfrm>
          <a:prstGeom prst="rect">
            <a:avLst/>
          </a:prstGeom>
          <a:noFill/>
        </p:spPr>
        <p:txBody>
          <a:bodyPr wrap="square" rtlCol="0">
            <a:spAutoFit/>
          </a:bodyPr>
          <a:lstStyle/>
          <a:p>
            <a:r>
              <a:rPr lang="en-US" b="1" dirty="0">
                <a:latin typeface="Century Gothic"/>
                <a:cs typeface="Century Gothic"/>
              </a:rPr>
              <a:t>44-46 AD</a:t>
            </a:r>
          </a:p>
        </p:txBody>
      </p:sp>
    </p:spTree>
    <p:extLst>
      <p:ext uri="{BB962C8B-B14F-4D97-AF65-F5344CB8AC3E}">
        <p14:creationId xmlns:p14="http://schemas.microsoft.com/office/powerpoint/2010/main" val="3402405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12E6710-97F4-41FE-B212-8637F7FFAF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899624">
            <a:off x="784325" y="137359"/>
            <a:ext cx="3456463" cy="6045200"/>
          </a:xfrm>
          <a:prstGeom prst="rect">
            <a:avLst/>
          </a:prstGeom>
        </p:spPr>
      </p:pic>
      <p:pic>
        <p:nvPicPr>
          <p:cNvPr id="3" name="Picture 2"/>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0" b="100000" l="0" r="100000">
                        <a14:foregroundMark x1="18600" y1="61268" x2="18600" y2="61268"/>
                        <a14:foregroundMark x1="35700" y1="1232" x2="35700" y2="1232"/>
                        <a14:backgroundMark x1="6400" y1="27817" x2="6400" y2="27817"/>
                        <a14:backgroundMark x1="35300" y1="2993" x2="35300" y2="2993"/>
                      </a14:backgroundRemoval>
                    </a14:imgEffect>
                  </a14:imgLayer>
                </a14:imgProps>
              </a:ext>
              <a:ext uri="{28A0092B-C50C-407E-A947-70E740481C1C}">
                <a14:useLocalDpi xmlns:a14="http://schemas.microsoft.com/office/drawing/2010/main"/>
              </a:ext>
            </a:extLst>
          </a:blip>
          <a:srcRect b="1985"/>
          <a:stretch/>
        </p:blipFill>
        <p:spPr>
          <a:xfrm rot="635635">
            <a:off x="3342602" y="636475"/>
            <a:ext cx="4454988" cy="2480197"/>
          </a:xfrm>
          <a:prstGeom prst="rect">
            <a:avLst/>
          </a:prstGeom>
        </p:spPr>
      </p:pic>
      <p:sp>
        <p:nvSpPr>
          <p:cNvPr id="6" name="TextBox 1">
            <a:extLst>
              <a:ext uri="{FF2B5EF4-FFF2-40B4-BE49-F238E27FC236}">
                <a16:creationId xmlns:a16="http://schemas.microsoft.com/office/drawing/2014/main" id="{9D006B1E-4B0A-4A8E-8027-262DD9DD5CC1}"/>
              </a:ext>
            </a:extLst>
          </p:cNvPr>
          <p:cNvSpPr txBox="1">
            <a:spLocks noChangeArrowheads="1"/>
          </p:cNvSpPr>
          <p:nvPr/>
        </p:nvSpPr>
        <p:spPr bwMode="auto">
          <a:xfrm>
            <a:off x="-509059" y="6411913"/>
            <a:ext cx="3338513"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pPr>
            <a:r>
              <a:rPr lang="en-GB" altLang="en-US" sz="1100" i="1" dirty="0">
                <a:solidFill>
                  <a:prstClr val="white"/>
                </a:solidFill>
                <a:latin typeface="Century Gothic" panose="020B0502020202020204" pitchFamily="34" charset="0"/>
              </a:rPr>
              <a:t>Picture copyright-free from </a:t>
            </a:r>
            <a:r>
              <a:rPr lang="en-GB" altLang="en-US" sz="1100" i="1" dirty="0" err="1">
                <a:solidFill>
                  <a:prstClr val="white"/>
                </a:solidFill>
                <a:latin typeface="Century Gothic" panose="020B0502020202020204" pitchFamily="34" charset="0"/>
              </a:rPr>
              <a:t>pixabay</a:t>
            </a:r>
            <a:endParaRPr lang="en-GB" altLang="en-US" sz="1100" i="1" dirty="0">
              <a:solidFill>
                <a:prstClr val="white"/>
              </a:solidFill>
              <a:latin typeface="Century Gothic" panose="020B0502020202020204" pitchFamily="34" charset="0"/>
            </a:endParaRPr>
          </a:p>
        </p:txBody>
      </p:sp>
      <p:sp>
        <p:nvSpPr>
          <p:cNvPr id="4" name="TextBox 3"/>
          <p:cNvSpPr txBox="1"/>
          <p:nvPr/>
        </p:nvSpPr>
        <p:spPr>
          <a:xfrm rot="659332">
            <a:off x="5314483" y="1406969"/>
            <a:ext cx="1138666" cy="1862048"/>
          </a:xfrm>
          <a:prstGeom prst="rect">
            <a:avLst/>
          </a:prstGeom>
          <a:noFill/>
        </p:spPr>
        <p:txBody>
          <a:bodyPr wrap="square" rtlCol="0">
            <a:spAutoFit/>
          </a:bodyPr>
          <a:lstStyle/>
          <a:p>
            <a:pPr algn="ctr"/>
            <a:r>
              <a:rPr lang="en-US" sz="11500" b="1" dirty="0">
                <a:solidFill>
                  <a:schemeClr val="bg1"/>
                </a:solidFill>
                <a:latin typeface="Century Gothic"/>
                <a:cs typeface="Century Gothic"/>
              </a:rPr>
              <a:t>2</a:t>
            </a:r>
          </a:p>
        </p:txBody>
      </p:sp>
    </p:spTree>
    <p:extLst>
      <p:ext uri="{BB962C8B-B14F-4D97-AF65-F5344CB8AC3E}">
        <p14:creationId xmlns:p14="http://schemas.microsoft.com/office/powerpoint/2010/main" val="2443406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1383</TotalTime>
  <Words>2026</Words>
  <Application>Microsoft Office PowerPoint</Application>
  <PresentationFormat>On-screen Show (4:3)</PresentationFormat>
  <Paragraphs>164</Paragraphs>
  <Slides>33</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MS PGothic</vt:lpstr>
      <vt:lpstr>Arial</vt:lpstr>
      <vt:lpstr>Calibri</vt:lpstr>
      <vt:lpstr>Cambria</vt:lpstr>
      <vt:lpstr>Century Gothic</vt:lpstr>
      <vt:lpstr>Symbol</vt:lpstr>
      <vt:lpstr>Times</vt:lpstr>
      <vt:lpstr> Black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Boxer</dc:creator>
  <cp:lastModifiedBy>Rachel Boxer</cp:lastModifiedBy>
  <cp:revision>47</cp:revision>
  <dcterms:created xsi:type="dcterms:W3CDTF">2017-05-20T16:34:29Z</dcterms:created>
  <dcterms:modified xsi:type="dcterms:W3CDTF">2025-04-04T10:23:10Z</dcterms:modified>
</cp:coreProperties>
</file>