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5"/>
  </p:notesMasterIdLst>
  <p:sldIdLst>
    <p:sldId id="473" r:id="rId4"/>
    <p:sldId id="432" r:id="rId5"/>
    <p:sldId id="472" r:id="rId6"/>
    <p:sldId id="418" r:id="rId7"/>
    <p:sldId id="416" r:id="rId8"/>
    <p:sldId id="258" r:id="rId9"/>
    <p:sldId id="257" r:id="rId10"/>
    <p:sldId id="259" r:id="rId11"/>
    <p:sldId id="264" r:id="rId12"/>
    <p:sldId id="420" r:id="rId13"/>
    <p:sldId id="280" r:id="rId14"/>
    <p:sldId id="419" r:id="rId15"/>
    <p:sldId id="256" r:id="rId16"/>
    <p:sldId id="426" r:id="rId17"/>
    <p:sldId id="427" r:id="rId18"/>
    <p:sldId id="428" r:id="rId19"/>
    <p:sldId id="429" r:id="rId20"/>
    <p:sldId id="414" r:id="rId21"/>
    <p:sldId id="382" r:id="rId22"/>
    <p:sldId id="474" r:id="rId23"/>
    <p:sldId id="4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67C44-BB38-4BC7-A834-867970A63CEB}" v="33" dt="2025-01-13T20:33:13.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77" autoAdjust="0"/>
  </p:normalViewPr>
  <p:slideViewPr>
    <p:cSldViewPr snapToGrid="0" snapToObjects="1">
      <p:cViewPr varScale="1">
        <p:scale>
          <a:sx n="66" d="100"/>
          <a:sy n="66" d="100"/>
        </p:scale>
        <p:origin x="1848"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D967C44-BB38-4BC7-A834-867970A63CEB}"/>
    <pc:docChg chg="undo custSel addSld delSld modSld sldOrd">
      <pc:chgData name="Rachel Boxer" userId="6da37c9f42e40059" providerId="LiveId" clId="{0D967C44-BB38-4BC7-A834-867970A63CEB}" dt="2025-01-14T15:56:05.874" v="818"/>
      <pc:docMkLst>
        <pc:docMk/>
      </pc:docMkLst>
      <pc:sldChg chg="add del ord modNotesTx">
        <pc:chgData name="Rachel Boxer" userId="6da37c9f42e40059" providerId="LiveId" clId="{0D967C44-BB38-4BC7-A834-867970A63CEB}" dt="2025-01-13T20:12:30.766" v="60" actId="5793"/>
        <pc:sldMkLst>
          <pc:docMk/>
          <pc:sldMk cId="557438313" sldId="256"/>
        </pc:sldMkLst>
      </pc:sldChg>
      <pc:sldChg chg="addSp modSp modAnim modNotesTx">
        <pc:chgData name="Rachel Boxer" userId="6da37c9f42e40059" providerId="LiveId" clId="{0D967C44-BB38-4BC7-A834-867970A63CEB}" dt="2025-01-13T20:29:23.787" v="683" actId="20577"/>
        <pc:sldMkLst>
          <pc:docMk/>
          <pc:sldMk cId="0" sldId="257"/>
        </pc:sldMkLst>
        <pc:spChg chg="add mod">
          <ac:chgData name="Rachel Boxer" userId="6da37c9f42e40059" providerId="LiveId" clId="{0D967C44-BB38-4BC7-A834-867970A63CEB}" dt="2025-01-13T20:28:03.460" v="628"/>
          <ac:spMkLst>
            <pc:docMk/>
            <pc:sldMk cId="0" sldId="257"/>
            <ac:spMk id="2" creationId="{16B66781-F1E9-7713-47F3-C2C2681A6852}"/>
          </ac:spMkLst>
        </pc:spChg>
      </pc:sldChg>
      <pc:sldChg chg="addSp modSp mod modAnim modNotesTx">
        <pc:chgData name="Rachel Boxer" userId="6da37c9f42e40059" providerId="LiveId" clId="{0D967C44-BB38-4BC7-A834-867970A63CEB}" dt="2025-01-13T20:29:12.004" v="674" actId="20577"/>
        <pc:sldMkLst>
          <pc:docMk/>
          <pc:sldMk cId="0" sldId="258"/>
        </pc:sldMkLst>
        <pc:spChg chg="add mod">
          <ac:chgData name="Rachel Boxer" userId="6da37c9f42e40059" providerId="LiveId" clId="{0D967C44-BB38-4BC7-A834-867970A63CEB}" dt="2025-01-13T20:27:57.920" v="627" actId="1076"/>
          <ac:spMkLst>
            <pc:docMk/>
            <pc:sldMk cId="0" sldId="258"/>
            <ac:spMk id="2" creationId="{A877A953-5033-9FBF-BE77-F4A7B61E4D19}"/>
          </ac:spMkLst>
        </pc:spChg>
      </pc:sldChg>
      <pc:sldChg chg="addSp modSp modAnim modNotesTx">
        <pc:chgData name="Rachel Boxer" userId="6da37c9f42e40059" providerId="LiveId" clId="{0D967C44-BB38-4BC7-A834-867970A63CEB}" dt="2025-01-13T20:29:33.841" v="686" actId="20577"/>
        <pc:sldMkLst>
          <pc:docMk/>
          <pc:sldMk cId="0" sldId="259"/>
        </pc:sldMkLst>
        <pc:spChg chg="add mod">
          <ac:chgData name="Rachel Boxer" userId="6da37c9f42e40059" providerId="LiveId" clId="{0D967C44-BB38-4BC7-A834-867970A63CEB}" dt="2025-01-13T20:28:07.056" v="629"/>
          <ac:spMkLst>
            <pc:docMk/>
            <pc:sldMk cId="0" sldId="259"/>
            <ac:spMk id="2" creationId="{26FCFFCB-583B-17F7-983A-2918812D53E2}"/>
          </ac:spMkLst>
        </pc:spChg>
      </pc:sldChg>
      <pc:sldChg chg="addSp modSp modAnim modNotesTx">
        <pc:chgData name="Rachel Boxer" userId="6da37c9f42e40059" providerId="LiveId" clId="{0D967C44-BB38-4BC7-A834-867970A63CEB}" dt="2025-01-13T20:29:42.728" v="691" actId="20577"/>
        <pc:sldMkLst>
          <pc:docMk/>
          <pc:sldMk cId="0" sldId="264"/>
        </pc:sldMkLst>
        <pc:spChg chg="add mod">
          <ac:chgData name="Rachel Boxer" userId="6da37c9f42e40059" providerId="LiveId" clId="{0D967C44-BB38-4BC7-A834-867970A63CEB}" dt="2025-01-13T20:28:10.236" v="630"/>
          <ac:spMkLst>
            <pc:docMk/>
            <pc:sldMk cId="0" sldId="264"/>
            <ac:spMk id="2" creationId="{99C07CD1-518B-96FD-8440-C1CB7BADBA32}"/>
          </ac:spMkLst>
        </pc:spChg>
      </pc:sldChg>
      <pc:sldChg chg="addSp modSp modAnim modNotesTx">
        <pc:chgData name="Rachel Boxer" userId="6da37c9f42e40059" providerId="LiveId" clId="{0D967C44-BB38-4BC7-A834-867970A63CEB}" dt="2025-01-13T20:29:59.925" v="699" actId="20577"/>
        <pc:sldMkLst>
          <pc:docMk/>
          <pc:sldMk cId="0" sldId="280"/>
        </pc:sldMkLst>
        <pc:spChg chg="add mod">
          <ac:chgData name="Rachel Boxer" userId="6da37c9f42e40059" providerId="LiveId" clId="{0D967C44-BB38-4BC7-A834-867970A63CEB}" dt="2025-01-13T20:28:16.556" v="632"/>
          <ac:spMkLst>
            <pc:docMk/>
            <pc:sldMk cId="0" sldId="280"/>
            <ac:spMk id="2" creationId="{1B7A4208-FE67-34D5-1A45-C0425E3350AB}"/>
          </ac:spMkLst>
        </pc:spChg>
      </pc:sldChg>
      <pc:sldChg chg="del">
        <pc:chgData name="Rachel Boxer" userId="6da37c9f42e40059" providerId="LiveId" clId="{0D967C44-BB38-4BC7-A834-867970A63CEB}" dt="2025-01-13T19:02:48.850" v="3" actId="47"/>
        <pc:sldMkLst>
          <pc:docMk/>
          <pc:sldMk cId="0" sldId="300"/>
        </pc:sldMkLst>
      </pc:sldChg>
      <pc:sldChg chg="del">
        <pc:chgData name="Rachel Boxer" userId="6da37c9f42e40059" providerId="LiveId" clId="{0D967C44-BB38-4BC7-A834-867970A63CEB}" dt="2025-01-13T20:22:14.778" v="519" actId="47"/>
        <pc:sldMkLst>
          <pc:docMk/>
          <pc:sldMk cId="739981137" sldId="340"/>
        </pc:sldMkLst>
      </pc:sldChg>
      <pc:sldChg chg="add del">
        <pc:chgData name="Rachel Boxer" userId="6da37c9f42e40059" providerId="LiveId" clId="{0D967C44-BB38-4BC7-A834-867970A63CEB}" dt="2025-01-13T19:04:01.020" v="9" actId="47"/>
        <pc:sldMkLst>
          <pc:docMk/>
          <pc:sldMk cId="121226754" sldId="373"/>
        </pc:sldMkLst>
      </pc:sldChg>
      <pc:sldChg chg="add del modNotesTx">
        <pc:chgData name="Rachel Boxer" userId="6da37c9f42e40059" providerId="LiveId" clId="{0D967C44-BB38-4BC7-A834-867970A63CEB}" dt="2025-01-13T20:33:41.724" v="712" actId="20577"/>
        <pc:sldMkLst>
          <pc:docMk/>
          <pc:sldMk cId="3157799048" sldId="382"/>
        </pc:sldMkLst>
      </pc:sldChg>
      <pc:sldChg chg="del">
        <pc:chgData name="Rachel Boxer" userId="6da37c9f42e40059" providerId="LiveId" clId="{0D967C44-BB38-4BC7-A834-867970A63CEB}" dt="2025-01-13T20:22:14.778" v="519" actId="47"/>
        <pc:sldMkLst>
          <pc:docMk/>
          <pc:sldMk cId="2753351405" sldId="383"/>
        </pc:sldMkLst>
      </pc:sldChg>
      <pc:sldChg chg="addSp modSp modAnim modNotesTx">
        <pc:chgData name="Rachel Boxer" userId="6da37c9f42e40059" providerId="LiveId" clId="{0D967C44-BB38-4BC7-A834-867970A63CEB}" dt="2025-01-13T20:33:13.837" v="704"/>
        <pc:sldMkLst>
          <pc:docMk/>
          <pc:sldMk cId="998726749" sldId="414"/>
        </pc:sldMkLst>
        <pc:picChg chg="add mod">
          <ac:chgData name="Rachel Boxer" userId="6da37c9f42e40059" providerId="LiveId" clId="{0D967C44-BB38-4BC7-A834-867970A63CEB}" dt="2025-01-13T20:24:07.581" v="527"/>
          <ac:picMkLst>
            <pc:docMk/>
            <pc:sldMk cId="998726749" sldId="414"/>
            <ac:picMk id="2" creationId="{CBD3E697-AA53-CDE1-59E7-858B46D25A8F}"/>
          </ac:picMkLst>
        </pc:picChg>
      </pc:sldChg>
      <pc:sldChg chg="del">
        <pc:chgData name="Rachel Boxer" userId="6da37c9f42e40059" providerId="LiveId" clId="{0D967C44-BB38-4BC7-A834-867970A63CEB}" dt="2025-01-13T20:22:14.778" v="519" actId="47"/>
        <pc:sldMkLst>
          <pc:docMk/>
          <pc:sldMk cId="2409308937" sldId="415"/>
        </pc:sldMkLst>
      </pc:sldChg>
      <pc:sldChg chg="modNotesTx">
        <pc:chgData name="Rachel Boxer" userId="6da37c9f42e40059" providerId="LiveId" clId="{0D967C44-BB38-4BC7-A834-867970A63CEB}" dt="2025-01-13T20:04:28.747" v="13" actId="20577"/>
        <pc:sldMkLst>
          <pc:docMk/>
          <pc:sldMk cId="3911344285" sldId="416"/>
        </pc:sldMkLst>
      </pc:sldChg>
      <pc:sldChg chg="modNotesTx">
        <pc:chgData name="Rachel Boxer" userId="6da37c9f42e40059" providerId="LiveId" clId="{0D967C44-BB38-4BC7-A834-867970A63CEB}" dt="2025-01-13T20:04:24.038" v="11" actId="20577"/>
        <pc:sldMkLst>
          <pc:docMk/>
          <pc:sldMk cId="2898101825" sldId="418"/>
        </pc:sldMkLst>
      </pc:sldChg>
      <pc:sldChg chg="addSp modSp modAnim modNotesTx">
        <pc:chgData name="Rachel Boxer" userId="6da37c9f42e40059" providerId="LiveId" clId="{0D967C44-BB38-4BC7-A834-867970A63CEB}" dt="2025-01-13T20:30:07.259" v="703" actId="20577"/>
        <pc:sldMkLst>
          <pc:docMk/>
          <pc:sldMk cId="1806497963" sldId="419"/>
        </pc:sldMkLst>
        <pc:spChg chg="add mod">
          <ac:chgData name="Rachel Boxer" userId="6da37c9f42e40059" providerId="LiveId" clId="{0D967C44-BB38-4BC7-A834-867970A63CEB}" dt="2025-01-13T20:28:21.696" v="633"/>
          <ac:spMkLst>
            <pc:docMk/>
            <pc:sldMk cId="1806497963" sldId="419"/>
            <ac:spMk id="2" creationId="{D8DE15B2-C1D8-D150-F2A3-3557A43CA5AF}"/>
          </ac:spMkLst>
        </pc:spChg>
      </pc:sldChg>
      <pc:sldChg chg="addSp modSp modAnim modNotesTx">
        <pc:chgData name="Rachel Boxer" userId="6da37c9f42e40059" providerId="LiveId" clId="{0D967C44-BB38-4BC7-A834-867970A63CEB}" dt="2025-01-13T20:29:50.329" v="695" actId="20577"/>
        <pc:sldMkLst>
          <pc:docMk/>
          <pc:sldMk cId="0" sldId="420"/>
        </pc:sldMkLst>
        <pc:spChg chg="add mod">
          <ac:chgData name="Rachel Boxer" userId="6da37c9f42e40059" providerId="LiveId" clId="{0D967C44-BB38-4BC7-A834-867970A63CEB}" dt="2025-01-13T20:28:12.480" v="631"/>
          <ac:spMkLst>
            <pc:docMk/>
            <pc:sldMk cId="0" sldId="420"/>
            <ac:spMk id="2" creationId="{9040BAC6-9E3F-BBDC-9EC4-4D1EA76D6774}"/>
          </ac:spMkLst>
        </pc:spChg>
      </pc:sldChg>
      <pc:sldChg chg="del modNotesTx">
        <pc:chgData name="Rachel Boxer" userId="6da37c9f42e40059" providerId="LiveId" clId="{0D967C44-BB38-4BC7-A834-867970A63CEB}" dt="2025-01-13T20:06:19.434" v="18" actId="47"/>
        <pc:sldMkLst>
          <pc:docMk/>
          <pc:sldMk cId="2823459221" sldId="425"/>
        </pc:sldMkLst>
      </pc:sldChg>
      <pc:sldChg chg="modSp mod modNotesTx">
        <pc:chgData name="Rachel Boxer" userId="6da37c9f42e40059" providerId="LiveId" clId="{0D967C44-BB38-4BC7-A834-867970A63CEB}" dt="2025-01-13T21:52:23.839" v="774" actId="20577"/>
        <pc:sldMkLst>
          <pc:docMk/>
          <pc:sldMk cId="297224231" sldId="426"/>
        </pc:sldMkLst>
        <pc:spChg chg="mod">
          <ac:chgData name="Rachel Boxer" userId="6da37c9f42e40059" providerId="LiveId" clId="{0D967C44-BB38-4BC7-A834-867970A63CEB}" dt="2025-01-13T20:07:49.733" v="46" actId="20577"/>
          <ac:spMkLst>
            <pc:docMk/>
            <pc:sldMk cId="297224231" sldId="426"/>
            <ac:spMk id="5" creationId="{5EE376C0-B0EB-40DF-9B30-B14B39A1D1EE}"/>
          </ac:spMkLst>
        </pc:spChg>
      </pc:sldChg>
      <pc:sldChg chg="modNotesTx">
        <pc:chgData name="Rachel Boxer" userId="6da37c9f42e40059" providerId="LiveId" clId="{0D967C44-BB38-4BC7-A834-867970A63CEB}" dt="2025-01-13T20:12:50.125" v="64" actId="20577"/>
        <pc:sldMkLst>
          <pc:docMk/>
          <pc:sldMk cId="534712157" sldId="427"/>
        </pc:sldMkLst>
      </pc:sldChg>
      <pc:sldChg chg="modSp mod modAnim modNotesTx">
        <pc:chgData name="Rachel Boxer" userId="6da37c9f42e40059" providerId="LiveId" clId="{0D967C44-BB38-4BC7-A834-867970A63CEB}" dt="2025-01-14T15:10:33.346" v="817" actId="20577"/>
        <pc:sldMkLst>
          <pc:docMk/>
          <pc:sldMk cId="2926391649" sldId="428"/>
        </pc:sldMkLst>
        <pc:spChg chg="mod">
          <ac:chgData name="Rachel Boxer" userId="6da37c9f42e40059" providerId="LiveId" clId="{0D967C44-BB38-4BC7-A834-867970A63CEB}" dt="2025-01-13T20:20:57.134" v="512" actId="313"/>
          <ac:spMkLst>
            <pc:docMk/>
            <pc:sldMk cId="2926391649" sldId="428"/>
            <ac:spMk id="4" creationId="{E6657F75-7546-48FD-91D1-720360C8CE4C}"/>
          </ac:spMkLst>
        </pc:spChg>
      </pc:sldChg>
      <pc:sldChg chg="modNotesTx">
        <pc:chgData name="Rachel Boxer" userId="6da37c9f42e40059" providerId="LiveId" clId="{0D967C44-BB38-4BC7-A834-867970A63CEB}" dt="2025-01-14T15:56:05.874" v="818"/>
        <pc:sldMkLst>
          <pc:docMk/>
          <pc:sldMk cId="3401552683" sldId="429"/>
        </pc:sldMkLst>
      </pc:sldChg>
      <pc:sldChg chg="add del setBg">
        <pc:chgData name="Rachel Boxer" userId="6da37c9f42e40059" providerId="LiveId" clId="{0D967C44-BB38-4BC7-A834-867970A63CEB}" dt="2025-01-13T19:02:46.698" v="2"/>
        <pc:sldMkLst>
          <pc:docMk/>
          <pc:sldMk cId="0" sldId="432"/>
        </pc:sldMkLst>
      </pc:sldChg>
      <pc:sldChg chg="add del setBg">
        <pc:chgData name="Rachel Boxer" userId="6da37c9f42e40059" providerId="LiveId" clId="{0D967C44-BB38-4BC7-A834-867970A63CEB}" dt="2025-01-13T19:02:46.698" v="2"/>
        <pc:sldMkLst>
          <pc:docMk/>
          <pc:sldMk cId="480641431" sldId="472"/>
        </pc:sldMkLst>
      </pc:sldChg>
      <pc:sldChg chg="add del setBg">
        <pc:chgData name="Rachel Boxer" userId="6da37c9f42e40059" providerId="LiveId" clId="{0D967C44-BB38-4BC7-A834-867970A63CEB}" dt="2025-01-13T19:02:46.698" v="2"/>
        <pc:sldMkLst>
          <pc:docMk/>
          <pc:sldMk cId="683262553" sldId="473"/>
        </pc:sldMkLst>
      </pc:sldChg>
      <pc:sldChg chg="modSp add del modNotesTx">
        <pc:chgData name="Rachel Boxer" userId="6da37c9f42e40059" providerId="LiveId" clId="{0D967C44-BB38-4BC7-A834-867970A63CEB}" dt="2025-01-13T20:25:20.775" v="538" actId="20577"/>
        <pc:sldMkLst>
          <pc:docMk/>
          <pc:sldMk cId="4093315051" sldId="474"/>
        </pc:sldMkLst>
        <pc:spChg chg="mod">
          <ac:chgData name="Rachel Boxer" userId="6da37c9f42e40059" providerId="LiveId" clId="{0D967C44-BB38-4BC7-A834-867970A63CEB}" dt="2025-01-13T20:25:11.821" v="533" actId="20577"/>
          <ac:spMkLst>
            <pc:docMk/>
            <pc:sldMk cId="4093315051" sldId="474"/>
            <ac:spMk id="4" creationId="{E479CC60-1F04-45CC-8245-93E1BB2E8C68}"/>
          </ac:spMkLst>
        </pc:spChg>
      </pc:sldChg>
      <pc:sldChg chg="addSp delSp modSp add del mod">
        <pc:chgData name="Rachel Boxer" userId="6da37c9f42e40059" providerId="LiveId" clId="{0D967C44-BB38-4BC7-A834-867970A63CEB}" dt="2025-01-13T20:24:45.971" v="532" actId="12788"/>
        <pc:sldMkLst>
          <pc:docMk/>
          <pc:sldMk cId="1418223508" sldId="475"/>
        </pc:sldMkLst>
        <pc:grpChg chg="add mod">
          <ac:chgData name="Rachel Boxer" userId="6da37c9f42e40059" providerId="LiveId" clId="{0D967C44-BB38-4BC7-A834-867970A63CEB}" dt="2025-01-13T20:24:45.971" v="532" actId="12788"/>
          <ac:grpSpMkLst>
            <pc:docMk/>
            <pc:sldMk cId="1418223508" sldId="475"/>
            <ac:grpSpMk id="7" creationId="{F117B097-4F5A-587B-7173-CE8FA772D58A}"/>
          </ac:grpSpMkLst>
        </pc:grpChg>
        <pc:picChg chg="add mod">
          <ac:chgData name="Rachel Boxer" userId="6da37c9f42e40059" providerId="LiveId" clId="{0D967C44-BB38-4BC7-A834-867970A63CEB}" dt="2025-01-13T20:23:55.938" v="526"/>
          <ac:picMkLst>
            <pc:docMk/>
            <pc:sldMk cId="1418223508" sldId="475"/>
            <ac:picMk id="2" creationId="{73C8110D-4B75-3C52-BB55-FF5AC4C1D88F}"/>
          </ac:picMkLst>
        </pc:picChg>
        <pc:picChg chg="del">
          <ac:chgData name="Rachel Boxer" userId="6da37c9f42e40059" providerId="LiveId" clId="{0D967C44-BB38-4BC7-A834-867970A63CEB}" dt="2025-01-13T20:23:17.455" v="525" actId="478"/>
          <ac:picMkLst>
            <pc:docMk/>
            <pc:sldMk cId="1418223508" sldId="475"/>
            <ac:picMk id="3" creationId="{EC36427B-8922-EDB8-3488-DE9FB1621143}"/>
          </ac:picMkLst>
        </pc:picChg>
        <pc:picChg chg="del">
          <ac:chgData name="Rachel Boxer" userId="6da37c9f42e40059" providerId="LiveId" clId="{0D967C44-BB38-4BC7-A834-867970A63CEB}" dt="2025-01-13T20:23:17.455" v="525" actId="478"/>
          <ac:picMkLst>
            <pc:docMk/>
            <pc:sldMk cId="1418223508" sldId="475"/>
            <ac:picMk id="4" creationId="{C624C28A-225B-A4CD-4611-DE69E88FF94E}"/>
          </ac:picMkLst>
        </pc:picChg>
        <pc:picChg chg="add mod">
          <ac:chgData name="Rachel Boxer" userId="6da37c9f42e40059" providerId="LiveId" clId="{0D967C44-BB38-4BC7-A834-867970A63CEB}" dt="2025-01-13T20:24:42.646" v="531" actId="164"/>
          <ac:picMkLst>
            <pc:docMk/>
            <pc:sldMk cId="1418223508" sldId="475"/>
            <ac:picMk id="5" creationId="{C0605B40-2EA2-D709-2DC1-CC03C028C88A}"/>
          </ac:picMkLst>
        </pc:picChg>
        <pc:picChg chg="add mod">
          <ac:chgData name="Rachel Boxer" userId="6da37c9f42e40059" providerId="LiveId" clId="{0D967C44-BB38-4BC7-A834-867970A63CEB}" dt="2025-01-13T20:24:42.646" v="531" actId="164"/>
          <ac:picMkLst>
            <pc:docMk/>
            <pc:sldMk cId="1418223508" sldId="475"/>
            <ac:picMk id="6" creationId="{2538EB4B-395D-C293-FB58-3A728C3937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38127-4447-436D-9922-FD3018FC1557}" type="datetimeFigureOut">
              <a:rPr lang="en-GB" smtClean="0"/>
              <a:t>14/01/2025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A51ED-6BC5-4CFB-89D2-E1A1420AF81A}" type="slidenum">
              <a:rPr lang="en-GB" smtClean="0"/>
              <a:t>‹#›</a:t>
            </a:fld>
            <a:endParaRPr lang="en-GB"/>
          </a:p>
        </p:txBody>
      </p:sp>
    </p:spTree>
    <p:extLst>
      <p:ext uri="{BB962C8B-B14F-4D97-AF65-F5344CB8AC3E}">
        <p14:creationId xmlns:p14="http://schemas.microsoft.com/office/powerpoint/2010/main" val="18669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hear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8DBF-8DD6-7392-6382-3ACC69590EBE}"/>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709947E-5ACF-CF4C-9CFA-A36C44DDF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4AF2FE3-9426-CE30-0ADB-2FA8267B7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Hearts: </a:t>
            </a:r>
            <a:r>
              <a:rPr lang="en-GB" sz="2800" dirty="0">
                <a:hlinkClick r:id="rId3"/>
              </a:rPr>
              <a:t>British Sign Language BSL Video Dictionary - heart</a:t>
            </a:r>
            <a:endParaRPr lang="en-GB" sz="1800"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C19261D5-436A-2851-6214-F09E81BF8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6540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10: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So, Jonathan sent David away, knowing what that meant; knowing that they might never meet again; knowing how much he would miss his friendship, but wanting more than anything else to protect David and keep him safe.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0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000" dirty="0">
                <a:effectLst/>
                <a:latin typeface="Avenir Next LT Pro" panose="020B0504020202020204" pitchFamily="34" charset="0"/>
                <a:ea typeface="MS Mincho" panose="02020609040205080304" pitchFamily="49" charset="-128"/>
                <a:cs typeface="Times New Roman" panose="02020603050405020304" pitchFamily="18" charset="0"/>
              </a:rPr>
              <a:t>David and Jonathan –</a:t>
            </a:r>
            <a:r>
              <a:rPr lang="en-GB" sz="1000" b="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000" b="1" i="1" dirty="0">
                <a:effectLst/>
                <a:latin typeface="Avenir Next LT Pro" panose="020B0504020202020204" pitchFamily="34" charset="0"/>
                <a:ea typeface="MS Mincho" panose="02020609040205080304" pitchFamily="49" charset="-128"/>
                <a:cs typeface="Times New Roman" panose="02020603050405020304" pitchFamily="18" charset="0"/>
              </a:rPr>
              <a:t>the very best of friends</a:t>
            </a: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10</a:t>
            </a:fld>
            <a:endParaRPr lang="en-GB"/>
          </a:p>
        </p:txBody>
      </p:sp>
    </p:spTree>
    <p:extLst>
      <p:ext uri="{BB962C8B-B14F-4D97-AF65-F5344CB8AC3E}">
        <p14:creationId xmlns:p14="http://schemas.microsoft.com/office/powerpoint/2010/main" val="4294738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11: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David left the palace and went to live in Gath, a long way away, with sadness heavy in his heart. Maybe you can understand what he was feeling…..</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David and Jonathan –</a:t>
            </a: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200" b="1" i="1" dirty="0">
                <a:effectLst/>
                <a:latin typeface="Avenir Next LT Pro" panose="020B0504020202020204" pitchFamily="34" charset="0"/>
                <a:ea typeface="MS Mincho" panose="02020609040205080304" pitchFamily="49" charset="-128"/>
                <a:cs typeface="Times New Roman" panose="02020603050405020304" pitchFamily="18" charset="0"/>
              </a:rPr>
              <a:t>the very best of friends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11</a:t>
            </a:fld>
            <a:endParaRPr lang="en-GB"/>
          </a:p>
        </p:txBody>
      </p:sp>
    </p:spTree>
    <p:extLst>
      <p:ext uri="{BB962C8B-B14F-4D97-AF65-F5344CB8AC3E}">
        <p14:creationId xmlns:p14="http://schemas.microsoft.com/office/powerpoint/2010/main" val="2157372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Sadly, David never saw Jonathan again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[optional: for Jonathan died in battle beside his father.],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but he never forgot their friendship. He wrote: ‘I miss you most of all: you were like my brother, truly loyal to 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David and Jonathan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the very best of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I wonder what this story teaches 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12</a:t>
            </a:fld>
            <a:endParaRPr lang="en-GB"/>
          </a:p>
        </p:txBody>
      </p:sp>
    </p:spTree>
    <p:extLst>
      <p:ext uri="{BB962C8B-B14F-4D97-AF65-F5344CB8AC3E}">
        <p14:creationId xmlns:p14="http://schemas.microsoft.com/office/powerpoint/2010/main" val="311022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 Songs from the heart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As we’ve heard so far this term, there are many examples in the Psalms that David wrote where he shares feelings of sadness and anger – as well as words of great happiness and praise. It was not long after the separation from his best friend, Jonathan, that David wrote these words, expressing his sadness to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2782C-B553-4424-931B-E1317D1219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4291573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ahoma" panose="020B0604030504040204" pitchFamily="34" charset="0"/>
              </a:rPr>
              <a:t>Slide 14: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You have stored my tears</a:t>
            </a:r>
            <a:br>
              <a:rPr lang="en-GB" sz="1800" b="1" dirty="0">
                <a:effectLst/>
                <a:latin typeface="Calibri" panose="020F0502020204030204" pitchFamily="34" charset="0"/>
                <a:ea typeface="MS Mincho" panose="02020609040205080304" pitchFamily="49" charset="-128"/>
                <a:cs typeface="Times New Roman" panose="02020603050405020304" pitchFamily="18" charset="0"/>
              </a:rPr>
            </a:b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in your bottle</a:t>
            </a:r>
            <a:br>
              <a:rPr lang="en-GB" sz="1800" b="1" dirty="0">
                <a:effectLst/>
                <a:latin typeface="Calibri" panose="020F0502020204030204" pitchFamily="34" charset="0"/>
                <a:ea typeface="MS Mincho" panose="02020609040205080304" pitchFamily="49" charset="-128"/>
                <a:cs typeface="Times New Roman" panose="02020603050405020304" pitchFamily="18" charset="0"/>
              </a:rPr>
            </a:b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and counted each of them….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He also wrote in Psalm 34:</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…God is close to the </a:t>
            </a:r>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brokenhearted</a:t>
            </a:r>
            <a:r>
              <a:rPr lang="en-GB" sz="1800" b="1">
                <a:effectLst/>
                <a:latin typeface="Calibri" panose="020F0502020204030204" pitchFamily="34" charset="0"/>
                <a:ea typeface="MS Mincho" panose="02020609040205080304" pitchFamily="49" charset="-128"/>
                <a:cs typeface="Times New Roman" panose="02020603050405020304" pitchFamily="18" charset="0"/>
              </a:rPr>
              <a:t>….</a:t>
            </a:r>
          </a:p>
          <a:p>
            <a:pPr algn="ct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p>
            <a:pPr algn="l"/>
            <a:r>
              <a:rPr lang="en-GB" sz="1800" dirty="0">
                <a:effectLst/>
                <a:latin typeface="Avenir Next LT Pro" panose="020B0504020202020204" pitchFamily="34" charset="0"/>
                <a:ea typeface="MS Mincho" panose="02020609040205080304" pitchFamily="49" charset="-128"/>
                <a:cs typeface="Tahoma" panose="020B0604030504040204" pitchFamily="34" charset="0"/>
              </a:rPr>
              <a:t>David believed that God had not left him during the difficult times in his life, but instead was taking notice of every tear that David cried and keeping them, treasuring them almost, in his bottle. David’s tears mattered deeply to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lvl="0"/>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2A51ED-6BC5-4CFB-89D2-E1A1420AF81A}" type="slidenum">
              <a:rPr lang="en-GB" smtClean="0"/>
              <a:t>14</a:t>
            </a:fld>
            <a:endParaRPr lang="en-GB"/>
          </a:p>
        </p:txBody>
      </p:sp>
    </p:spTree>
    <p:extLst>
      <p:ext uri="{BB962C8B-B14F-4D97-AF65-F5344CB8AC3E}">
        <p14:creationId xmlns:p14="http://schemas.microsoft.com/office/powerpoint/2010/main" val="2559286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GB" sz="1200" b="1" kern="1200" dirty="0">
                <a:solidFill>
                  <a:schemeClr val="tx1"/>
                </a:solidFill>
                <a:effectLst/>
                <a:latin typeface="+mn-lt"/>
                <a:ea typeface="+mn-ea"/>
                <a:cs typeface="+mn-cs"/>
              </a:rPr>
              <a:t>Slide 15: </a:t>
            </a:r>
          </a:p>
          <a:p>
            <a:pPr algn="l">
              <a:buNone/>
            </a:pPr>
            <a:r>
              <a:rPr lang="en-GB" sz="1200" b="1" dirty="0">
                <a:solidFill>
                  <a:schemeClr val="bg1"/>
                </a:solidFill>
                <a:latin typeface="Century Gothic" panose="020B0502020202020204" pitchFamily="34" charset="0"/>
                <a:ea typeface="MS Mincho" panose="02020609040205080304" pitchFamily="49" charset="-128"/>
                <a:cs typeface="Tahoma" panose="020B0604030504040204" pitchFamily="34" charset="0"/>
              </a:rPr>
              <a:t>…. I wonder what you think about these words?</a:t>
            </a:r>
          </a:p>
          <a:p>
            <a:pPr algn="l">
              <a:buNone/>
            </a:pPr>
            <a:r>
              <a:rPr lang="en-GB" sz="1200" b="1" dirty="0">
                <a:solidFill>
                  <a:schemeClr val="bg1"/>
                </a:solidFill>
                <a:latin typeface="Century Gothic" panose="020B0502020202020204" pitchFamily="34" charset="0"/>
                <a:ea typeface="MS Mincho" panose="02020609040205080304" pitchFamily="49" charset="-128"/>
                <a:cs typeface="Tahoma" panose="020B0604030504040204" pitchFamily="34" charset="0"/>
              </a:rPr>
              <a:t>….I wonder if it helps to know that God sees – and counts – every tear?</a:t>
            </a:r>
          </a:p>
          <a:p>
            <a:pPr algn="l">
              <a:buNone/>
            </a:pPr>
            <a:r>
              <a:rPr lang="en-GB" sz="1200" b="1" dirty="0">
                <a:solidFill>
                  <a:schemeClr val="bg1"/>
                </a:solidFill>
                <a:latin typeface="Century Gothic" panose="020B0502020202020204" pitchFamily="34" charset="0"/>
                <a:ea typeface="MS Mincho" panose="02020609040205080304" pitchFamily="49" charset="-128"/>
                <a:cs typeface="Tahoma" panose="020B0604030504040204" pitchFamily="34" charset="0"/>
              </a:rPr>
              <a:t>….I wonder how these words might bring comfort when someone is sad?</a:t>
            </a:r>
          </a:p>
          <a:p>
            <a:pPr algn="l">
              <a:buNone/>
            </a:pPr>
            <a:endParaRPr lang="en-GB" sz="1200" b="1"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a:p>
            <a:pPr algn="l">
              <a:buNone/>
            </a:pPr>
            <a:endPar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lvl="0"/>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2A51ED-6BC5-4CFB-89D2-E1A1420AF81A}" type="slidenum">
              <a:rPr lang="en-GB" smtClean="0"/>
              <a:t>15</a:t>
            </a:fld>
            <a:endParaRPr lang="en-GB"/>
          </a:p>
        </p:txBody>
      </p:sp>
    </p:spTree>
    <p:extLst>
      <p:ext uri="{BB962C8B-B14F-4D97-AF65-F5344CB8AC3E}">
        <p14:creationId xmlns:p14="http://schemas.microsoft.com/office/powerpoint/2010/main" val="226715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ahoma" panose="020B0604030504040204" pitchFamily="34" charset="0"/>
              </a:rPr>
              <a:t>Slide 16: </a:t>
            </a:r>
            <a:r>
              <a:rPr lang="en-GB" sz="1800" b="0" dirty="0">
                <a:effectLst/>
                <a:latin typeface="Avenir Next LT Pro" panose="020B0504020202020204" pitchFamily="34" charset="0"/>
                <a:ea typeface="MS Mincho" panose="02020609040205080304" pitchFamily="49" charset="-128"/>
                <a:cs typeface="Tahoma" panose="020B0604030504040204" pitchFamily="34" charset="0"/>
              </a:rPr>
              <a:t>We’ve already heard that David believed that </a:t>
            </a:r>
            <a:r>
              <a:rPr lang="en-GB" sz="1800" b="1" dirty="0">
                <a:effectLst/>
                <a:latin typeface="Avenir Next LT Pro" panose="020B0504020202020204" pitchFamily="34" charset="0"/>
                <a:ea typeface="MS Mincho" panose="02020609040205080304" pitchFamily="49" charset="-128"/>
                <a:cs typeface="Tahoma" panose="020B0604030504040204" pitchFamily="34" charset="0"/>
              </a:rPr>
              <a:t>‘God is close to the </a:t>
            </a:r>
            <a:r>
              <a:rPr lang="en-GB" sz="1800" b="1" dirty="0" err="1">
                <a:effectLst/>
                <a:latin typeface="Avenir Next LT Pro" panose="020B0504020202020204" pitchFamily="34" charset="0"/>
                <a:ea typeface="MS Mincho" panose="02020609040205080304" pitchFamily="49" charset="-128"/>
                <a:cs typeface="Tahoma" panose="020B0604030504040204" pitchFamily="34" charset="0"/>
              </a:rPr>
              <a:t>brokenhearted</a:t>
            </a:r>
            <a:r>
              <a:rPr lang="en-GB" sz="1800" b="1" dirty="0">
                <a:effectLst/>
                <a:latin typeface="Avenir Next LT Pro" panose="020B0504020202020204" pitchFamily="34" charset="0"/>
                <a:ea typeface="MS Mincho" panose="02020609040205080304" pitchFamily="49" charset="-128"/>
                <a:cs typeface="Tahoma" panose="020B0604030504040204" pitchFamily="34" charset="0"/>
              </a:rPr>
              <a:t>’, </a:t>
            </a:r>
            <a:r>
              <a:rPr lang="en-GB" sz="1800" b="0" dirty="0">
                <a:effectLst/>
                <a:latin typeface="Avenir Next LT Pro" panose="020B0504020202020204" pitchFamily="34" charset="0"/>
                <a:ea typeface="MS Mincho" panose="02020609040205080304" pitchFamily="49" charset="-128"/>
                <a:cs typeface="Tahoma" panose="020B0604030504040204" pitchFamily="34" charset="0"/>
              </a:rPr>
              <a:t>which is what he himself had experienced. But to help us as we draw near to the end of our time together, we ‘re going to hear some more words from the Bible, written by St Paul in the New Testament part of </a:t>
            </a:r>
            <a:r>
              <a:rPr lang="en-GB" sz="1800" b="0">
                <a:effectLst/>
                <a:latin typeface="Avenir Next LT Pro" panose="020B0504020202020204" pitchFamily="34" charset="0"/>
                <a:ea typeface="MS Mincho" panose="02020609040205080304" pitchFamily="49" charset="-128"/>
                <a:cs typeface="Tahoma" panose="020B0604030504040204" pitchFamily="34" charset="0"/>
              </a:rPr>
              <a:t>the Bible:</a:t>
            </a:r>
            <a:r>
              <a:rPr lang="en-GB" sz="1800" b="0" baseline="0">
                <a:effectLst/>
                <a:latin typeface="Avenir Next LT Pro" panose="020B0504020202020204" pitchFamily="34" charset="0"/>
                <a:ea typeface="MS Mincho" panose="02020609040205080304" pitchFamily="49" charset="-128"/>
                <a:cs typeface="Tahoma" panose="020B0604030504040204" pitchFamily="34" charset="0"/>
              </a:rPr>
              <a:t> </a:t>
            </a:r>
            <a:r>
              <a:rPr lang="en-GB" sz="1800" b="0" baseline="0" dirty="0">
                <a:effectLst/>
                <a:latin typeface="Avenir Next LT Pro" panose="020B0504020202020204" pitchFamily="34" charset="0"/>
                <a:ea typeface="MS Mincho" panose="02020609040205080304" pitchFamily="49" charset="-128"/>
                <a:cs typeface="Tahoma" panose="020B0604030504040204" pitchFamily="34" charset="0"/>
              </a:rPr>
              <a:t>‘</a:t>
            </a:r>
            <a:r>
              <a:rPr lang="en-US" sz="1800" b="1" dirty="0">
                <a:effectLst/>
                <a:latin typeface="Avenir Next LT Pro" panose="020B0504020202020204" pitchFamily="34" charset="0"/>
                <a:ea typeface="MS Mincho" panose="02020609040205080304" pitchFamily="49" charset="-128"/>
                <a:cs typeface="Tahoma" panose="020B0604030504040204" pitchFamily="34" charset="0"/>
              </a:rPr>
              <a:t>God comforts us when we are in need, so that we can be a comforter to others in need.’    </a:t>
            </a:r>
            <a:r>
              <a:rPr lang="en-US" sz="1800" b="1" i="1" dirty="0">
                <a:effectLst/>
                <a:latin typeface="Avenir Next LT Pro" panose="020B0504020202020204" pitchFamily="34" charset="0"/>
                <a:ea typeface="MS Mincho" panose="02020609040205080304" pitchFamily="49" charset="-128"/>
                <a:cs typeface="Tahoma" panose="020B0604030504040204" pitchFamily="34" charset="0"/>
              </a:rPr>
              <a:t>2 Corinthians 1: 4 [adapted CEV translation] </a:t>
            </a:r>
            <a:r>
              <a:rPr lang="en-US" sz="1800" b="0" i="0" dirty="0">
                <a:effectLst/>
                <a:latin typeface="Avenir Next LT Pro" panose="020B0504020202020204" pitchFamily="34" charset="0"/>
                <a:ea typeface="MS Mincho" panose="02020609040205080304" pitchFamily="49" charset="-128"/>
                <a:cs typeface="Tahoma" panose="020B0604030504040204" pitchFamily="34" charset="0"/>
              </a:rPr>
              <a:t>This means that we can help</a:t>
            </a:r>
            <a:r>
              <a:rPr lang="en-US" sz="1800" b="0" i="0" baseline="0" dirty="0">
                <a:effectLst/>
                <a:latin typeface="Avenir Next LT Pro" panose="020B0504020202020204" pitchFamily="34" charset="0"/>
                <a:ea typeface="MS Mincho" panose="02020609040205080304" pitchFamily="49" charset="-128"/>
                <a:cs typeface="Tahoma" panose="020B0604030504040204" pitchFamily="34" charset="0"/>
              </a:rPr>
              <a:t> to comfort others when they are sad. </a:t>
            </a:r>
          </a:p>
          <a:p>
            <a:r>
              <a:rPr lang="en-US" sz="1800" b="0" i="0" baseline="0" dirty="0">
                <a:effectLst/>
                <a:latin typeface="Avenir Next LT Pro" panose="020B0504020202020204" pitchFamily="34" charset="0"/>
                <a:ea typeface="MS Mincho" panose="02020609040205080304" pitchFamily="49" charset="-128"/>
                <a:cs typeface="Tahoma" panose="020B0604030504040204" pitchFamily="34" charset="0"/>
              </a:rPr>
              <a:t>[It’s good to think about how you might do this, so pause now and talk about your ideas together </a:t>
            </a:r>
            <a:r>
              <a:rPr lang="en-GB" sz="1800" i="0" dirty="0">
                <a:effectLst/>
                <a:latin typeface="Avenir Next LT Pro" panose="020B0504020202020204" pitchFamily="34" charset="0"/>
                <a:ea typeface="MS Mincho" panose="02020609040205080304" pitchFamily="49" charset="-128"/>
                <a:cs typeface="Tahoma" panose="020B0604030504040204" pitchFamily="34" charset="0"/>
              </a:rPr>
              <a:t>e.g. giving others space; sitting quietly beside them; [appropriately] putting an arm around their shoulders; talking with them etc. – children might also be able to think of their own ways to be a ‘comforter’.]</a:t>
            </a:r>
            <a:endParaRPr lang="en-GB" i="0" dirty="0"/>
          </a:p>
        </p:txBody>
      </p:sp>
      <p:sp>
        <p:nvSpPr>
          <p:cNvPr id="4" name="Slide Number Placeholder 3"/>
          <p:cNvSpPr>
            <a:spLocks noGrp="1"/>
          </p:cNvSpPr>
          <p:nvPr>
            <p:ph type="sldNum" sz="quarter" idx="5"/>
          </p:nvPr>
        </p:nvSpPr>
        <p:spPr/>
        <p:txBody>
          <a:bodyPr/>
          <a:lstStyle/>
          <a:p>
            <a:fld id="{4A2A51ED-6BC5-4CFB-89D2-E1A1420AF81A}" type="slidenum">
              <a:rPr lang="en-GB" smtClean="0"/>
              <a:t>16</a:t>
            </a:fld>
            <a:endParaRPr lang="en-GB"/>
          </a:p>
        </p:txBody>
      </p:sp>
    </p:spTree>
    <p:extLst>
      <p:ext uri="{BB962C8B-B14F-4D97-AF65-F5344CB8AC3E}">
        <p14:creationId xmlns:p14="http://schemas.microsoft.com/office/powerpoint/2010/main" val="1721362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mn-ea"/>
                <a:cs typeface="+mn-cs"/>
              </a:rPr>
              <a:t>Slide 17: Reflection time</a:t>
            </a:r>
          </a:p>
          <a:p>
            <a:r>
              <a:rPr lang="en-GB" sz="1800" kern="1200" dirty="0">
                <a:solidFill>
                  <a:srgbClr val="000000"/>
                </a:solidFill>
                <a:effectLst/>
                <a:latin typeface="Calibri" panose="020F0502020204030204" pitchFamily="34" charset="0"/>
                <a:ea typeface="+mn-ea"/>
                <a:cs typeface="+mn-cs"/>
              </a:rPr>
              <a:t>Now we’re going to use David’s picture of tears in a bottle to give each other some space today (&amp; this week in our classrooms) to think about any sadnesses we carry, and if you want to, to bring them before God as David did, or maybe instead to think about how you might bring comfort to someone else in their sadness. </a:t>
            </a:r>
            <a:r>
              <a:rPr lang="en-GB" sz="1800" i="1" kern="1200" dirty="0">
                <a:solidFill>
                  <a:srgbClr val="000000"/>
                </a:solidFill>
                <a:effectLst/>
                <a:latin typeface="Calibri" panose="020F0502020204030204" pitchFamily="34" charset="0"/>
                <a:ea typeface="+mn-ea"/>
                <a:cs typeface="+mn-cs"/>
              </a:rPr>
              <a:t>[Pause now, and use the reflective resources to help you</a:t>
            </a:r>
            <a:r>
              <a:rPr lang="is-IS" sz="1800" i="1" kern="1200" dirty="0">
                <a:solidFill>
                  <a:srgbClr val="000000"/>
                </a:solidFill>
                <a:effectLst/>
                <a:latin typeface="Calibri" panose="020F0502020204030204" pitchFamily="34" charset="0"/>
                <a:ea typeface="+mn-ea"/>
                <a:cs typeface="+mn-cs"/>
              </a:rPr>
              <a:t>….]</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b="1" kern="1200" dirty="0">
              <a:solidFill>
                <a:srgbClr val="000000"/>
              </a:solidFill>
              <a:effectLst/>
              <a:latin typeface="Avenir Next LT Pro" panose="020B0504020202020204" pitchFamily="34" charset="0"/>
              <a:ea typeface="+mn-ea"/>
              <a:cs typeface="+mn-cs"/>
            </a:endParaRPr>
          </a:p>
          <a:p>
            <a:r>
              <a:rPr lang="en-GB" sz="1800" b="1" kern="1200" dirty="0">
                <a:solidFill>
                  <a:srgbClr val="000000"/>
                </a:solidFill>
                <a:effectLst/>
                <a:latin typeface="Avenir Next LT Pro" panose="020B0504020202020204" pitchFamily="34" charset="0"/>
                <a:ea typeface="+mn-ea"/>
                <a:cs typeface="+mn-cs"/>
              </a:rPr>
              <a:t>Words for worship…..So</a:t>
            </a:r>
            <a:r>
              <a:rPr lang="en-GB" sz="1800" b="1" kern="1200" baseline="0" dirty="0">
                <a:solidFill>
                  <a:srgbClr val="000000"/>
                </a:solidFill>
                <a:effectLst/>
                <a:latin typeface="Avenir Next LT Pro" panose="020B0504020202020204" pitchFamily="34" charset="0"/>
                <a:ea typeface="+mn-ea"/>
                <a:cs typeface="+mn-cs"/>
              </a:rPr>
              <a:t> </a:t>
            </a:r>
            <a:r>
              <a:rPr lang="en-GB" sz="1800" b="1" kern="1200" dirty="0">
                <a:solidFill>
                  <a:srgbClr val="000000"/>
                </a:solidFill>
                <a:effectLst/>
                <a:latin typeface="Avenir Next LT Pro" panose="020B0504020202020204" pitchFamily="34" charset="0"/>
                <a:ea typeface="+mn-ea"/>
                <a:cs typeface="+mn-cs"/>
              </a:rPr>
              <a:t>now, let’s spend a few moments being still and quiet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Times New Roman" panose="02020603050405020304" pitchFamily="18" charset="0"/>
                <a:cs typeface="Times New Roman" panose="02020603050405020304" pitchFamily="18" charset="0"/>
              </a:rPr>
              <a:t>…. let’s bring all that we have experienced in this space and time….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Times New Roman" panose="02020603050405020304" pitchFamily="18" charset="0"/>
                <a:cs typeface="Times New Roman" panose="02020603050405020304" pitchFamily="18" charset="0"/>
              </a:rPr>
              <a:t>….and choose to leave it here….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Times New Roman" panose="02020603050405020304" pitchFamily="18" charset="0"/>
                <a:cs typeface="Times New Roman" panose="02020603050405020304" pitchFamily="18" charset="0"/>
              </a:rPr>
              <a:t>….maybe you might want to put it into God’s hands, trusting that he has noticed you, and the sadnesses you carry, just as he noticed David….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lvl="0"/>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2A51ED-6BC5-4CFB-89D2-E1A1420AF81A}" type="slidenum">
              <a:rPr lang="en-GB" smtClean="0"/>
              <a:t>17</a:t>
            </a:fld>
            <a:endParaRPr lang="en-GB"/>
          </a:p>
        </p:txBody>
      </p:sp>
    </p:spTree>
    <p:extLst>
      <p:ext uri="{BB962C8B-B14F-4D97-AF65-F5344CB8AC3E}">
        <p14:creationId xmlns:p14="http://schemas.microsoft.com/office/powerpoint/2010/main" val="3427164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Times New Roman" panose="02020603050405020304" pitchFamily="18" charset="0"/>
                <a:cs typeface="Times New Roman" panose="02020603050405020304" pitchFamily="18" charset="0"/>
              </a:rPr>
              <a:t>Slide 18: Prayer: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Times New Roman" panose="02020603050405020304" pitchFamily="18" charset="0"/>
                <a:cs typeface="Times New Roman" panose="02020603050405020304" pitchFamily="18" charset="0"/>
              </a:rPr>
              <a:t>Now I am going to use some words of a simple prayer; you can join in with the words </a:t>
            </a:r>
            <a:r>
              <a:rPr lang="en-GB" sz="1800" b="1" dirty="0">
                <a:effectLst/>
                <a:latin typeface="Avenir Next LT Pro" panose="020B0504020202020204" pitchFamily="34" charset="0"/>
                <a:ea typeface="Times New Roman" panose="02020603050405020304" pitchFamily="18" charset="0"/>
                <a:cs typeface="Times New Roman" panose="02020603050405020304" pitchFamily="18" charset="0"/>
              </a:rPr>
              <a:t>‘Thank you that you notice us’ </a:t>
            </a:r>
            <a:r>
              <a:rPr lang="en-GB" sz="1800" b="0" dirty="0">
                <a:effectLst/>
                <a:latin typeface="Avenir Next LT Pro" panose="020B0504020202020204" pitchFamily="34" charset="0"/>
                <a:ea typeface="Times New Roman" panose="02020603050405020304" pitchFamily="18" charset="0"/>
                <a:cs typeface="Times New Roman" panose="02020603050405020304" pitchFamily="18" charset="0"/>
              </a:rPr>
              <a:t>at the end of each of my lines if you would like to.</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Times New Roman" panose="02020603050405020304" pitchFamily="18" charset="0"/>
                <a:cs typeface="Times New Roman" panose="02020603050405020304" pitchFamily="18" charset="0"/>
              </a:rPr>
              <a:t>When our lives are good and we are happy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Times New Roman" panose="02020603050405020304" pitchFamily="18" charset="0"/>
                <a:cs typeface="Times New Roman" panose="02020603050405020304" pitchFamily="18" charset="0"/>
              </a:rPr>
              <a:t>Thank you that you notice 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Times New Roman" panose="02020603050405020304" pitchFamily="18" charset="0"/>
                <a:cs typeface="Times New Roman" panose="02020603050405020304" pitchFamily="18" charset="0"/>
              </a:rPr>
              <a:t>When our lives are troubled and we are confused,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Times New Roman" panose="02020603050405020304" pitchFamily="18" charset="0"/>
                <a:cs typeface="Times New Roman" panose="02020603050405020304" pitchFamily="18" charset="0"/>
              </a:rPr>
              <a:t>Thank you that you notice 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ahoma" panose="020B0604030504040204" pitchFamily="34" charset="0"/>
              </a:rPr>
              <a:t>When sadness creeps in and causes us to cry,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Times New Roman" panose="02020603050405020304" pitchFamily="18" charset="0"/>
                <a:cs typeface="Times New Roman" panose="02020603050405020304" pitchFamily="18" charset="0"/>
              </a:rPr>
              <a:t>Thank you that you notice 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ahoma" panose="020B0604030504040204" pitchFamily="34" charset="0"/>
              </a:rPr>
              <a:t>Whatever happens in our lives,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Times New Roman" panose="02020603050405020304" pitchFamily="18" charset="0"/>
                <a:cs typeface="Times New Roman" panose="02020603050405020304" pitchFamily="18" charset="0"/>
              </a:rPr>
              <a:t>Thank you that you notice 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ahoma" panose="020B0604030504040204" pitchFamily="34" charset="0"/>
              </a:rPr>
              <a:t>Amen.</a:t>
            </a:r>
            <a:endParaRPr lang="en-GB" b="0" i="1" dirty="0"/>
          </a:p>
        </p:txBody>
      </p:sp>
      <p:sp>
        <p:nvSpPr>
          <p:cNvPr id="4" name="Slide Number Placeholder 3"/>
          <p:cNvSpPr>
            <a:spLocks noGrp="1"/>
          </p:cNvSpPr>
          <p:nvPr>
            <p:ph type="sldNum" sz="quarter" idx="5"/>
          </p:nvPr>
        </p:nvSpPr>
        <p:spPr/>
        <p:txBody>
          <a:bodyPr/>
          <a:lstStyle/>
          <a:p>
            <a:fld id="{4A2A51ED-6BC5-4CFB-89D2-E1A1420AF81A}" type="slidenum">
              <a:rPr lang="en-GB" smtClean="0"/>
              <a:t>18</a:t>
            </a:fld>
            <a:endParaRPr lang="en-GB"/>
          </a:p>
        </p:txBody>
      </p:sp>
    </p:spTree>
    <p:extLst>
      <p:ext uri="{BB962C8B-B14F-4D97-AF65-F5344CB8AC3E}">
        <p14:creationId xmlns:p14="http://schemas.microsoft.com/office/powerpoint/2010/main" val="139310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Slide 19: Amen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B34225-336C-4B8A-A515-4119C3B2F6D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3018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share our thoughts.</a:t>
            </a:r>
            <a:endParaRPr lang="en-GB" altLang="en-US" sz="1800" b="1" dirty="0">
              <a:solidFill>
                <a:schemeClr val="bg1"/>
              </a:solidFill>
              <a:latin typeface="Century Gothic" panose="020B0502020202020204" pitchFamily="34"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20</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Leader: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As we leave this place and time and go into the day ahead,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All:</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….may we serve one another in our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words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actions.</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Signs for response: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Words (use 3</a:t>
            </a:r>
            <a:r>
              <a:rPr lang="en-GB" sz="1800" i="1" baseline="30000" dirty="0">
                <a:effectLst/>
                <a:latin typeface="Calibri" panose="020F0502020204030204" pitchFamily="34" charset="0"/>
                <a:ea typeface="MS Mincho" panose="02020609040205080304" pitchFamily="49" charset="-128"/>
                <a:cs typeface="Times New Roman" panose="02020603050405020304" pitchFamily="18" charset="0"/>
              </a:rPr>
              <a:t>rd</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rPr>
              <a:t>Actions: </a:t>
            </a:r>
            <a:r>
              <a:rPr lang="en-US" sz="1800" i="1" u="sng" dirty="0">
                <a:solidFill>
                  <a:srgbClr val="0000FF"/>
                </a:solidFill>
                <a:effectLst/>
                <a:latin typeface="Calibri" panose="020F0502020204030204" pitchFamily="34" charset="0"/>
                <a:ea typeface="MS Mincho" panose="02020609040205080304" pitchFamily="49" charset="-128"/>
                <a:hlinkClick r:id="rId5"/>
              </a:rPr>
              <a:t>British Sign Language BSL Video Dictionary - action (signbsl.com)</a:t>
            </a:r>
            <a:endPar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6D171-9D34-43A3-887A-C59325A451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92478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20E3-3A84-4A18-1BE7-86D6F3993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D2000-E1FE-2382-F717-BAD6FA550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D4EC03-3C95-6776-2A52-1E65FADF2661}"/>
              </a:ext>
            </a:extLst>
          </p:cNvPr>
          <p:cNvSpPr>
            <a:spLocks noGrp="1"/>
          </p:cNvSpPr>
          <p:nvPr>
            <p:ph type="body" idx="1"/>
          </p:nvPr>
        </p:nvSpPr>
        <p:spPr/>
        <p:txBody>
          <a:bodyPr/>
          <a:lstStyle/>
          <a:p>
            <a:pPr algn="l"/>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Reflective / prayer idea for this week, which you have just modelled.</a:t>
            </a:r>
          </a:p>
          <a:p>
            <a:pPr algn="l"/>
            <a:r>
              <a:rPr lang="en-GB" sz="1800" b="0" dirty="0">
                <a:effectLst/>
                <a:latin typeface="Avenir Next LT Pro" panose="020B0504020202020204" pitchFamily="34" charset="0"/>
                <a:ea typeface="Calibri" panose="020F0502020204030204" pitchFamily="34" charset="0"/>
                <a:cs typeface="Times New Roman" panose="02020603050405020304" pitchFamily="18" charset="0"/>
              </a:rPr>
              <a:t>There are further ideas in the script.</a:t>
            </a:r>
            <a:endParaRPr lang="en-GB" sz="1800" b="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14E9023C-504B-FC74-6430-E2D0C9FF42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A51ED-6BC5-4CFB-89D2-E1A1420AF81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580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2DA55-53CB-3123-22BE-24FE3A5E96C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4E362BA-8D6B-AB87-E8A1-A3A9BA6D8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2EDD3E7-4F35-0E3F-7180-1D913AEF6C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community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 serve one another.</a:t>
            </a:r>
          </a:p>
        </p:txBody>
      </p:sp>
      <p:sp>
        <p:nvSpPr>
          <p:cNvPr id="9220" name="Slide Number Placeholder 3">
            <a:extLst>
              <a:ext uri="{FF2B5EF4-FFF2-40B4-BE49-F238E27FC236}">
                <a16:creationId xmlns:a16="http://schemas.microsoft.com/office/drawing/2014/main" id="{79A76D3B-4F12-FDD9-B28E-20912349F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2129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1" dirty="0">
                <a:effectLst/>
                <a:latin typeface="Avenir Next LT Pro" panose="020B0504020202020204" pitchFamily="34" charset="0"/>
                <a:ea typeface="MS Mincho" panose="02020609040205080304" pitchFamily="49" charset="-128"/>
                <a:cs typeface="Tahoma" panose="020B0604030504040204" pitchFamily="34" charset="0"/>
              </a:rPr>
              <a:t>Discussion Option 1, </a:t>
            </a:r>
            <a:r>
              <a:rPr lang="en-GB" b="1" i="1" dirty="0"/>
              <a:t>Slide 4: What makes someone sad?</a:t>
            </a:r>
          </a:p>
          <a:p>
            <a:r>
              <a:rPr lang="en-GB" i="0" dirty="0"/>
              <a:t>Talk together about your answers to the question, being aware that children (like the adults in the room) will feel able to share at a range of levels, from the deeply personal, to what makes ‘people’ sad generally, and maybe give particular examples such as a moment in a film. This may have nothing to do with the age of the children.</a:t>
            </a:r>
          </a:p>
        </p:txBody>
      </p:sp>
      <p:sp>
        <p:nvSpPr>
          <p:cNvPr id="4" name="Slide Number Placeholder 3"/>
          <p:cNvSpPr>
            <a:spLocks noGrp="1"/>
          </p:cNvSpPr>
          <p:nvPr>
            <p:ph type="sldNum" sz="quarter" idx="5"/>
          </p:nvPr>
        </p:nvSpPr>
        <p:spPr/>
        <p:txBody>
          <a:bodyPr/>
          <a:lstStyle/>
          <a:p>
            <a:fld id="{4A2A51ED-6BC5-4CFB-89D2-E1A1420AF81A}" type="slidenum">
              <a:rPr lang="en-GB" smtClean="0"/>
              <a:t>4</a:t>
            </a:fld>
            <a:endParaRPr lang="en-GB"/>
          </a:p>
        </p:txBody>
      </p:sp>
    </p:spTree>
    <p:extLst>
      <p:ext uri="{BB962C8B-B14F-4D97-AF65-F5344CB8AC3E}">
        <p14:creationId xmlns:p14="http://schemas.microsoft.com/office/powerpoint/2010/main" val="84106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i="1" dirty="0">
                <a:effectLst/>
                <a:latin typeface="Avenir Next LT Pro" panose="020B0504020202020204" pitchFamily="34" charset="0"/>
                <a:ea typeface="MS Mincho" panose="02020609040205080304" pitchFamily="49" charset="-128"/>
                <a:cs typeface="Tahoma" panose="020B0604030504040204" pitchFamily="34" charset="0"/>
              </a:rPr>
              <a:t>Discussion Option 2, Slide 5: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I wonder how many pairs of ‘best friends’ you can name?</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 there are a few ideas to get us talking here in this picture. </a:t>
            </a: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 wonder who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your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best friend is /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your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friends are – and what made you choose each other?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[if time allows, you could share some stories here]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2A51ED-6BC5-4CFB-89D2-E1A1420AF81A}" type="slidenum">
              <a:rPr lang="en-GB" smtClean="0"/>
              <a:t>5</a:t>
            </a:fld>
            <a:endParaRPr lang="en-GB"/>
          </a:p>
        </p:txBody>
      </p:sp>
    </p:spTree>
    <p:extLst>
      <p:ext uri="{BB962C8B-B14F-4D97-AF65-F5344CB8AC3E}">
        <p14:creationId xmlns:p14="http://schemas.microsoft.com/office/powerpoint/2010/main" val="406517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We’re going to hear a short story now about two best friends, a sad time that they experienced  – and some words written by one of them in the middle of great sadness in which there’s another promise….. In the story you’ll hear the words ‘David and Jonathan’ (so no guesses as to the best friends’ names!) When you do, you might want to join in with the refrain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‘the very best of friends’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[Use the script on p.4]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In the Bible, there’s a story about two friends. David wrote songs for the King. Jonathan was a prince, the son of King Saul, and David was his best friend.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David and Jonathan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the very best of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6</a:t>
            </a:fld>
            <a:endParaRPr lang="en-GB"/>
          </a:p>
        </p:txBody>
      </p:sp>
    </p:spTree>
    <p:extLst>
      <p:ext uri="{BB962C8B-B14F-4D97-AF65-F5344CB8AC3E}">
        <p14:creationId xmlns:p14="http://schemas.microsoft.com/office/powerpoint/2010/main" val="86559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7: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They’d been friends since David was not much more than a boy. I expect you can imagine some of the things they got up to!! However, being the friend of a prince wasn’t as easy as you might think, especially when Jonathan’s father, King Saul, was as jealous of David as he was.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David and Jonathan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the very best of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7</a:t>
            </a:fld>
            <a:endParaRPr lang="en-GB"/>
          </a:p>
        </p:txBody>
      </p:sp>
    </p:spTree>
    <p:extLst>
      <p:ext uri="{BB962C8B-B14F-4D97-AF65-F5344CB8AC3E}">
        <p14:creationId xmlns:p14="http://schemas.microsoft.com/office/powerpoint/2010/main" val="386126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8: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People liked and admired David for how great he was on the battle field, but King Saul hated hearing this, and wanted David out of the way for good, even though David and Jonathan were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the very best of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8</a:t>
            </a:fld>
            <a:endParaRPr lang="en-GB"/>
          </a:p>
        </p:txBody>
      </p:sp>
    </p:spTree>
    <p:extLst>
      <p:ext uri="{BB962C8B-B14F-4D97-AF65-F5344CB8AC3E}">
        <p14:creationId xmlns:p14="http://schemas.microsoft.com/office/powerpoint/2010/main" val="4273682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9: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Jonathan found out about the plan and decided that he cared about David too much to let his father hurt him in any way.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David and Jonathan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the very best of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9</a:t>
            </a:fld>
            <a:endParaRPr lang="en-GB"/>
          </a:p>
        </p:txBody>
      </p:sp>
    </p:spTree>
    <p:extLst>
      <p:ext uri="{BB962C8B-B14F-4D97-AF65-F5344CB8AC3E}">
        <p14:creationId xmlns:p14="http://schemas.microsoft.com/office/powerpoint/2010/main" val="103709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86D2E3-7B79-4A1E-8516-A4136301D691}"/>
              </a:ext>
            </a:extLst>
          </p:cNvPr>
          <p:cNvSpPr>
            <a:spLocks noGrp="1"/>
          </p:cNvSpPr>
          <p:nvPr>
            <p:ph type="dt" sz="half" idx="10"/>
          </p:nvPr>
        </p:nvSpPr>
        <p:spPr/>
        <p:txBody>
          <a:bodyPr/>
          <a:lstStyle>
            <a:lvl1pPr algn="ctr" eaLnBrk="0" hangingPunct="0">
              <a:defRPr/>
            </a:lvl1pPr>
          </a:lstStyle>
          <a:p>
            <a:pPr>
              <a:defRPr/>
            </a:pPr>
            <a:fld id="{AB15DC86-F227-4824-8B50-1AB6FEBB2E07}" type="datetimeFigureOut">
              <a:rPr lang="en-US" altLang="en-US"/>
              <a:pPr>
                <a:defRPr/>
              </a:pPr>
              <a:t>1/14/2025</a:t>
            </a:fld>
            <a:endParaRPr lang="en-GB" altLang="en-US"/>
          </a:p>
        </p:txBody>
      </p:sp>
      <p:sp>
        <p:nvSpPr>
          <p:cNvPr id="5" name="Footer Placeholder 4">
            <a:extLst>
              <a:ext uri="{FF2B5EF4-FFF2-40B4-BE49-F238E27FC236}">
                <a16:creationId xmlns:a16="http://schemas.microsoft.com/office/drawing/2014/main" id="{2AE01201-6769-4EE1-AEFB-B15FB5A22CF4}"/>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98E22B7F-FE3A-4CC9-A418-978DA968DA62}"/>
              </a:ext>
            </a:extLst>
          </p:cNvPr>
          <p:cNvSpPr>
            <a:spLocks noGrp="1"/>
          </p:cNvSpPr>
          <p:nvPr>
            <p:ph type="sldNum" sz="quarter" idx="12"/>
          </p:nvPr>
        </p:nvSpPr>
        <p:spPr/>
        <p:txBody>
          <a:bodyPr/>
          <a:lstStyle>
            <a:lvl1pPr eaLnBrk="0" hangingPunct="0">
              <a:defRPr smtClean="0"/>
            </a:lvl1pPr>
          </a:lstStyle>
          <a:p>
            <a:pPr>
              <a:defRPr/>
            </a:pPr>
            <a:fld id="{02F21B0B-5DCA-4216-8E2C-802005D11A02}" type="slidenum">
              <a:rPr lang="en-GB" altLang="en-US"/>
              <a:pPr>
                <a:defRPr/>
              </a:pPr>
              <a:t>‹#›</a:t>
            </a:fld>
            <a:endParaRPr lang="en-GB" altLang="en-US"/>
          </a:p>
        </p:txBody>
      </p:sp>
    </p:spTree>
    <p:extLst>
      <p:ext uri="{BB962C8B-B14F-4D97-AF65-F5344CB8AC3E}">
        <p14:creationId xmlns:p14="http://schemas.microsoft.com/office/powerpoint/2010/main" val="187771281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ACDF1-7707-4CE6-AFF3-D4010B1F008A}"/>
              </a:ext>
            </a:extLst>
          </p:cNvPr>
          <p:cNvSpPr>
            <a:spLocks noGrp="1"/>
          </p:cNvSpPr>
          <p:nvPr>
            <p:ph type="dt" sz="half" idx="10"/>
          </p:nvPr>
        </p:nvSpPr>
        <p:spPr/>
        <p:txBody>
          <a:bodyPr/>
          <a:lstStyle>
            <a:lvl1pPr algn="ctr" eaLnBrk="0" hangingPunct="0">
              <a:defRPr/>
            </a:lvl1pPr>
          </a:lstStyle>
          <a:p>
            <a:pPr>
              <a:defRPr/>
            </a:pPr>
            <a:fld id="{0A9BD33C-DEAA-4F95-86AA-2A66232FF752}" type="datetimeFigureOut">
              <a:rPr lang="en-US" altLang="en-US"/>
              <a:pPr>
                <a:defRPr/>
              </a:pPr>
              <a:t>1/14/2025</a:t>
            </a:fld>
            <a:endParaRPr lang="en-GB" altLang="en-US"/>
          </a:p>
        </p:txBody>
      </p:sp>
      <p:sp>
        <p:nvSpPr>
          <p:cNvPr id="5" name="Footer Placeholder 4">
            <a:extLst>
              <a:ext uri="{FF2B5EF4-FFF2-40B4-BE49-F238E27FC236}">
                <a16:creationId xmlns:a16="http://schemas.microsoft.com/office/drawing/2014/main" id="{A4122A24-96F0-4BDA-B483-A9F3B926EBE1}"/>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1C046343-284B-4E01-A348-D0508BC1AD39}"/>
              </a:ext>
            </a:extLst>
          </p:cNvPr>
          <p:cNvSpPr>
            <a:spLocks noGrp="1"/>
          </p:cNvSpPr>
          <p:nvPr>
            <p:ph type="sldNum" sz="quarter" idx="12"/>
          </p:nvPr>
        </p:nvSpPr>
        <p:spPr/>
        <p:txBody>
          <a:bodyPr/>
          <a:lstStyle>
            <a:lvl1pPr eaLnBrk="0" hangingPunct="0">
              <a:defRPr smtClean="0"/>
            </a:lvl1pPr>
          </a:lstStyle>
          <a:p>
            <a:pPr>
              <a:defRPr/>
            </a:pPr>
            <a:fld id="{2944CA71-E45E-431B-9ECA-3DED384FC791}" type="slidenum">
              <a:rPr lang="en-GB" altLang="en-US"/>
              <a:pPr>
                <a:defRPr/>
              </a:pPr>
              <a:t>‹#›</a:t>
            </a:fld>
            <a:endParaRPr lang="en-GB" altLang="en-US"/>
          </a:p>
        </p:txBody>
      </p:sp>
    </p:spTree>
    <p:extLst>
      <p:ext uri="{BB962C8B-B14F-4D97-AF65-F5344CB8AC3E}">
        <p14:creationId xmlns:p14="http://schemas.microsoft.com/office/powerpoint/2010/main" val="237034096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91D08-4041-4882-BBF5-AA0BDBED8021}"/>
              </a:ext>
            </a:extLst>
          </p:cNvPr>
          <p:cNvSpPr>
            <a:spLocks noGrp="1"/>
          </p:cNvSpPr>
          <p:nvPr>
            <p:ph type="dt" sz="half" idx="10"/>
          </p:nvPr>
        </p:nvSpPr>
        <p:spPr/>
        <p:txBody>
          <a:bodyPr/>
          <a:lstStyle>
            <a:lvl1pPr algn="ctr" eaLnBrk="0" hangingPunct="0">
              <a:defRPr/>
            </a:lvl1pPr>
          </a:lstStyle>
          <a:p>
            <a:pPr>
              <a:defRPr/>
            </a:pPr>
            <a:fld id="{A15F8B8A-745A-446B-AA2F-49D8CDFBD0A2}" type="datetimeFigureOut">
              <a:rPr lang="en-US" altLang="en-US"/>
              <a:pPr>
                <a:defRPr/>
              </a:pPr>
              <a:t>1/14/2025</a:t>
            </a:fld>
            <a:endParaRPr lang="en-GB" altLang="en-US"/>
          </a:p>
        </p:txBody>
      </p:sp>
      <p:sp>
        <p:nvSpPr>
          <p:cNvPr id="5" name="Footer Placeholder 4">
            <a:extLst>
              <a:ext uri="{FF2B5EF4-FFF2-40B4-BE49-F238E27FC236}">
                <a16:creationId xmlns:a16="http://schemas.microsoft.com/office/drawing/2014/main" id="{7D24F99F-0589-4DA1-BE28-7B190ECFCD2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F4FA8C61-E5E0-4095-ABB4-6309E6ABEC89}"/>
              </a:ext>
            </a:extLst>
          </p:cNvPr>
          <p:cNvSpPr>
            <a:spLocks noGrp="1"/>
          </p:cNvSpPr>
          <p:nvPr>
            <p:ph type="sldNum" sz="quarter" idx="12"/>
          </p:nvPr>
        </p:nvSpPr>
        <p:spPr/>
        <p:txBody>
          <a:bodyPr/>
          <a:lstStyle>
            <a:lvl1pPr eaLnBrk="0" hangingPunct="0">
              <a:defRPr smtClean="0"/>
            </a:lvl1pPr>
          </a:lstStyle>
          <a:p>
            <a:pPr>
              <a:defRPr/>
            </a:pPr>
            <a:fld id="{DE47E770-8543-4A11-BDAD-35D1DF3A8219}" type="slidenum">
              <a:rPr lang="en-GB" altLang="en-US"/>
              <a:pPr>
                <a:defRPr/>
              </a:pPr>
              <a:t>‹#›</a:t>
            </a:fld>
            <a:endParaRPr lang="en-GB" altLang="en-US"/>
          </a:p>
        </p:txBody>
      </p:sp>
    </p:spTree>
    <p:extLst>
      <p:ext uri="{BB962C8B-B14F-4D97-AF65-F5344CB8AC3E}">
        <p14:creationId xmlns:p14="http://schemas.microsoft.com/office/powerpoint/2010/main" val="180764343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07513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80003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731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083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741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7601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1698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03189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3231C2-F86B-4EC7-8CC3-9B79640D6D5F}"/>
              </a:ext>
            </a:extLst>
          </p:cNvPr>
          <p:cNvSpPr>
            <a:spLocks noGrp="1"/>
          </p:cNvSpPr>
          <p:nvPr>
            <p:ph type="dt" sz="half" idx="10"/>
          </p:nvPr>
        </p:nvSpPr>
        <p:spPr/>
        <p:txBody>
          <a:bodyPr/>
          <a:lstStyle>
            <a:lvl1pPr algn="ctr" eaLnBrk="0" hangingPunct="0">
              <a:defRPr/>
            </a:lvl1pPr>
          </a:lstStyle>
          <a:p>
            <a:pPr>
              <a:defRPr/>
            </a:pPr>
            <a:fld id="{62B684AB-0D26-41CE-97CE-487B7E669EBD}" type="datetimeFigureOut">
              <a:rPr lang="en-US" altLang="en-US"/>
              <a:pPr>
                <a:defRPr/>
              </a:pPr>
              <a:t>1/14/2025</a:t>
            </a:fld>
            <a:endParaRPr lang="en-GB" altLang="en-US"/>
          </a:p>
        </p:txBody>
      </p:sp>
      <p:sp>
        <p:nvSpPr>
          <p:cNvPr id="5" name="Footer Placeholder 4">
            <a:extLst>
              <a:ext uri="{FF2B5EF4-FFF2-40B4-BE49-F238E27FC236}">
                <a16:creationId xmlns:a16="http://schemas.microsoft.com/office/drawing/2014/main" id="{D0A9EE2B-D4DD-4D8A-98DB-D4951AEA618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65B05989-B94B-46CE-8304-E2CEB166FD95}"/>
              </a:ext>
            </a:extLst>
          </p:cNvPr>
          <p:cNvSpPr>
            <a:spLocks noGrp="1"/>
          </p:cNvSpPr>
          <p:nvPr>
            <p:ph type="sldNum" sz="quarter" idx="12"/>
          </p:nvPr>
        </p:nvSpPr>
        <p:spPr/>
        <p:txBody>
          <a:bodyPr/>
          <a:lstStyle>
            <a:lvl1pPr eaLnBrk="0" hangingPunct="0">
              <a:defRPr smtClean="0"/>
            </a:lvl1pPr>
          </a:lstStyle>
          <a:p>
            <a:pPr>
              <a:defRPr/>
            </a:pPr>
            <a:fld id="{5FECB0FE-C028-4FA4-A310-A21D46B74881}" type="slidenum">
              <a:rPr lang="en-GB" altLang="en-US"/>
              <a:pPr>
                <a:defRPr/>
              </a:pPr>
              <a:t>‹#›</a:t>
            </a:fld>
            <a:endParaRPr lang="en-GB" altLang="en-US"/>
          </a:p>
        </p:txBody>
      </p:sp>
    </p:spTree>
    <p:extLst>
      <p:ext uri="{BB962C8B-B14F-4D97-AF65-F5344CB8AC3E}">
        <p14:creationId xmlns:p14="http://schemas.microsoft.com/office/powerpoint/2010/main" val="137397630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8928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2674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1612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43CDE1-633C-A1B6-CCCD-C79F10973EF8}"/>
              </a:ext>
            </a:extLst>
          </p:cNvPr>
          <p:cNvSpPr>
            <a:spLocks noGrp="1"/>
          </p:cNvSpPr>
          <p:nvPr>
            <p:ph type="dt" sz="half" idx="10"/>
          </p:nvPr>
        </p:nvSpPr>
        <p:spPr/>
        <p:txBody>
          <a:bodyPr/>
          <a:lstStyle>
            <a:lvl1pPr>
              <a:defRPr/>
            </a:lvl1pPr>
          </a:lstStyle>
          <a:p>
            <a:fld id="{D288AB6B-A907-4895-AFD6-082699332A62}" type="datetimeFigureOut">
              <a:rPr lang="en-US" altLang="en-US"/>
              <a:pPr/>
              <a:t>1/14/2025</a:t>
            </a:fld>
            <a:endParaRPr lang="en-US" altLang="en-US"/>
          </a:p>
        </p:txBody>
      </p:sp>
      <p:sp>
        <p:nvSpPr>
          <p:cNvPr id="5" name="Footer Placeholder 4">
            <a:extLst>
              <a:ext uri="{FF2B5EF4-FFF2-40B4-BE49-F238E27FC236}">
                <a16:creationId xmlns:a16="http://schemas.microsoft.com/office/drawing/2014/main" id="{90469D8F-21CE-EE05-7F79-AA165326C8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91419-54A0-ADF9-6D70-CCE9CED800FD}"/>
              </a:ext>
            </a:extLst>
          </p:cNvPr>
          <p:cNvSpPr>
            <a:spLocks noGrp="1"/>
          </p:cNvSpPr>
          <p:nvPr>
            <p:ph type="sldNum" sz="quarter" idx="12"/>
          </p:nvPr>
        </p:nvSpPr>
        <p:spPr/>
        <p:txBody>
          <a:bodyPr/>
          <a:lstStyle>
            <a:lvl1pPr>
              <a:defRPr/>
            </a:lvl1pPr>
          </a:lstStyle>
          <a:p>
            <a:fld id="{9C1C1C15-2C3E-47DE-BD90-CF70CB90EB56}" type="slidenum">
              <a:rPr lang="en-US" altLang="en-US"/>
              <a:pPr/>
              <a:t>‹#›</a:t>
            </a:fld>
            <a:endParaRPr lang="en-US" altLang="en-US"/>
          </a:p>
        </p:txBody>
      </p:sp>
    </p:spTree>
    <p:extLst>
      <p:ext uri="{BB962C8B-B14F-4D97-AF65-F5344CB8AC3E}">
        <p14:creationId xmlns:p14="http://schemas.microsoft.com/office/powerpoint/2010/main" val="414444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AC1721-1ADC-F1A5-8321-AF688164362C}"/>
              </a:ext>
            </a:extLst>
          </p:cNvPr>
          <p:cNvSpPr>
            <a:spLocks noGrp="1"/>
          </p:cNvSpPr>
          <p:nvPr>
            <p:ph type="dt" sz="half" idx="10"/>
          </p:nvPr>
        </p:nvSpPr>
        <p:spPr/>
        <p:txBody>
          <a:bodyPr/>
          <a:lstStyle>
            <a:lvl1pPr>
              <a:defRPr/>
            </a:lvl1pPr>
          </a:lstStyle>
          <a:p>
            <a:fld id="{679B9FA9-3113-4E58-83CC-200DB01BFB78}" type="datetimeFigureOut">
              <a:rPr lang="en-US" altLang="en-US"/>
              <a:pPr/>
              <a:t>1/14/2025</a:t>
            </a:fld>
            <a:endParaRPr lang="en-US" altLang="en-US"/>
          </a:p>
        </p:txBody>
      </p:sp>
      <p:sp>
        <p:nvSpPr>
          <p:cNvPr id="5" name="Footer Placeholder 4">
            <a:extLst>
              <a:ext uri="{FF2B5EF4-FFF2-40B4-BE49-F238E27FC236}">
                <a16:creationId xmlns:a16="http://schemas.microsoft.com/office/drawing/2014/main" id="{F2271BFB-7ABF-0495-F01A-7556E92A3B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255D5E-2A97-94DD-64CA-263611FD7D7A}"/>
              </a:ext>
            </a:extLst>
          </p:cNvPr>
          <p:cNvSpPr>
            <a:spLocks noGrp="1"/>
          </p:cNvSpPr>
          <p:nvPr>
            <p:ph type="sldNum" sz="quarter" idx="12"/>
          </p:nvPr>
        </p:nvSpPr>
        <p:spPr/>
        <p:txBody>
          <a:bodyPr/>
          <a:lstStyle>
            <a:lvl1pPr>
              <a:defRPr/>
            </a:lvl1pPr>
          </a:lstStyle>
          <a:p>
            <a:fld id="{EA2E7795-5175-489C-8F47-78F0FE049F14}" type="slidenum">
              <a:rPr lang="en-US" altLang="en-US"/>
              <a:pPr/>
              <a:t>‹#›</a:t>
            </a:fld>
            <a:endParaRPr lang="en-US" altLang="en-US"/>
          </a:p>
        </p:txBody>
      </p:sp>
    </p:spTree>
    <p:extLst>
      <p:ext uri="{BB962C8B-B14F-4D97-AF65-F5344CB8AC3E}">
        <p14:creationId xmlns:p14="http://schemas.microsoft.com/office/powerpoint/2010/main" val="215470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C1CA38-AD2F-1DAB-764A-5F73222A7A16}"/>
              </a:ext>
            </a:extLst>
          </p:cNvPr>
          <p:cNvSpPr>
            <a:spLocks noGrp="1"/>
          </p:cNvSpPr>
          <p:nvPr>
            <p:ph type="dt" sz="half" idx="10"/>
          </p:nvPr>
        </p:nvSpPr>
        <p:spPr/>
        <p:txBody>
          <a:bodyPr/>
          <a:lstStyle>
            <a:lvl1pPr>
              <a:defRPr/>
            </a:lvl1pPr>
          </a:lstStyle>
          <a:p>
            <a:fld id="{290A97F0-DDFD-471D-98EE-E684FC0FF5DA}" type="datetimeFigureOut">
              <a:rPr lang="en-US" altLang="en-US"/>
              <a:pPr/>
              <a:t>1/14/2025</a:t>
            </a:fld>
            <a:endParaRPr lang="en-US" altLang="en-US"/>
          </a:p>
        </p:txBody>
      </p:sp>
      <p:sp>
        <p:nvSpPr>
          <p:cNvPr id="5" name="Footer Placeholder 4">
            <a:extLst>
              <a:ext uri="{FF2B5EF4-FFF2-40B4-BE49-F238E27FC236}">
                <a16:creationId xmlns:a16="http://schemas.microsoft.com/office/drawing/2014/main" id="{2C861DCC-32E0-F177-1D37-2FB7F1C9BB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C70560-FB25-D43D-700F-A94EEAFBB7D1}"/>
              </a:ext>
            </a:extLst>
          </p:cNvPr>
          <p:cNvSpPr>
            <a:spLocks noGrp="1"/>
          </p:cNvSpPr>
          <p:nvPr>
            <p:ph type="sldNum" sz="quarter" idx="12"/>
          </p:nvPr>
        </p:nvSpPr>
        <p:spPr/>
        <p:txBody>
          <a:bodyPr/>
          <a:lstStyle>
            <a:lvl1pPr>
              <a:defRPr/>
            </a:lvl1pPr>
          </a:lstStyle>
          <a:p>
            <a:fld id="{E2E68365-4671-4BB9-826A-642788C533CF}" type="slidenum">
              <a:rPr lang="en-US" altLang="en-US"/>
              <a:pPr/>
              <a:t>‹#›</a:t>
            </a:fld>
            <a:endParaRPr lang="en-US" altLang="en-US"/>
          </a:p>
        </p:txBody>
      </p:sp>
    </p:spTree>
    <p:extLst>
      <p:ext uri="{BB962C8B-B14F-4D97-AF65-F5344CB8AC3E}">
        <p14:creationId xmlns:p14="http://schemas.microsoft.com/office/powerpoint/2010/main" val="373522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67E126EB-ABDB-32E4-EB09-B02B9B3E6052}"/>
              </a:ext>
            </a:extLst>
          </p:cNvPr>
          <p:cNvSpPr>
            <a:spLocks noGrp="1"/>
          </p:cNvSpPr>
          <p:nvPr>
            <p:ph type="dt" sz="half" idx="10"/>
          </p:nvPr>
        </p:nvSpPr>
        <p:spPr/>
        <p:txBody>
          <a:bodyPr/>
          <a:lstStyle>
            <a:lvl1pPr>
              <a:defRPr/>
            </a:lvl1pPr>
          </a:lstStyle>
          <a:p>
            <a:fld id="{0C5B3094-B659-4DC1-8C2D-C686370EAB6B}" type="datetimeFigureOut">
              <a:rPr lang="en-US" altLang="en-US"/>
              <a:pPr/>
              <a:t>1/14/2025</a:t>
            </a:fld>
            <a:endParaRPr lang="en-US" altLang="en-US"/>
          </a:p>
        </p:txBody>
      </p:sp>
      <p:sp>
        <p:nvSpPr>
          <p:cNvPr id="6" name="Footer Placeholder 4">
            <a:extLst>
              <a:ext uri="{FF2B5EF4-FFF2-40B4-BE49-F238E27FC236}">
                <a16:creationId xmlns:a16="http://schemas.microsoft.com/office/drawing/2014/main" id="{B2372045-5519-69D5-B818-1DC1A08692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EEF5C4-FC26-4765-511F-31B05E635E62}"/>
              </a:ext>
            </a:extLst>
          </p:cNvPr>
          <p:cNvSpPr>
            <a:spLocks noGrp="1"/>
          </p:cNvSpPr>
          <p:nvPr>
            <p:ph type="sldNum" sz="quarter" idx="12"/>
          </p:nvPr>
        </p:nvSpPr>
        <p:spPr/>
        <p:txBody>
          <a:bodyPr/>
          <a:lstStyle>
            <a:lvl1pPr>
              <a:defRPr/>
            </a:lvl1pPr>
          </a:lstStyle>
          <a:p>
            <a:fld id="{002D8636-67B6-43B8-9A5C-D4569ECCEEAA}" type="slidenum">
              <a:rPr lang="en-US" altLang="en-US"/>
              <a:pPr/>
              <a:t>‹#›</a:t>
            </a:fld>
            <a:endParaRPr lang="en-US" altLang="en-US"/>
          </a:p>
        </p:txBody>
      </p:sp>
    </p:spTree>
    <p:extLst>
      <p:ext uri="{BB962C8B-B14F-4D97-AF65-F5344CB8AC3E}">
        <p14:creationId xmlns:p14="http://schemas.microsoft.com/office/powerpoint/2010/main" val="147293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8B922D4-4917-BC74-9C0D-A56661AAC50B}"/>
              </a:ext>
            </a:extLst>
          </p:cNvPr>
          <p:cNvSpPr>
            <a:spLocks noGrp="1"/>
          </p:cNvSpPr>
          <p:nvPr>
            <p:ph type="dt" sz="half" idx="10"/>
          </p:nvPr>
        </p:nvSpPr>
        <p:spPr/>
        <p:txBody>
          <a:bodyPr/>
          <a:lstStyle>
            <a:lvl1pPr>
              <a:defRPr/>
            </a:lvl1pPr>
          </a:lstStyle>
          <a:p>
            <a:fld id="{3DA43DF7-00A6-491A-88A9-944444E1D40C}" type="datetimeFigureOut">
              <a:rPr lang="en-US" altLang="en-US"/>
              <a:pPr/>
              <a:t>1/14/2025</a:t>
            </a:fld>
            <a:endParaRPr lang="en-US" altLang="en-US"/>
          </a:p>
        </p:txBody>
      </p:sp>
      <p:sp>
        <p:nvSpPr>
          <p:cNvPr id="8" name="Footer Placeholder 4">
            <a:extLst>
              <a:ext uri="{FF2B5EF4-FFF2-40B4-BE49-F238E27FC236}">
                <a16:creationId xmlns:a16="http://schemas.microsoft.com/office/drawing/2014/main" id="{A11B40F5-7BA7-23F1-91F8-6C4A293EEA6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A98B22C-CC34-0A1E-F0E9-FB21C89C7E88}"/>
              </a:ext>
            </a:extLst>
          </p:cNvPr>
          <p:cNvSpPr>
            <a:spLocks noGrp="1"/>
          </p:cNvSpPr>
          <p:nvPr>
            <p:ph type="sldNum" sz="quarter" idx="12"/>
          </p:nvPr>
        </p:nvSpPr>
        <p:spPr/>
        <p:txBody>
          <a:bodyPr/>
          <a:lstStyle>
            <a:lvl1pPr>
              <a:defRPr/>
            </a:lvl1pPr>
          </a:lstStyle>
          <a:p>
            <a:fld id="{5FB89B40-5E7A-4978-B950-548BA45504AF}" type="slidenum">
              <a:rPr lang="en-US" altLang="en-US"/>
              <a:pPr/>
              <a:t>‹#›</a:t>
            </a:fld>
            <a:endParaRPr lang="en-US" altLang="en-US"/>
          </a:p>
        </p:txBody>
      </p:sp>
    </p:spTree>
    <p:extLst>
      <p:ext uri="{BB962C8B-B14F-4D97-AF65-F5344CB8AC3E}">
        <p14:creationId xmlns:p14="http://schemas.microsoft.com/office/powerpoint/2010/main" val="37693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D312FDAF-C8EB-7493-8DA2-CFADC80A7F6A}"/>
              </a:ext>
            </a:extLst>
          </p:cNvPr>
          <p:cNvSpPr>
            <a:spLocks noGrp="1"/>
          </p:cNvSpPr>
          <p:nvPr>
            <p:ph type="dt" sz="half" idx="10"/>
          </p:nvPr>
        </p:nvSpPr>
        <p:spPr/>
        <p:txBody>
          <a:bodyPr/>
          <a:lstStyle>
            <a:lvl1pPr>
              <a:defRPr/>
            </a:lvl1pPr>
          </a:lstStyle>
          <a:p>
            <a:fld id="{3C0B834A-3810-4FF1-9235-EAA8EB759CE2}" type="datetimeFigureOut">
              <a:rPr lang="en-US" altLang="en-US"/>
              <a:pPr/>
              <a:t>1/14/2025</a:t>
            </a:fld>
            <a:endParaRPr lang="en-US" altLang="en-US"/>
          </a:p>
        </p:txBody>
      </p:sp>
      <p:sp>
        <p:nvSpPr>
          <p:cNvPr id="4" name="Footer Placeholder 4">
            <a:extLst>
              <a:ext uri="{FF2B5EF4-FFF2-40B4-BE49-F238E27FC236}">
                <a16:creationId xmlns:a16="http://schemas.microsoft.com/office/drawing/2014/main" id="{82139302-39D3-FED6-7D3A-FE53AEAAE52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D0426B4-AA92-1B4D-2376-6B7B5B1C1880}"/>
              </a:ext>
            </a:extLst>
          </p:cNvPr>
          <p:cNvSpPr>
            <a:spLocks noGrp="1"/>
          </p:cNvSpPr>
          <p:nvPr>
            <p:ph type="sldNum" sz="quarter" idx="12"/>
          </p:nvPr>
        </p:nvSpPr>
        <p:spPr/>
        <p:txBody>
          <a:bodyPr/>
          <a:lstStyle>
            <a:lvl1pPr>
              <a:defRPr/>
            </a:lvl1pPr>
          </a:lstStyle>
          <a:p>
            <a:fld id="{7AB0B467-89E2-49EB-896B-D6CD3C55C1B9}" type="slidenum">
              <a:rPr lang="en-US" altLang="en-US"/>
              <a:pPr/>
              <a:t>‹#›</a:t>
            </a:fld>
            <a:endParaRPr lang="en-US" altLang="en-US"/>
          </a:p>
        </p:txBody>
      </p:sp>
    </p:spTree>
    <p:extLst>
      <p:ext uri="{BB962C8B-B14F-4D97-AF65-F5344CB8AC3E}">
        <p14:creationId xmlns:p14="http://schemas.microsoft.com/office/powerpoint/2010/main" val="42071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2E773B-9B81-08E5-BCC6-E53C82E7DB2D}"/>
              </a:ext>
            </a:extLst>
          </p:cNvPr>
          <p:cNvSpPr>
            <a:spLocks noGrp="1"/>
          </p:cNvSpPr>
          <p:nvPr>
            <p:ph type="dt" sz="half" idx="10"/>
          </p:nvPr>
        </p:nvSpPr>
        <p:spPr/>
        <p:txBody>
          <a:bodyPr/>
          <a:lstStyle>
            <a:lvl1pPr>
              <a:defRPr/>
            </a:lvl1pPr>
          </a:lstStyle>
          <a:p>
            <a:fld id="{38B724CC-F358-46DE-8FEE-598E4D794E5B}" type="datetimeFigureOut">
              <a:rPr lang="en-US" altLang="en-US"/>
              <a:pPr/>
              <a:t>1/14/2025</a:t>
            </a:fld>
            <a:endParaRPr lang="en-US" altLang="en-US"/>
          </a:p>
        </p:txBody>
      </p:sp>
      <p:sp>
        <p:nvSpPr>
          <p:cNvPr id="3" name="Footer Placeholder 4">
            <a:extLst>
              <a:ext uri="{FF2B5EF4-FFF2-40B4-BE49-F238E27FC236}">
                <a16:creationId xmlns:a16="http://schemas.microsoft.com/office/drawing/2014/main" id="{2EDDD03A-54DE-DEC1-C040-DFE5848198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4C5AA03-40D1-5B21-32F8-667F4CD27AD3}"/>
              </a:ext>
            </a:extLst>
          </p:cNvPr>
          <p:cNvSpPr>
            <a:spLocks noGrp="1"/>
          </p:cNvSpPr>
          <p:nvPr>
            <p:ph type="sldNum" sz="quarter" idx="12"/>
          </p:nvPr>
        </p:nvSpPr>
        <p:spPr/>
        <p:txBody>
          <a:bodyPr/>
          <a:lstStyle>
            <a:lvl1pPr>
              <a:defRPr/>
            </a:lvl1pPr>
          </a:lstStyle>
          <a:p>
            <a:fld id="{2856C2B2-3F4C-4D88-A698-BB2DAD9B2110}" type="slidenum">
              <a:rPr lang="en-US" altLang="en-US"/>
              <a:pPr/>
              <a:t>‹#›</a:t>
            </a:fld>
            <a:endParaRPr lang="en-US" altLang="en-US"/>
          </a:p>
        </p:txBody>
      </p:sp>
    </p:spTree>
    <p:extLst>
      <p:ext uri="{BB962C8B-B14F-4D97-AF65-F5344CB8AC3E}">
        <p14:creationId xmlns:p14="http://schemas.microsoft.com/office/powerpoint/2010/main" val="5970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F94C5E-35AF-4792-886E-CA7B5EF0FF61}"/>
              </a:ext>
            </a:extLst>
          </p:cNvPr>
          <p:cNvSpPr>
            <a:spLocks noGrp="1"/>
          </p:cNvSpPr>
          <p:nvPr>
            <p:ph type="dt" sz="half" idx="10"/>
          </p:nvPr>
        </p:nvSpPr>
        <p:spPr/>
        <p:txBody>
          <a:bodyPr/>
          <a:lstStyle>
            <a:lvl1pPr algn="ctr" eaLnBrk="0" hangingPunct="0">
              <a:defRPr/>
            </a:lvl1pPr>
          </a:lstStyle>
          <a:p>
            <a:pPr>
              <a:defRPr/>
            </a:pPr>
            <a:fld id="{D858CD31-3FEA-4B71-B3C5-38B204DD8116}" type="datetimeFigureOut">
              <a:rPr lang="en-US" altLang="en-US"/>
              <a:pPr>
                <a:defRPr/>
              </a:pPr>
              <a:t>1/14/2025</a:t>
            </a:fld>
            <a:endParaRPr lang="en-GB" altLang="en-US"/>
          </a:p>
        </p:txBody>
      </p:sp>
      <p:sp>
        <p:nvSpPr>
          <p:cNvPr id="5" name="Footer Placeholder 4">
            <a:extLst>
              <a:ext uri="{FF2B5EF4-FFF2-40B4-BE49-F238E27FC236}">
                <a16:creationId xmlns:a16="http://schemas.microsoft.com/office/drawing/2014/main" id="{1B0B2816-ABDA-4C42-A6C8-2AC33D62024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24BE93CD-CA60-487C-8469-CED07D3D69AC}"/>
              </a:ext>
            </a:extLst>
          </p:cNvPr>
          <p:cNvSpPr>
            <a:spLocks noGrp="1"/>
          </p:cNvSpPr>
          <p:nvPr>
            <p:ph type="sldNum" sz="quarter" idx="12"/>
          </p:nvPr>
        </p:nvSpPr>
        <p:spPr/>
        <p:txBody>
          <a:bodyPr/>
          <a:lstStyle>
            <a:lvl1pPr eaLnBrk="0" hangingPunct="0">
              <a:defRPr smtClean="0"/>
            </a:lvl1pPr>
          </a:lstStyle>
          <a:p>
            <a:pPr>
              <a:defRPr/>
            </a:pPr>
            <a:fld id="{4DE1E5B7-3677-45B4-82FE-C39485E41D09}" type="slidenum">
              <a:rPr lang="en-GB" altLang="en-US"/>
              <a:pPr>
                <a:defRPr/>
              </a:pPr>
              <a:t>‹#›</a:t>
            </a:fld>
            <a:endParaRPr lang="en-GB" altLang="en-US"/>
          </a:p>
        </p:txBody>
      </p:sp>
    </p:spTree>
    <p:extLst>
      <p:ext uri="{BB962C8B-B14F-4D97-AF65-F5344CB8AC3E}">
        <p14:creationId xmlns:p14="http://schemas.microsoft.com/office/powerpoint/2010/main" val="885400864"/>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CC0CB21-FABD-18FF-A5DA-26CBCF16E8EA}"/>
              </a:ext>
            </a:extLst>
          </p:cNvPr>
          <p:cNvSpPr>
            <a:spLocks noGrp="1"/>
          </p:cNvSpPr>
          <p:nvPr>
            <p:ph type="dt" sz="half" idx="10"/>
          </p:nvPr>
        </p:nvSpPr>
        <p:spPr/>
        <p:txBody>
          <a:bodyPr/>
          <a:lstStyle>
            <a:lvl1pPr>
              <a:defRPr/>
            </a:lvl1pPr>
          </a:lstStyle>
          <a:p>
            <a:fld id="{6BB551D3-F95B-4C11-9128-8CC9DC99953F}" type="datetimeFigureOut">
              <a:rPr lang="en-US" altLang="en-US"/>
              <a:pPr/>
              <a:t>1/14/2025</a:t>
            </a:fld>
            <a:endParaRPr lang="en-US" altLang="en-US"/>
          </a:p>
        </p:txBody>
      </p:sp>
      <p:sp>
        <p:nvSpPr>
          <p:cNvPr id="6" name="Footer Placeholder 4">
            <a:extLst>
              <a:ext uri="{FF2B5EF4-FFF2-40B4-BE49-F238E27FC236}">
                <a16:creationId xmlns:a16="http://schemas.microsoft.com/office/drawing/2014/main" id="{6C78458B-2E36-7F66-5325-3D6096982E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AB2189-FFA7-0349-D2B7-C9BDCD8638CE}"/>
              </a:ext>
            </a:extLst>
          </p:cNvPr>
          <p:cNvSpPr>
            <a:spLocks noGrp="1"/>
          </p:cNvSpPr>
          <p:nvPr>
            <p:ph type="sldNum" sz="quarter" idx="12"/>
          </p:nvPr>
        </p:nvSpPr>
        <p:spPr/>
        <p:txBody>
          <a:bodyPr/>
          <a:lstStyle>
            <a:lvl1pPr>
              <a:defRPr/>
            </a:lvl1pPr>
          </a:lstStyle>
          <a:p>
            <a:fld id="{6A0978CD-47B0-4FDD-A419-B038BAD1B66A}" type="slidenum">
              <a:rPr lang="en-US" altLang="en-US"/>
              <a:pPr/>
              <a:t>‹#›</a:t>
            </a:fld>
            <a:endParaRPr lang="en-US" altLang="en-US"/>
          </a:p>
        </p:txBody>
      </p:sp>
    </p:spTree>
    <p:extLst>
      <p:ext uri="{BB962C8B-B14F-4D97-AF65-F5344CB8AC3E}">
        <p14:creationId xmlns:p14="http://schemas.microsoft.com/office/powerpoint/2010/main" val="279488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0CE377A1-6AEC-0237-5432-1164960A7E30}"/>
              </a:ext>
            </a:extLst>
          </p:cNvPr>
          <p:cNvSpPr>
            <a:spLocks noGrp="1"/>
          </p:cNvSpPr>
          <p:nvPr>
            <p:ph type="dt" sz="half" idx="10"/>
          </p:nvPr>
        </p:nvSpPr>
        <p:spPr/>
        <p:txBody>
          <a:bodyPr/>
          <a:lstStyle>
            <a:lvl1pPr>
              <a:defRPr/>
            </a:lvl1pPr>
          </a:lstStyle>
          <a:p>
            <a:fld id="{58724EBB-CFF6-4AE9-A1AE-D5FB388FA57C}" type="datetimeFigureOut">
              <a:rPr lang="en-US" altLang="en-US"/>
              <a:pPr/>
              <a:t>1/14/2025</a:t>
            </a:fld>
            <a:endParaRPr lang="en-US" altLang="en-US"/>
          </a:p>
        </p:txBody>
      </p:sp>
      <p:sp>
        <p:nvSpPr>
          <p:cNvPr id="6" name="Footer Placeholder 4">
            <a:extLst>
              <a:ext uri="{FF2B5EF4-FFF2-40B4-BE49-F238E27FC236}">
                <a16:creationId xmlns:a16="http://schemas.microsoft.com/office/drawing/2014/main" id="{CF7B6A3C-97EB-E792-0BAF-9ED359FB8E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4B84E0-1EEF-FCB0-7192-5675AB8D8B48}"/>
              </a:ext>
            </a:extLst>
          </p:cNvPr>
          <p:cNvSpPr>
            <a:spLocks noGrp="1"/>
          </p:cNvSpPr>
          <p:nvPr>
            <p:ph type="sldNum" sz="quarter" idx="12"/>
          </p:nvPr>
        </p:nvSpPr>
        <p:spPr/>
        <p:txBody>
          <a:bodyPr/>
          <a:lstStyle>
            <a:lvl1pPr>
              <a:defRPr/>
            </a:lvl1pPr>
          </a:lstStyle>
          <a:p>
            <a:fld id="{7F2EEB5B-1FD1-412F-AAD8-B1EA64FB093C}" type="slidenum">
              <a:rPr lang="en-US" altLang="en-US"/>
              <a:pPr/>
              <a:t>‹#›</a:t>
            </a:fld>
            <a:endParaRPr lang="en-US" altLang="en-US"/>
          </a:p>
        </p:txBody>
      </p:sp>
    </p:spTree>
    <p:extLst>
      <p:ext uri="{BB962C8B-B14F-4D97-AF65-F5344CB8AC3E}">
        <p14:creationId xmlns:p14="http://schemas.microsoft.com/office/powerpoint/2010/main" val="258045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70ECC3-8721-9A14-6DB7-AC7AB17CCD14}"/>
              </a:ext>
            </a:extLst>
          </p:cNvPr>
          <p:cNvSpPr>
            <a:spLocks noGrp="1"/>
          </p:cNvSpPr>
          <p:nvPr>
            <p:ph type="dt" sz="half" idx="10"/>
          </p:nvPr>
        </p:nvSpPr>
        <p:spPr/>
        <p:txBody>
          <a:bodyPr/>
          <a:lstStyle>
            <a:lvl1pPr>
              <a:defRPr/>
            </a:lvl1pPr>
          </a:lstStyle>
          <a:p>
            <a:fld id="{DBA392D2-F250-44D4-8E15-C9EA9A5FF622}" type="datetimeFigureOut">
              <a:rPr lang="en-US" altLang="en-US"/>
              <a:pPr/>
              <a:t>1/14/2025</a:t>
            </a:fld>
            <a:endParaRPr lang="en-US" altLang="en-US"/>
          </a:p>
        </p:txBody>
      </p:sp>
      <p:sp>
        <p:nvSpPr>
          <p:cNvPr id="5" name="Footer Placeholder 4">
            <a:extLst>
              <a:ext uri="{FF2B5EF4-FFF2-40B4-BE49-F238E27FC236}">
                <a16:creationId xmlns:a16="http://schemas.microsoft.com/office/drawing/2014/main" id="{34A093D4-A9F7-0BEF-7011-DA6D455CE7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EC7167-D1F4-D794-D8A6-323782041B1E}"/>
              </a:ext>
            </a:extLst>
          </p:cNvPr>
          <p:cNvSpPr>
            <a:spLocks noGrp="1"/>
          </p:cNvSpPr>
          <p:nvPr>
            <p:ph type="sldNum" sz="quarter" idx="12"/>
          </p:nvPr>
        </p:nvSpPr>
        <p:spPr/>
        <p:txBody>
          <a:bodyPr/>
          <a:lstStyle>
            <a:lvl1pPr>
              <a:defRPr/>
            </a:lvl1pPr>
          </a:lstStyle>
          <a:p>
            <a:fld id="{2D1274FF-35F3-4BFC-A6AA-41AD54820D21}" type="slidenum">
              <a:rPr lang="en-US" altLang="en-US"/>
              <a:pPr/>
              <a:t>‹#›</a:t>
            </a:fld>
            <a:endParaRPr lang="en-US" altLang="en-US"/>
          </a:p>
        </p:txBody>
      </p:sp>
    </p:spTree>
    <p:extLst>
      <p:ext uri="{BB962C8B-B14F-4D97-AF65-F5344CB8AC3E}">
        <p14:creationId xmlns:p14="http://schemas.microsoft.com/office/powerpoint/2010/main" val="2285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420F87-1BDE-5B06-EB55-B68D673392DB}"/>
              </a:ext>
            </a:extLst>
          </p:cNvPr>
          <p:cNvSpPr>
            <a:spLocks noGrp="1"/>
          </p:cNvSpPr>
          <p:nvPr>
            <p:ph type="dt" sz="half" idx="10"/>
          </p:nvPr>
        </p:nvSpPr>
        <p:spPr/>
        <p:txBody>
          <a:bodyPr/>
          <a:lstStyle>
            <a:lvl1pPr>
              <a:defRPr/>
            </a:lvl1pPr>
          </a:lstStyle>
          <a:p>
            <a:fld id="{33A9FCA3-6DD4-4611-8852-7EE5D6B156A6}" type="datetimeFigureOut">
              <a:rPr lang="en-US" altLang="en-US"/>
              <a:pPr/>
              <a:t>1/14/2025</a:t>
            </a:fld>
            <a:endParaRPr lang="en-US" altLang="en-US"/>
          </a:p>
        </p:txBody>
      </p:sp>
      <p:sp>
        <p:nvSpPr>
          <p:cNvPr id="5" name="Footer Placeholder 4">
            <a:extLst>
              <a:ext uri="{FF2B5EF4-FFF2-40B4-BE49-F238E27FC236}">
                <a16:creationId xmlns:a16="http://schemas.microsoft.com/office/drawing/2014/main" id="{2F86EEFF-832B-1BEA-4D58-C6AE0846DA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5BE73A-F8ED-6CA8-9B89-373986DF28DD}"/>
              </a:ext>
            </a:extLst>
          </p:cNvPr>
          <p:cNvSpPr>
            <a:spLocks noGrp="1"/>
          </p:cNvSpPr>
          <p:nvPr>
            <p:ph type="sldNum" sz="quarter" idx="12"/>
          </p:nvPr>
        </p:nvSpPr>
        <p:spPr/>
        <p:txBody>
          <a:bodyPr/>
          <a:lstStyle>
            <a:lvl1pPr>
              <a:defRPr/>
            </a:lvl1pPr>
          </a:lstStyle>
          <a:p>
            <a:fld id="{43ED9DE3-753A-4ED3-BE4B-931E342E3583}" type="slidenum">
              <a:rPr lang="en-US" altLang="en-US"/>
              <a:pPr/>
              <a:t>‹#›</a:t>
            </a:fld>
            <a:endParaRPr lang="en-US" altLang="en-US"/>
          </a:p>
        </p:txBody>
      </p:sp>
    </p:spTree>
    <p:extLst>
      <p:ext uri="{BB962C8B-B14F-4D97-AF65-F5344CB8AC3E}">
        <p14:creationId xmlns:p14="http://schemas.microsoft.com/office/powerpoint/2010/main" val="83652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79EB761-B28E-4D1A-9CC8-F6C0698EB2CD}"/>
              </a:ext>
            </a:extLst>
          </p:cNvPr>
          <p:cNvSpPr>
            <a:spLocks noGrp="1"/>
          </p:cNvSpPr>
          <p:nvPr>
            <p:ph type="dt" sz="half" idx="10"/>
          </p:nvPr>
        </p:nvSpPr>
        <p:spPr/>
        <p:txBody>
          <a:bodyPr/>
          <a:lstStyle>
            <a:lvl1pPr algn="ctr" eaLnBrk="0" hangingPunct="0">
              <a:defRPr/>
            </a:lvl1pPr>
          </a:lstStyle>
          <a:p>
            <a:pPr>
              <a:defRPr/>
            </a:pPr>
            <a:fld id="{5F934910-5638-4DE0-BF8F-09948A6A62AA}" type="datetimeFigureOut">
              <a:rPr lang="en-US" altLang="en-US"/>
              <a:pPr>
                <a:defRPr/>
              </a:pPr>
              <a:t>1/14/2025</a:t>
            </a:fld>
            <a:endParaRPr lang="en-GB" altLang="en-US"/>
          </a:p>
        </p:txBody>
      </p:sp>
      <p:sp>
        <p:nvSpPr>
          <p:cNvPr id="6" name="Footer Placeholder 4">
            <a:extLst>
              <a:ext uri="{FF2B5EF4-FFF2-40B4-BE49-F238E27FC236}">
                <a16:creationId xmlns:a16="http://schemas.microsoft.com/office/drawing/2014/main" id="{84338162-062D-4714-AFBE-D78F8DEA065A}"/>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34D193B6-1B88-4925-BCEE-FBAF1BCD8B02}"/>
              </a:ext>
            </a:extLst>
          </p:cNvPr>
          <p:cNvSpPr>
            <a:spLocks noGrp="1"/>
          </p:cNvSpPr>
          <p:nvPr>
            <p:ph type="sldNum" sz="quarter" idx="12"/>
          </p:nvPr>
        </p:nvSpPr>
        <p:spPr/>
        <p:txBody>
          <a:bodyPr/>
          <a:lstStyle>
            <a:lvl1pPr eaLnBrk="0" hangingPunct="0">
              <a:defRPr smtClean="0"/>
            </a:lvl1pPr>
          </a:lstStyle>
          <a:p>
            <a:pPr>
              <a:defRPr/>
            </a:pPr>
            <a:fld id="{A27DA9C1-F97B-4362-93D1-8347790AAA8B}" type="slidenum">
              <a:rPr lang="en-GB" altLang="en-US"/>
              <a:pPr>
                <a:defRPr/>
              </a:pPr>
              <a:t>‹#›</a:t>
            </a:fld>
            <a:endParaRPr lang="en-GB" altLang="en-US"/>
          </a:p>
        </p:txBody>
      </p:sp>
    </p:spTree>
    <p:extLst>
      <p:ext uri="{BB962C8B-B14F-4D97-AF65-F5344CB8AC3E}">
        <p14:creationId xmlns:p14="http://schemas.microsoft.com/office/powerpoint/2010/main" val="13296644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F74E417-2767-48EE-BDC4-F6909555642A}"/>
              </a:ext>
            </a:extLst>
          </p:cNvPr>
          <p:cNvSpPr>
            <a:spLocks noGrp="1"/>
          </p:cNvSpPr>
          <p:nvPr>
            <p:ph type="dt" sz="half" idx="10"/>
          </p:nvPr>
        </p:nvSpPr>
        <p:spPr/>
        <p:txBody>
          <a:bodyPr/>
          <a:lstStyle>
            <a:lvl1pPr algn="ctr" eaLnBrk="0" hangingPunct="0">
              <a:defRPr/>
            </a:lvl1pPr>
          </a:lstStyle>
          <a:p>
            <a:pPr>
              <a:defRPr/>
            </a:pPr>
            <a:fld id="{0015DB95-D991-45F0-984B-FC5AE48FC4F6}" type="datetimeFigureOut">
              <a:rPr lang="en-US" altLang="en-US"/>
              <a:pPr>
                <a:defRPr/>
              </a:pPr>
              <a:t>1/14/2025</a:t>
            </a:fld>
            <a:endParaRPr lang="en-GB" altLang="en-US"/>
          </a:p>
        </p:txBody>
      </p:sp>
      <p:sp>
        <p:nvSpPr>
          <p:cNvPr id="8" name="Footer Placeholder 4">
            <a:extLst>
              <a:ext uri="{FF2B5EF4-FFF2-40B4-BE49-F238E27FC236}">
                <a16:creationId xmlns:a16="http://schemas.microsoft.com/office/drawing/2014/main" id="{BCFD7FAC-3276-49B9-B182-AF7B69E2D170}"/>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0EED1A9E-DFF2-4300-A49C-8167AE0A249C}"/>
              </a:ext>
            </a:extLst>
          </p:cNvPr>
          <p:cNvSpPr>
            <a:spLocks noGrp="1"/>
          </p:cNvSpPr>
          <p:nvPr>
            <p:ph type="sldNum" sz="quarter" idx="12"/>
          </p:nvPr>
        </p:nvSpPr>
        <p:spPr/>
        <p:txBody>
          <a:bodyPr/>
          <a:lstStyle>
            <a:lvl1pPr eaLnBrk="0" hangingPunct="0">
              <a:defRPr smtClean="0"/>
            </a:lvl1pPr>
          </a:lstStyle>
          <a:p>
            <a:pPr>
              <a:defRPr/>
            </a:pPr>
            <a:fld id="{562853B3-5A62-4A00-9125-EE20677CCFBB}" type="slidenum">
              <a:rPr lang="en-GB" altLang="en-US"/>
              <a:pPr>
                <a:defRPr/>
              </a:pPr>
              <a:t>‹#›</a:t>
            </a:fld>
            <a:endParaRPr lang="en-GB" altLang="en-US"/>
          </a:p>
        </p:txBody>
      </p:sp>
    </p:spTree>
    <p:extLst>
      <p:ext uri="{BB962C8B-B14F-4D97-AF65-F5344CB8AC3E}">
        <p14:creationId xmlns:p14="http://schemas.microsoft.com/office/powerpoint/2010/main" val="151352888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58F6887-EA89-4833-BB90-795B76E31EC9}"/>
              </a:ext>
            </a:extLst>
          </p:cNvPr>
          <p:cNvSpPr>
            <a:spLocks noGrp="1"/>
          </p:cNvSpPr>
          <p:nvPr>
            <p:ph type="dt" sz="half" idx="10"/>
          </p:nvPr>
        </p:nvSpPr>
        <p:spPr/>
        <p:txBody>
          <a:bodyPr/>
          <a:lstStyle>
            <a:lvl1pPr algn="ctr" eaLnBrk="0" hangingPunct="0">
              <a:defRPr/>
            </a:lvl1pPr>
          </a:lstStyle>
          <a:p>
            <a:pPr>
              <a:defRPr/>
            </a:pPr>
            <a:fld id="{221A7084-38EF-4CB1-B608-B9FCB1EED06C}" type="datetimeFigureOut">
              <a:rPr lang="en-US" altLang="en-US"/>
              <a:pPr>
                <a:defRPr/>
              </a:pPr>
              <a:t>1/14/2025</a:t>
            </a:fld>
            <a:endParaRPr lang="en-GB" altLang="en-US"/>
          </a:p>
        </p:txBody>
      </p:sp>
      <p:sp>
        <p:nvSpPr>
          <p:cNvPr id="4" name="Footer Placeholder 4">
            <a:extLst>
              <a:ext uri="{FF2B5EF4-FFF2-40B4-BE49-F238E27FC236}">
                <a16:creationId xmlns:a16="http://schemas.microsoft.com/office/drawing/2014/main" id="{E588FDDD-2DB1-495E-875E-133F969434E1}"/>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B4439F5C-E7C3-44AE-8E8D-0F1F72308ADD}"/>
              </a:ext>
            </a:extLst>
          </p:cNvPr>
          <p:cNvSpPr>
            <a:spLocks noGrp="1"/>
          </p:cNvSpPr>
          <p:nvPr>
            <p:ph type="sldNum" sz="quarter" idx="12"/>
          </p:nvPr>
        </p:nvSpPr>
        <p:spPr/>
        <p:txBody>
          <a:bodyPr/>
          <a:lstStyle>
            <a:lvl1pPr eaLnBrk="0" hangingPunct="0">
              <a:defRPr smtClean="0"/>
            </a:lvl1pPr>
          </a:lstStyle>
          <a:p>
            <a:pPr>
              <a:defRPr/>
            </a:pPr>
            <a:fld id="{181CF1F2-4277-4AA3-93BF-5A89F0F1194F}" type="slidenum">
              <a:rPr lang="en-GB" altLang="en-US"/>
              <a:pPr>
                <a:defRPr/>
              </a:pPr>
              <a:t>‹#›</a:t>
            </a:fld>
            <a:endParaRPr lang="en-GB" altLang="en-US"/>
          </a:p>
        </p:txBody>
      </p:sp>
    </p:spTree>
    <p:extLst>
      <p:ext uri="{BB962C8B-B14F-4D97-AF65-F5344CB8AC3E}">
        <p14:creationId xmlns:p14="http://schemas.microsoft.com/office/powerpoint/2010/main" val="140851195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4D6F19-B011-49DF-86D0-80FD0BBF3BE3}"/>
              </a:ext>
            </a:extLst>
          </p:cNvPr>
          <p:cNvSpPr>
            <a:spLocks noGrp="1"/>
          </p:cNvSpPr>
          <p:nvPr>
            <p:ph type="dt" sz="half" idx="10"/>
          </p:nvPr>
        </p:nvSpPr>
        <p:spPr/>
        <p:txBody>
          <a:bodyPr/>
          <a:lstStyle>
            <a:lvl1pPr algn="ctr" eaLnBrk="0" hangingPunct="0">
              <a:defRPr/>
            </a:lvl1pPr>
          </a:lstStyle>
          <a:p>
            <a:pPr>
              <a:defRPr/>
            </a:pPr>
            <a:fld id="{C83FD1EB-46A8-415C-AD64-BC7E2A6AA6C3}" type="datetimeFigureOut">
              <a:rPr lang="en-US" altLang="en-US"/>
              <a:pPr>
                <a:defRPr/>
              </a:pPr>
              <a:t>1/14/2025</a:t>
            </a:fld>
            <a:endParaRPr lang="en-GB" altLang="en-US"/>
          </a:p>
        </p:txBody>
      </p:sp>
      <p:sp>
        <p:nvSpPr>
          <p:cNvPr id="3" name="Footer Placeholder 4">
            <a:extLst>
              <a:ext uri="{FF2B5EF4-FFF2-40B4-BE49-F238E27FC236}">
                <a16:creationId xmlns:a16="http://schemas.microsoft.com/office/drawing/2014/main" id="{B824A055-59C0-4734-A805-ECA4728A1EE8}"/>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6C04D484-1C2F-4480-A0D9-7215028F638F}"/>
              </a:ext>
            </a:extLst>
          </p:cNvPr>
          <p:cNvSpPr>
            <a:spLocks noGrp="1"/>
          </p:cNvSpPr>
          <p:nvPr>
            <p:ph type="sldNum" sz="quarter" idx="12"/>
          </p:nvPr>
        </p:nvSpPr>
        <p:spPr/>
        <p:txBody>
          <a:bodyPr/>
          <a:lstStyle>
            <a:lvl1pPr eaLnBrk="0" hangingPunct="0">
              <a:defRPr smtClean="0"/>
            </a:lvl1pPr>
          </a:lstStyle>
          <a:p>
            <a:pPr>
              <a:defRPr/>
            </a:pPr>
            <a:fld id="{150CC4EF-0A1B-4E29-B66C-DACF10B9497D}" type="slidenum">
              <a:rPr lang="en-GB" altLang="en-US"/>
              <a:pPr>
                <a:defRPr/>
              </a:pPr>
              <a:t>‹#›</a:t>
            </a:fld>
            <a:endParaRPr lang="en-GB" altLang="en-US"/>
          </a:p>
        </p:txBody>
      </p:sp>
    </p:spTree>
    <p:extLst>
      <p:ext uri="{BB962C8B-B14F-4D97-AF65-F5344CB8AC3E}">
        <p14:creationId xmlns:p14="http://schemas.microsoft.com/office/powerpoint/2010/main" val="213881991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91AA3D-F7CE-485E-BD8F-C0F447F23176}"/>
              </a:ext>
            </a:extLst>
          </p:cNvPr>
          <p:cNvSpPr>
            <a:spLocks noGrp="1"/>
          </p:cNvSpPr>
          <p:nvPr>
            <p:ph type="dt" sz="half" idx="10"/>
          </p:nvPr>
        </p:nvSpPr>
        <p:spPr/>
        <p:txBody>
          <a:bodyPr/>
          <a:lstStyle>
            <a:lvl1pPr algn="ctr" eaLnBrk="0" hangingPunct="0">
              <a:defRPr/>
            </a:lvl1pPr>
          </a:lstStyle>
          <a:p>
            <a:pPr>
              <a:defRPr/>
            </a:pPr>
            <a:fld id="{4D98A6E5-B1DA-4A1D-B855-91C1F21C5D9B}" type="datetimeFigureOut">
              <a:rPr lang="en-US" altLang="en-US"/>
              <a:pPr>
                <a:defRPr/>
              </a:pPr>
              <a:t>1/14/2025</a:t>
            </a:fld>
            <a:endParaRPr lang="en-GB" altLang="en-US"/>
          </a:p>
        </p:txBody>
      </p:sp>
      <p:sp>
        <p:nvSpPr>
          <p:cNvPr id="6" name="Footer Placeholder 4">
            <a:extLst>
              <a:ext uri="{FF2B5EF4-FFF2-40B4-BE49-F238E27FC236}">
                <a16:creationId xmlns:a16="http://schemas.microsoft.com/office/drawing/2014/main" id="{91724FD5-8052-4060-B37B-14B1E0EAE848}"/>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DA53C05B-C3CF-4AF8-9398-32AD819BD1B1}"/>
              </a:ext>
            </a:extLst>
          </p:cNvPr>
          <p:cNvSpPr>
            <a:spLocks noGrp="1"/>
          </p:cNvSpPr>
          <p:nvPr>
            <p:ph type="sldNum" sz="quarter" idx="12"/>
          </p:nvPr>
        </p:nvSpPr>
        <p:spPr/>
        <p:txBody>
          <a:bodyPr/>
          <a:lstStyle>
            <a:lvl1pPr eaLnBrk="0" hangingPunct="0">
              <a:defRPr smtClean="0"/>
            </a:lvl1pPr>
          </a:lstStyle>
          <a:p>
            <a:pPr>
              <a:defRPr/>
            </a:pPr>
            <a:fld id="{F991304A-5FF9-4758-9D36-24CFAC366515}" type="slidenum">
              <a:rPr lang="en-GB" altLang="en-US"/>
              <a:pPr>
                <a:defRPr/>
              </a:pPr>
              <a:t>‹#›</a:t>
            </a:fld>
            <a:endParaRPr lang="en-GB" altLang="en-US"/>
          </a:p>
        </p:txBody>
      </p:sp>
    </p:spTree>
    <p:extLst>
      <p:ext uri="{BB962C8B-B14F-4D97-AF65-F5344CB8AC3E}">
        <p14:creationId xmlns:p14="http://schemas.microsoft.com/office/powerpoint/2010/main" val="193161727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1F5207-D513-45B7-9D2A-3C4067A57F7F}"/>
              </a:ext>
            </a:extLst>
          </p:cNvPr>
          <p:cNvSpPr>
            <a:spLocks noGrp="1"/>
          </p:cNvSpPr>
          <p:nvPr>
            <p:ph type="dt" sz="half" idx="10"/>
          </p:nvPr>
        </p:nvSpPr>
        <p:spPr/>
        <p:txBody>
          <a:bodyPr/>
          <a:lstStyle>
            <a:lvl1pPr algn="ctr" eaLnBrk="0" hangingPunct="0">
              <a:defRPr/>
            </a:lvl1pPr>
          </a:lstStyle>
          <a:p>
            <a:pPr>
              <a:defRPr/>
            </a:pPr>
            <a:fld id="{A834E0C6-9A5B-488B-95AF-A8C32D8D12A2}" type="datetimeFigureOut">
              <a:rPr lang="en-US" altLang="en-US"/>
              <a:pPr>
                <a:defRPr/>
              </a:pPr>
              <a:t>1/14/2025</a:t>
            </a:fld>
            <a:endParaRPr lang="en-GB" altLang="en-US"/>
          </a:p>
        </p:txBody>
      </p:sp>
      <p:sp>
        <p:nvSpPr>
          <p:cNvPr id="6" name="Footer Placeholder 4">
            <a:extLst>
              <a:ext uri="{FF2B5EF4-FFF2-40B4-BE49-F238E27FC236}">
                <a16:creationId xmlns:a16="http://schemas.microsoft.com/office/drawing/2014/main" id="{37191F43-C3C7-494B-96DB-0774D6478296}"/>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7C13159B-FFC8-4C86-93AB-B7B3747BC17F}"/>
              </a:ext>
            </a:extLst>
          </p:cNvPr>
          <p:cNvSpPr>
            <a:spLocks noGrp="1"/>
          </p:cNvSpPr>
          <p:nvPr>
            <p:ph type="sldNum" sz="quarter" idx="12"/>
          </p:nvPr>
        </p:nvSpPr>
        <p:spPr/>
        <p:txBody>
          <a:bodyPr/>
          <a:lstStyle>
            <a:lvl1pPr eaLnBrk="0" hangingPunct="0">
              <a:defRPr smtClean="0"/>
            </a:lvl1pPr>
          </a:lstStyle>
          <a:p>
            <a:pPr>
              <a:defRPr/>
            </a:pPr>
            <a:fld id="{F2BE0C10-206D-4A8F-AC5A-1E4991674808}" type="slidenum">
              <a:rPr lang="en-GB" altLang="en-US"/>
              <a:pPr>
                <a:defRPr/>
              </a:pPr>
              <a:t>‹#›</a:t>
            </a:fld>
            <a:endParaRPr lang="en-GB" altLang="en-US"/>
          </a:p>
        </p:txBody>
      </p:sp>
    </p:spTree>
    <p:extLst>
      <p:ext uri="{BB962C8B-B14F-4D97-AF65-F5344CB8AC3E}">
        <p14:creationId xmlns:p14="http://schemas.microsoft.com/office/powerpoint/2010/main" val="300367103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34F971-BA1B-4343-AC6A-18F0EA51D6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A53D992-335A-4893-9F3E-AC3AF11590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E502AA9-0BCB-45DD-BBFC-5D00958994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5D68FB0-08DD-4D79-85ED-717788BD7A99}" type="datetimeFigureOut">
              <a:rPr lang="en-US" altLang="en-US"/>
              <a:pPr>
                <a:defRPr/>
              </a:pPr>
              <a:t>1/14/2025</a:t>
            </a:fld>
            <a:endParaRPr lang="en-GB" altLang="en-US"/>
          </a:p>
        </p:txBody>
      </p:sp>
      <p:sp>
        <p:nvSpPr>
          <p:cNvPr id="5" name="Footer Placeholder 4">
            <a:extLst>
              <a:ext uri="{FF2B5EF4-FFF2-40B4-BE49-F238E27FC236}">
                <a16:creationId xmlns:a16="http://schemas.microsoft.com/office/drawing/2014/main" id="{59A5BF18-FEC1-4321-800C-9D789C958B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64657676-F95B-45EE-ABA1-9FE7A7422A8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36914FCF-3A63-4A34-A6E6-E7437A9694B1}" type="slidenum">
              <a:rPr lang="en-GB" altLang="en-US"/>
              <a:pPr>
                <a:defRPr/>
              </a:pPr>
              <a:t>‹#›</a:t>
            </a:fld>
            <a:endParaRPr lang="en-GB" altLang="en-US"/>
          </a:p>
        </p:txBody>
      </p:sp>
    </p:spTree>
    <p:extLst>
      <p:ext uri="{BB962C8B-B14F-4D97-AF65-F5344CB8AC3E}">
        <p14:creationId xmlns:p14="http://schemas.microsoft.com/office/powerpoint/2010/main" val="1689200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4766234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0C1B8D-8E97-3C31-34C1-15C16E6A26A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87E211E-EC4B-39DD-9A7E-2956D777D6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52CD1E78-E416-0072-CFBA-B4C07D2A9F9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84BEC9B-1A73-44E0-A4E9-B3E186216FC3}" type="datetimeFigureOut">
              <a:rPr lang="en-US" altLang="en-US"/>
              <a:pPr/>
              <a:t>1/14/2025</a:t>
            </a:fld>
            <a:endParaRPr lang="en-US" altLang="en-US"/>
          </a:p>
        </p:txBody>
      </p:sp>
      <p:sp>
        <p:nvSpPr>
          <p:cNvPr id="5" name="Footer Placeholder 4">
            <a:extLst>
              <a:ext uri="{FF2B5EF4-FFF2-40B4-BE49-F238E27FC236}">
                <a16:creationId xmlns:a16="http://schemas.microsoft.com/office/drawing/2014/main" id="{BA2B1213-63FF-C9DF-1ABC-EC1489D9960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40FE870-FA3B-C073-EC4D-F11BFAEC607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7D7235B2-043D-447D-A347-4959F04B7711}" type="slidenum">
              <a:rPr lang="en-US" altLang="en-US"/>
              <a:pPr/>
              <a:t>‹#›</a:t>
            </a:fld>
            <a:endParaRPr lang="en-US" altLang="en-US"/>
          </a:p>
        </p:txBody>
      </p:sp>
    </p:spTree>
    <p:extLst>
      <p:ext uri="{BB962C8B-B14F-4D97-AF65-F5344CB8AC3E}">
        <p14:creationId xmlns:p14="http://schemas.microsoft.com/office/powerpoint/2010/main" val="3797442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DCD5E1-B294-B604-D7A6-06B7F8A8B0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F4D883-0588-E078-9D5F-5B4C373AF8CB}"/>
              </a:ext>
            </a:extLst>
          </p:cNvPr>
          <p:cNvSpPr txBox="1">
            <a:spLocks noChangeArrowheads="1"/>
          </p:cNvSpPr>
          <p:nvPr/>
        </p:nvSpPr>
        <p:spPr bwMode="auto">
          <a:xfrm>
            <a:off x="189446" y="260560"/>
            <a:ext cx="876510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pic>
        <p:nvPicPr>
          <p:cNvPr id="7" name="Picture 6" descr="A hands making a heart shape with the sun behind them&#10;&#10;Description automatically generated">
            <a:extLst>
              <a:ext uri="{FF2B5EF4-FFF2-40B4-BE49-F238E27FC236}">
                <a16:creationId xmlns:a16="http://schemas.microsoft.com/office/drawing/2014/main" id="{02665DBB-CB06-FA01-44B4-D986153CD623}"/>
              </a:ext>
            </a:extLst>
          </p:cNvPr>
          <p:cNvPicPr>
            <a:picLocks noChangeAspect="1"/>
          </p:cNvPicPr>
          <p:nvPr/>
        </p:nvPicPr>
        <p:blipFill>
          <a:blip r:embed="rId3" cstate="email">
            <a:extLst>
              <a:ext uri="{28A0092B-C50C-407E-A947-70E740481C1C}">
                <a14:useLocalDpi xmlns:a14="http://schemas.microsoft.com/office/drawing/2010/main"/>
              </a:ext>
            </a:extLst>
          </a:blip>
          <a:srcRect t="21411" b="17272"/>
          <a:stretch/>
        </p:blipFill>
        <p:spPr>
          <a:xfrm>
            <a:off x="0" y="2688022"/>
            <a:ext cx="9144000" cy="3736428"/>
          </a:xfrm>
          <a:prstGeom prst="rect">
            <a:avLst/>
          </a:prstGeom>
        </p:spPr>
      </p:pic>
    </p:spTree>
    <p:extLst>
      <p:ext uri="{BB962C8B-B14F-4D97-AF65-F5344CB8AC3E}">
        <p14:creationId xmlns:p14="http://schemas.microsoft.com/office/powerpoint/2010/main" val="6832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C925C4B7-ECDE-4048-AB2D-A01F3908D69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9040BAC6-9E3F-BBDC-9EC4-4D1EA76D6774}"/>
              </a:ext>
            </a:extLst>
          </p:cNvPr>
          <p:cNvSpPr txBox="1"/>
          <p:nvPr/>
        </p:nvSpPr>
        <p:spPr>
          <a:xfrm>
            <a:off x="245445" y="5648839"/>
            <a:ext cx="8653110" cy="923330"/>
          </a:xfrm>
          <a:prstGeom prst="rect">
            <a:avLst/>
          </a:prstGeom>
          <a:solidFill>
            <a:schemeClr val="tx1">
              <a:alpha val="40000"/>
            </a:schemeClr>
          </a:solidFill>
        </p:spPr>
        <p:txBody>
          <a:bodyPr wrap="square" rtlCol="0">
            <a:spAutoFit/>
          </a:bodyPr>
          <a:lstStyle/>
          <a:p>
            <a:pPr algn="ctr"/>
            <a:r>
              <a:rPr lang="en-GB" sz="5400" b="1" dirty="0">
                <a:solidFill>
                  <a:schemeClr val="bg1"/>
                </a:solidFill>
                <a:latin typeface="Century Gothic" panose="020B0502020202020204" pitchFamily="34" charset="0"/>
              </a:rPr>
              <a:t>…the very best of friends.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D3A98868-40AB-4BB2-AA86-1AF4F325060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1B7A4208-FE67-34D5-1A45-C0425E3350AB}"/>
              </a:ext>
            </a:extLst>
          </p:cNvPr>
          <p:cNvSpPr txBox="1"/>
          <p:nvPr/>
        </p:nvSpPr>
        <p:spPr>
          <a:xfrm>
            <a:off x="245445" y="5648839"/>
            <a:ext cx="8653110" cy="923330"/>
          </a:xfrm>
          <a:prstGeom prst="rect">
            <a:avLst/>
          </a:prstGeom>
          <a:solidFill>
            <a:schemeClr val="tx1">
              <a:alpha val="40000"/>
            </a:schemeClr>
          </a:solidFill>
        </p:spPr>
        <p:txBody>
          <a:bodyPr wrap="square" rtlCol="0">
            <a:spAutoFit/>
          </a:bodyPr>
          <a:lstStyle/>
          <a:p>
            <a:pPr algn="ctr"/>
            <a:r>
              <a:rPr lang="en-GB" sz="5400" b="1" dirty="0">
                <a:solidFill>
                  <a:schemeClr val="bg1"/>
                </a:solidFill>
                <a:latin typeface="Century Gothic" panose="020B0502020202020204" pitchFamily="34" charset="0"/>
              </a:rPr>
              <a:t>…the very best of friends.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ED7F6332-44CA-4C0F-8F4C-8D5DD918DD3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869427" y="466568"/>
            <a:ext cx="7899817" cy="5924863"/>
          </a:xfrm>
          <a:prstGeom prst="cloudCallout">
            <a:avLst>
              <a:gd name="adj1" fmla="val 55571"/>
              <a:gd name="adj2" fmla="val 52384"/>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D8DE15B2-C1D8-D150-F2A3-3557A43CA5AF}"/>
              </a:ext>
            </a:extLst>
          </p:cNvPr>
          <p:cNvSpPr txBox="1"/>
          <p:nvPr/>
        </p:nvSpPr>
        <p:spPr>
          <a:xfrm>
            <a:off x="245445" y="5648839"/>
            <a:ext cx="8653110" cy="923330"/>
          </a:xfrm>
          <a:prstGeom prst="rect">
            <a:avLst/>
          </a:prstGeom>
          <a:solidFill>
            <a:schemeClr val="tx1">
              <a:alpha val="40000"/>
            </a:schemeClr>
          </a:solidFill>
        </p:spPr>
        <p:txBody>
          <a:bodyPr wrap="square" rtlCol="0">
            <a:spAutoFit/>
          </a:bodyPr>
          <a:lstStyle/>
          <a:p>
            <a:pPr algn="ctr"/>
            <a:r>
              <a:rPr lang="en-GB" sz="5400" b="1" dirty="0">
                <a:solidFill>
                  <a:schemeClr val="bg1"/>
                </a:solidFill>
                <a:latin typeface="Century Gothic" panose="020B0502020202020204" pitchFamily="34" charset="0"/>
              </a:rPr>
              <a:t>…the very best of friends.</a:t>
            </a:r>
          </a:p>
        </p:txBody>
      </p:sp>
    </p:spTree>
    <p:extLst>
      <p:ext uri="{BB962C8B-B14F-4D97-AF65-F5344CB8AC3E}">
        <p14:creationId xmlns:p14="http://schemas.microsoft.com/office/powerpoint/2010/main" val="18064979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3763407" y="2274838"/>
            <a:ext cx="5160387"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Songs from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the heart</a:t>
            </a:r>
          </a:p>
        </p:txBody>
      </p:sp>
      <p:grpSp>
        <p:nvGrpSpPr>
          <p:cNvPr id="20" name="Group 19">
            <a:extLst>
              <a:ext uri="{FF2B5EF4-FFF2-40B4-BE49-F238E27FC236}">
                <a16:creationId xmlns:a16="http://schemas.microsoft.com/office/drawing/2014/main" id="{87306950-0504-30A5-044B-EA06EA43E0A6}"/>
              </a:ext>
            </a:extLst>
          </p:cNvPr>
          <p:cNvGrpSpPr/>
          <p:nvPr/>
        </p:nvGrpSpPr>
        <p:grpSpPr>
          <a:xfrm>
            <a:off x="-126932" y="1654513"/>
            <a:ext cx="4066035" cy="3130065"/>
            <a:chOff x="-44520" y="1480009"/>
            <a:chExt cx="4066035" cy="3130065"/>
          </a:xfrm>
        </p:grpSpPr>
        <p:pic>
          <p:nvPicPr>
            <p:cNvPr id="8" name="Graphic 7" descr="Music notes with solid fill">
              <a:extLst>
                <a:ext uri="{FF2B5EF4-FFF2-40B4-BE49-F238E27FC236}">
                  <a16:creationId xmlns:a16="http://schemas.microsoft.com/office/drawing/2014/main" id="{18C218D7-1E91-15B0-9189-A0AD7A321E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811" y="2274838"/>
              <a:ext cx="2308324" cy="2308324"/>
            </a:xfrm>
            <a:prstGeom prst="rect">
              <a:avLst/>
            </a:prstGeom>
          </p:spPr>
        </p:pic>
        <p:pic>
          <p:nvPicPr>
            <p:cNvPr id="10" name="Graphic 9" descr="Treble clef with solid fill">
              <a:extLst>
                <a:ext uri="{FF2B5EF4-FFF2-40B4-BE49-F238E27FC236}">
                  <a16:creationId xmlns:a16="http://schemas.microsoft.com/office/drawing/2014/main" id="{B8EF3320-F9C5-3187-5FA7-C2CFE05CFB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20" y="1589730"/>
              <a:ext cx="1839270" cy="1839270"/>
            </a:xfrm>
            <a:prstGeom prst="rect">
              <a:avLst/>
            </a:prstGeom>
          </p:spPr>
        </p:pic>
        <p:pic>
          <p:nvPicPr>
            <p:cNvPr id="12" name="Graphic 11" descr="Bass clef with solid fill">
              <a:extLst>
                <a:ext uri="{FF2B5EF4-FFF2-40B4-BE49-F238E27FC236}">
                  <a16:creationId xmlns:a16="http://schemas.microsoft.com/office/drawing/2014/main" id="{B5A28562-5AC9-2961-6625-58DC8FD726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31675">
              <a:off x="2431859" y="1480009"/>
              <a:ext cx="1589656" cy="1589656"/>
            </a:xfrm>
            <a:prstGeom prst="rect">
              <a:avLst/>
            </a:prstGeom>
          </p:spPr>
        </p:pic>
        <p:pic>
          <p:nvPicPr>
            <p:cNvPr id="17" name="Graphic 16" descr="Heart with solid fill">
              <a:extLst>
                <a:ext uri="{FF2B5EF4-FFF2-40B4-BE49-F238E27FC236}">
                  <a16:creationId xmlns:a16="http://schemas.microsoft.com/office/drawing/2014/main" id="{49526A2F-BBDF-AA2F-9A21-D98BA5EA31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87185" y="3644458"/>
              <a:ext cx="813216" cy="813216"/>
            </a:xfrm>
            <a:prstGeom prst="rect">
              <a:avLst/>
            </a:prstGeom>
          </p:spPr>
        </p:pic>
        <p:pic>
          <p:nvPicPr>
            <p:cNvPr id="18" name="Graphic 17" descr="Heart with solid fill">
              <a:extLst>
                <a:ext uri="{FF2B5EF4-FFF2-40B4-BE49-F238E27FC236}">
                  <a16:creationId xmlns:a16="http://schemas.microsoft.com/office/drawing/2014/main" id="{35E91FCF-0704-6A61-6D87-BFCECBF5C8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25185" y="3796858"/>
              <a:ext cx="813216" cy="813216"/>
            </a:xfrm>
            <a:prstGeom prst="rect">
              <a:avLst/>
            </a:prstGeom>
          </p:spPr>
        </p:pic>
        <p:pic>
          <p:nvPicPr>
            <p:cNvPr id="19" name="Graphic 18" descr="Heart with solid fill">
              <a:extLst>
                <a:ext uri="{FF2B5EF4-FFF2-40B4-BE49-F238E27FC236}">
                  <a16:creationId xmlns:a16="http://schemas.microsoft.com/office/drawing/2014/main" id="{DB7953D6-E2ED-8595-35CB-654B1EE97E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00874" y="3061144"/>
              <a:ext cx="813216" cy="813216"/>
            </a:xfrm>
            <a:prstGeom prst="rect">
              <a:avLst/>
            </a:prstGeom>
          </p:spPr>
        </p:pic>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E376C0-B0EB-40DF-9B30-B14B39A1D1EE}"/>
              </a:ext>
            </a:extLst>
          </p:cNvPr>
          <p:cNvSpPr txBox="1">
            <a:spLocks noChangeArrowheads="1"/>
          </p:cNvSpPr>
          <p:nvPr/>
        </p:nvSpPr>
        <p:spPr bwMode="auto">
          <a:xfrm>
            <a:off x="4391249" y="340929"/>
            <a:ext cx="4539252" cy="5853910"/>
          </a:xfrm>
          <a:prstGeom prst="rect">
            <a:avLst/>
          </a:prstGeom>
          <a:solidFill>
            <a:schemeClr val="tx2">
              <a:lumMod val="60000"/>
              <a:lumOff val="40000"/>
              <a:alpha val="29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US" sz="3600" b="1" dirty="0">
                <a:solidFill>
                  <a:schemeClr val="bg1"/>
                </a:solidFill>
                <a:latin typeface="Century Gothic" panose="020B0502020202020204" pitchFamily="34" charset="0"/>
              </a:rPr>
              <a:t>You have stored my tears</a:t>
            </a:r>
          </a:p>
          <a:p>
            <a:pPr algn="ctr">
              <a:buNone/>
            </a:pPr>
            <a:r>
              <a:rPr lang="en-US" sz="3600" b="1" dirty="0">
                <a:solidFill>
                  <a:schemeClr val="bg1"/>
                </a:solidFill>
                <a:latin typeface="Century Gothic" panose="020B0502020202020204" pitchFamily="34" charset="0"/>
              </a:rPr>
              <a:t>in your bottle</a:t>
            </a:r>
          </a:p>
          <a:p>
            <a:pPr algn="ctr">
              <a:buNone/>
            </a:pPr>
            <a:r>
              <a:rPr lang="en-US" sz="3600" b="1" dirty="0">
                <a:solidFill>
                  <a:schemeClr val="bg1"/>
                </a:solidFill>
                <a:latin typeface="Century Gothic" panose="020B0502020202020204" pitchFamily="34" charset="0"/>
              </a:rPr>
              <a:t>    and counted each of them….</a:t>
            </a:r>
          </a:p>
          <a:p>
            <a:pPr algn="ctr">
              <a:buNone/>
            </a:pPr>
            <a:r>
              <a:rPr lang="en-US" sz="2400" b="1" i="1" dirty="0">
                <a:solidFill>
                  <a:schemeClr val="bg1"/>
                </a:solidFill>
                <a:latin typeface="Century Gothic" panose="020B0502020202020204" pitchFamily="34" charset="0"/>
              </a:rPr>
              <a:t>Psalm 56:8</a:t>
            </a:r>
          </a:p>
          <a:p>
            <a:pPr algn="ctr">
              <a:buNone/>
            </a:pPr>
            <a:endParaRPr lang="en-GB" sz="3600" b="1" dirty="0">
              <a:solidFill>
                <a:schemeClr val="bg1"/>
              </a:solidFill>
              <a:latin typeface="Century Gothic" panose="020B0502020202020204" pitchFamily="34" charset="0"/>
            </a:endParaRPr>
          </a:p>
          <a:p>
            <a:pPr algn="ctr">
              <a:buNone/>
            </a:pPr>
            <a:r>
              <a:rPr lang="en-GB" sz="3600" b="1" dirty="0">
                <a:solidFill>
                  <a:schemeClr val="bg1"/>
                </a:solidFill>
                <a:latin typeface="Century Gothic" panose="020B0502020202020204" pitchFamily="34" charset="0"/>
              </a:rPr>
              <a:t>God is close to the </a:t>
            </a:r>
            <a:r>
              <a:rPr lang="en-GB" sz="3600" b="1" dirty="0" err="1">
                <a:solidFill>
                  <a:schemeClr val="bg1"/>
                </a:solidFill>
                <a:latin typeface="Century Gothic" panose="020B0502020202020204" pitchFamily="34" charset="0"/>
              </a:rPr>
              <a:t>brokenhearted</a:t>
            </a:r>
            <a:r>
              <a:rPr lang="en-GB" sz="3600" b="1" dirty="0">
                <a:solidFill>
                  <a:schemeClr val="bg1"/>
                </a:solidFill>
                <a:latin typeface="Century Gothic" panose="020B0502020202020204" pitchFamily="34" charset="0"/>
              </a:rPr>
              <a:t>.</a:t>
            </a:r>
            <a:endParaRPr lang="en-US" sz="3600" b="1" dirty="0">
              <a:solidFill>
                <a:schemeClr val="bg1"/>
              </a:solidFill>
              <a:latin typeface="Century Gothic" panose="020B0502020202020204" pitchFamily="34" charset="0"/>
            </a:endParaRPr>
          </a:p>
          <a:p>
            <a:pPr algn="ctr">
              <a:buNone/>
            </a:pPr>
            <a:r>
              <a:rPr lang="en-US" sz="2400" b="1" i="1" dirty="0">
                <a:solidFill>
                  <a:schemeClr val="bg1"/>
                </a:solidFill>
                <a:latin typeface="Century Gothic" panose="020B0502020202020204" pitchFamily="34" charset="0"/>
              </a:rPr>
              <a:t>Psalm 34:18</a:t>
            </a:r>
          </a:p>
        </p:txBody>
      </p:sp>
      <p:grpSp>
        <p:nvGrpSpPr>
          <p:cNvPr id="2" name="Group 1">
            <a:extLst>
              <a:ext uri="{FF2B5EF4-FFF2-40B4-BE49-F238E27FC236}">
                <a16:creationId xmlns:a16="http://schemas.microsoft.com/office/drawing/2014/main" id="{5F279107-E257-43BC-B7DE-038F06DDA382}"/>
              </a:ext>
            </a:extLst>
          </p:cNvPr>
          <p:cNvGrpSpPr/>
          <p:nvPr/>
        </p:nvGrpSpPr>
        <p:grpSpPr>
          <a:xfrm>
            <a:off x="359763" y="340929"/>
            <a:ext cx="3732552" cy="6206943"/>
            <a:chOff x="359763" y="340929"/>
            <a:chExt cx="3732552" cy="6206943"/>
          </a:xfrm>
        </p:grpSpPr>
        <p:pic>
          <p:nvPicPr>
            <p:cNvPr id="3" name="Picture 2" descr="A glass jar on a table&#10;&#10;Description automatically generated with medium confidence">
              <a:extLst>
                <a:ext uri="{FF2B5EF4-FFF2-40B4-BE49-F238E27FC236}">
                  <a16:creationId xmlns:a16="http://schemas.microsoft.com/office/drawing/2014/main" id="{46419CDB-773A-4E6D-9C83-BDD5C13922A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763" y="340929"/>
              <a:ext cx="3732552" cy="6206943"/>
            </a:xfrm>
            <a:prstGeom prst="rect">
              <a:avLst/>
            </a:prstGeom>
            <a:ln>
              <a:solidFill>
                <a:schemeClr val="bg1"/>
              </a:solidFill>
            </a:ln>
          </p:spPr>
        </p:pic>
        <p:pic>
          <p:nvPicPr>
            <p:cNvPr id="4" name="Picture 3" descr="Icon&#10;&#10;Description automatically generated">
              <a:extLst>
                <a:ext uri="{FF2B5EF4-FFF2-40B4-BE49-F238E27FC236}">
                  <a16:creationId xmlns:a16="http://schemas.microsoft.com/office/drawing/2014/main" id="{F42BEC7D-D34A-453C-88C1-75B2DCEB287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86356" y="3444400"/>
              <a:ext cx="679365" cy="1356610"/>
            </a:xfrm>
            <a:prstGeom prst="rect">
              <a:avLst/>
            </a:prstGeom>
          </p:spPr>
        </p:pic>
      </p:grpSp>
    </p:spTree>
    <p:extLst>
      <p:ext uri="{BB962C8B-B14F-4D97-AF65-F5344CB8AC3E}">
        <p14:creationId xmlns:p14="http://schemas.microsoft.com/office/powerpoint/2010/main" val="297224231"/>
      </p:ext>
    </p:extLst>
  </p:cSld>
  <p:clrMapOvr>
    <a:masterClrMapping/>
  </p:clrMapOvr>
  <p:transition spd="med" advTm="35089">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lass jar on a table&#10;&#10;Description automatically generated with medium confidence">
            <a:extLst>
              <a:ext uri="{FF2B5EF4-FFF2-40B4-BE49-F238E27FC236}">
                <a16:creationId xmlns:a16="http://schemas.microsoft.com/office/drawing/2014/main" id="{46419CDB-773A-4E6D-9C83-BDD5C13922A0}"/>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59763" y="340929"/>
            <a:ext cx="3732552" cy="6206943"/>
          </a:xfrm>
          <a:prstGeom prst="rect">
            <a:avLst/>
          </a:prstGeom>
          <a:ln>
            <a:solidFill>
              <a:schemeClr val="bg1"/>
            </a:solidFill>
          </a:ln>
        </p:spPr>
      </p:pic>
      <p:sp>
        <p:nvSpPr>
          <p:cNvPr id="4" name="TextBox 3">
            <a:extLst>
              <a:ext uri="{FF2B5EF4-FFF2-40B4-BE49-F238E27FC236}">
                <a16:creationId xmlns:a16="http://schemas.microsoft.com/office/drawing/2014/main" id="{3ABCFE1A-AA95-409D-A339-5C5A26AEA975}"/>
              </a:ext>
            </a:extLst>
          </p:cNvPr>
          <p:cNvSpPr txBox="1">
            <a:spLocks noChangeArrowheads="1"/>
          </p:cNvSpPr>
          <p:nvPr/>
        </p:nvSpPr>
        <p:spPr bwMode="auto">
          <a:xfrm>
            <a:off x="4467071" y="354312"/>
            <a:ext cx="4315968" cy="6149376"/>
          </a:xfrm>
          <a:prstGeom prst="rect">
            <a:avLst/>
          </a:prstGeom>
          <a:solidFill>
            <a:schemeClr val="accent1">
              <a:lumMod val="75000"/>
              <a:alpha val="29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solidFill>
                  <a:schemeClr val="bg1"/>
                </a:solidFill>
                <a:latin typeface="Century Gothic" panose="020B0502020202020204" pitchFamily="34" charset="0"/>
                <a:ea typeface="MS Mincho" panose="02020609040205080304" pitchFamily="49" charset="-128"/>
                <a:cs typeface="Tahoma" panose="020B0604030504040204" pitchFamily="34" charset="0"/>
              </a:rPr>
              <a:t>…. I wonder what you think about these words?</a:t>
            </a:r>
          </a:p>
          <a:p>
            <a:pPr algn="ctr">
              <a:buNone/>
            </a:pPr>
            <a:endParaRPr lang="en-GB" sz="1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a:buNone/>
            </a:pPr>
            <a:r>
              <a:rPr lang="en-GB" sz="2800" b="1" dirty="0">
                <a:solidFill>
                  <a:schemeClr val="bg1"/>
                </a:solidFill>
                <a:latin typeface="Century Gothic" panose="020B0502020202020204" pitchFamily="34" charset="0"/>
                <a:ea typeface="MS Mincho" panose="02020609040205080304" pitchFamily="49" charset="-128"/>
                <a:cs typeface="Tahoma" panose="020B0604030504040204" pitchFamily="34" charset="0"/>
              </a:rPr>
              <a:t>….I wonder if it helps to know that God sees – and counts – every tear?</a:t>
            </a:r>
          </a:p>
          <a:p>
            <a:pPr algn="ctr">
              <a:buNone/>
            </a:pPr>
            <a:endParaRPr lang="en-GB" sz="2800" b="1"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solidFill>
                  <a:schemeClr val="bg1"/>
                </a:solidFill>
                <a:latin typeface="Century Gothic" panose="020B0502020202020204" pitchFamily="34" charset="0"/>
                <a:ea typeface="MS Mincho" panose="02020609040205080304" pitchFamily="49" charset="-128"/>
                <a:cs typeface="Tahoma" panose="020B0604030504040204" pitchFamily="34" charset="0"/>
              </a:rPr>
              <a:t>….I wonder how these words might bring comfort when someone is sad?</a:t>
            </a:r>
            <a:endPar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167AB2B-2165-4F5D-9434-BDDE607DBE6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86356" y="3444400"/>
            <a:ext cx="679365" cy="1356610"/>
          </a:xfrm>
          <a:prstGeom prst="rect">
            <a:avLst/>
          </a:prstGeom>
        </p:spPr>
      </p:pic>
      <p:sp>
        <p:nvSpPr>
          <p:cNvPr id="7" name="TextBox 6">
            <a:extLst>
              <a:ext uri="{FF2B5EF4-FFF2-40B4-BE49-F238E27FC236}">
                <a16:creationId xmlns:a16="http://schemas.microsoft.com/office/drawing/2014/main" id="{17CFD37C-CAC9-4198-A127-E1166033BCBF}"/>
              </a:ext>
            </a:extLst>
          </p:cNvPr>
          <p:cNvSpPr txBox="1">
            <a:spLocks noChangeArrowheads="1"/>
          </p:cNvSpPr>
          <p:nvPr/>
        </p:nvSpPr>
        <p:spPr bwMode="auto">
          <a:xfrm>
            <a:off x="359763" y="263843"/>
            <a:ext cx="3732552" cy="6370975"/>
          </a:xfrm>
          <a:prstGeom prst="rect">
            <a:avLst/>
          </a:prstGeom>
          <a:solidFill>
            <a:schemeClr val="tx2">
              <a:lumMod val="60000"/>
              <a:lumOff val="40000"/>
              <a:alpha val="29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US" sz="2800" b="1" dirty="0">
                <a:solidFill>
                  <a:schemeClr val="bg1"/>
                </a:solidFill>
                <a:latin typeface="Century Gothic" panose="020B0502020202020204" pitchFamily="34" charset="0"/>
              </a:rPr>
              <a:t>You have stored my tears in your bottle</a:t>
            </a: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r>
              <a:rPr lang="en-US" sz="2800" b="1" dirty="0">
                <a:solidFill>
                  <a:schemeClr val="bg1"/>
                </a:solidFill>
                <a:latin typeface="Century Gothic" panose="020B0502020202020204" pitchFamily="34" charset="0"/>
              </a:rPr>
              <a:t>and counted               each of them.</a:t>
            </a:r>
          </a:p>
          <a:p>
            <a:pPr algn="ctr">
              <a:buNone/>
            </a:pPr>
            <a:r>
              <a:rPr lang="en-US" sz="1800" b="1" i="1" dirty="0">
                <a:solidFill>
                  <a:schemeClr val="bg1"/>
                </a:solidFill>
                <a:latin typeface="Century Gothic" panose="020B0502020202020204" pitchFamily="34" charset="0"/>
              </a:rPr>
              <a:t>Psalm 56:8</a:t>
            </a:r>
          </a:p>
        </p:txBody>
      </p:sp>
    </p:spTree>
    <p:custDataLst>
      <p:tags r:id="rId1"/>
    </p:custDataLst>
    <p:extLst>
      <p:ext uri="{BB962C8B-B14F-4D97-AF65-F5344CB8AC3E}">
        <p14:creationId xmlns:p14="http://schemas.microsoft.com/office/powerpoint/2010/main" val="534712157"/>
      </p:ext>
    </p:extLst>
  </p:cSld>
  <p:clrMapOvr>
    <a:masterClrMapping/>
  </p:clrMapOvr>
  <p:transition spd="med" advTm="3868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looking through a window&#10;&#10;Description automatically generated with low confidence">
            <a:extLst>
              <a:ext uri="{FF2B5EF4-FFF2-40B4-BE49-F238E27FC236}">
                <a16:creationId xmlns:a16="http://schemas.microsoft.com/office/drawing/2014/main" id="{A7402A06-DE0C-42BC-B516-DAC2E01992B2}"/>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E6657F75-7546-48FD-91D1-720360C8CE4C}"/>
              </a:ext>
            </a:extLst>
          </p:cNvPr>
          <p:cNvSpPr txBox="1"/>
          <p:nvPr/>
        </p:nvSpPr>
        <p:spPr>
          <a:xfrm>
            <a:off x="236095" y="640112"/>
            <a:ext cx="8671810" cy="2831544"/>
          </a:xfrm>
          <a:prstGeom prst="rect">
            <a:avLst/>
          </a:prstGeom>
          <a:solidFill>
            <a:schemeClr val="accent1">
              <a:lumMod val="75000"/>
              <a:alpha val="37000"/>
            </a:schemeClr>
          </a:solidFill>
        </p:spPr>
        <p:txBody>
          <a:bodyPr wrap="square">
            <a:spAutoFit/>
          </a:bodyPr>
          <a:lstStyle/>
          <a:p>
            <a:pPr algn="ctr"/>
            <a:r>
              <a:rPr lang="en-US" sz="3200" b="1" dirty="0">
                <a:solidFill>
                  <a:schemeClr val="bg1"/>
                </a:solidFill>
                <a:latin typeface="Century Gothic" panose="020B0502020202020204" pitchFamily="34" charset="0"/>
              </a:rPr>
              <a:t>God is close to the brokenhearted.</a:t>
            </a:r>
          </a:p>
          <a:p>
            <a:pPr algn="ctr"/>
            <a:endParaRPr lang="en-US" sz="3200" b="1" dirty="0">
              <a:solidFill>
                <a:schemeClr val="bg1"/>
              </a:solidFill>
              <a:latin typeface="Century Gothic" panose="020B0502020202020204" pitchFamily="34" charset="0"/>
            </a:endParaRPr>
          </a:p>
          <a:p>
            <a:pPr algn="ctr"/>
            <a:r>
              <a:rPr lang="en-US" sz="3200" b="1" dirty="0">
                <a:solidFill>
                  <a:schemeClr val="bg1"/>
                </a:solidFill>
                <a:latin typeface="Century Gothic" panose="020B0502020202020204" pitchFamily="34" charset="0"/>
              </a:rPr>
              <a:t>‘God</a:t>
            </a:r>
            <a:r>
              <a:rPr lang="en-US" sz="3200" b="1" i="0" dirty="0">
                <a:solidFill>
                  <a:schemeClr val="bg1"/>
                </a:solidFill>
                <a:effectLst/>
                <a:latin typeface="Century Gothic" panose="020B0502020202020204" pitchFamily="34" charset="0"/>
              </a:rPr>
              <a:t> comforts us when we are in </a:t>
            </a:r>
            <a:r>
              <a:rPr lang="en-US" sz="3200" b="1" dirty="0">
                <a:solidFill>
                  <a:schemeClr val="bg1"/>
                </a:solidFill>
                <a:latin typeface="Century Gothic" panose="020B0502020202020204" pitchFamily="34" charset="0"/>
              </a:rPr>
              <a:t>need</a:t>
            </a:r>
            <a:r>
              <a:rPr lang="en-US" sz="3200" b="1" i="0" dirty="0">
                <a:solidFill>
                  <a:schemeClr val="bg1"/>
                </a:solidFill>
                <a:effectLst/>
                <a:latin typeface="Century Gothic" panose="020B0502020202020204" pitchFamily="34" charset="0"/>
              </a:rPr>
              <a:t>, so that we can be a comforter to                  others in </a:t>
            </a:r>
            <a:r>
              <a:rPr lang="en-US" sz="3200" b="1" dirty="0">
                <a:solidFill>
                  <a:schemeClr val="bg1"/>
                </a:solidFill>
                <a:latin typeface="Century Gothic" panose="020B0502020202020204" pitchFamily="34" charset="0"/>
              </a:rPr>
              <a:t>need</a:t>
            </a:r>
            <a:r>
              <a:rPr lang="en-US" sz="3200" b="1" i="0" dirty="0">
                <a:solidFill>
                  <a:schemeClr val="bg1"/>
                </a:solidFill>
                <a:effectLst/>
                <a:latin typeface="Century Gothic" panose="020B0502020202020204" pitchFamily="34" charset="0"/>
              </a:rPr>
              <a:t>.’   </a:t>
            </a:r>
          </a:p>
          <a:p>
            <a:pPr algn="ctr"/>
            <a:r>
              <a:rPr lang="en-US" b="1" i="1" dirty="0">
                <a:solidFill>
                  <a:schemeClr val="bg1"/>
                </a:solidFill>
                <a:latin typeface="Century Gothic" panose="020B0502020202020204" pitchFamily="34" charset="0"/>
              </a:rPr>
              <a:t>2 Corinthians 1: 4 [adapted CEV translation]</a:t>
            </a:r>
            <a:endParaRPr lang="en-GB"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26391649"/>
      </p:ext>
    </p:extLst>
  </p:cSld>
  <p:clrMapOvr>
    <a:masterClrMapping/>
  </p:clrMapOvr>
  <p:transition spd="med" advTm="3538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E376C0-B0EB-40DF-9B30-B14B39A1D1EE}"/>
              </a:ext>
            </a:extLst>
          </p:cNvPr>
          <p:cNvSpPr txBox="1">
            <a:spLocks noChangeArrowheads="1"/>
          </p:cNvSpPr>
          <p:nvPr/>
        </p:nvSpPr>
        <p:spPr bwMode="auto">
          <a:xfrm>
            <a:off x="4391249" y="1665441"/>
            <a:ext cx="4539252" cy="3527119"/>
          </a:xfrm>
          <a:prstGeom prst="rect">
            <a:avLst/>
          </a:prstGeom>
          <a:solidFill>
            <a:schemeClr val="tx2">
              <a:lumMod val="60000"/>
              <a:lumOff val="40000"/>
              <a:alpha val="29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US" sz="3600" b="1" dirty="0">
                <a:solidFill>
                  <a:schemeClr val="bg1"/>
                </a:solidFill>
                <a:latin typeface="Century Gothic" panose="020B0502020202020204" pitchFamily="34" charset="0"/>
              </a:rPr>
              <a:t>You have stored my tears</a:t>
            </a:r>
          </a:p>
          <a:p>
            <a:pPr algn="ctr">
              <a:buNone/>
            </a:pPr>
            <a:r>
              <a:rPr lang="en-US" sz="3600" b="1" dirty="0">
                <a:solidFill>
                  <a:schemeClr val="bg1"/>
                </a:solidFill>
                <a:latin typeface="Century Gothic" panose="020B0502020202020204" pitchFamily="34" charset="0"/>
              </a:rPr>
              <a:t>in your bottle</a:t>
            </a:r>
          </a:p>
          <a:p>
            <a:pPr algn="ctr">
              <a:buNone/>
            </a:pPr>
            <a:r>
              <a:rPr lang="en-US" sz="3600" b="1" dirty="0">
                <a:solidFill>
                  <a:schemeClr val="bg1"/>
                </a:solidFill>
                <a:latin typeface="Century Gothic" panose="020B0502020202020204" pitchFamily="34" charset="0"/>
              </a:rPr>
              <a:t>    and counted each of them….</a:t>
            </a:r>
          </a:p>
          <a:p>
            <a:pPr algn="ctr">
              <a:buNone/>
            </a:pPr>
            <a:r>
              <a:rPr lang="en-US" sz="2400" b="1" i="1" dirty="0">
                <a:solidFill>
                  <a:schemeClr val="bg1"/>
                </a:solidFill>
                <a:latin typeface="Century Gothic" panose="020B0502020202020204" pitchFamily="34" charset="0"/>
              </a:rPr>
              <a:t>Psalm 56:8</a:t>
            </a:r>
          </a:p>
        </p:txBody>
      </p:sp>
      <p:pic>
        <p:nvPicPr>
          <p:cNvPr id="3" name="Picture 2" descr="A glass jar on a table&#10;&#10;Description automatically generated with medium confidence">
            <a:extLst>
              <a:ext uri="{FF2B5EF4-FFF2-40B4-BE49-F238E27FC236}">
                <a16:creationId xmlns:a16="http://schemas.microsoft.com/office/drawing/2014/main" id="{46419CDB-773A-4E6D-9C83-BDD5C13922A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763" y="340929"/>
            <a:ext cx="3732552" cy="6206943"/>
          </a:xfrm>
          <a:prstGeom prst="rect">
            <a:avLst/>
          </a:prstGeom>
          <a:ln>
            <a:solidFill>
              <a:schemeClr val="bg1"/>
            </a:solidFill>
          </a:ln>
        </p:spPr>
      </p:pic>
      <p:pic>
        <p:nvPicPr>
          <p:cNvPr id="4" name="Picture 3" descr="Icon&#10;&#10;Description automatically generated">
            <a:extLst>
              <a:ext uri="{FF2B5EF4-FFF2-40B4-BE49-F238E27FC236}">
                <a16:creationId xmlns:a16="http://schemas.microsoft.com/office/drawing/2014/main" id="{F42BEC7D-D34A-453C-88C1-75B2DCEB287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86356" y="3444400"/>
            <a:ext cx="679365" cy="1356610"/>
          </a:xfrm>
          <a:prstGeom prst="rect">
            <a:avLst/>
          </a:prstGeom>
        </p:spPr>
      </p:pic>
    </p:spTree>
    <p:extLst>
      <p:ext uri="{BB962C8B-B14F-4D97-AF65-F5344CB8AC3E}">
        <p14:creationId xmlns:p14="http://schemas.microsoft.com/office/powerpoint/2010/main" val="3401552683"/>
      </p:ext>
    </p:extLst>
  </p:cSld>
  <p:clrMapOvr>
    <a:masterClrMapping/>
  </p:clrMapOvr>
  <p:transition spd="med" advTm="6985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43B97F-A0E1-487D-9689-F1641B940D65}"/>
              </a:ext>
            </a:extLst>
          </p:cNvPr>
          <p:cNvSpPr txBox="1"/>
          <p:nvPr/>
        </p:nvSpPr>
        <p:spPr>
          <a:xfrm>
            <a:off x="4621445" y="2136339"/>
            <a:ext cx="3946888"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“Thank you that you notice us.”</a:t>
            </a:r>
          </a:p>
        </p:txBody>
      </p:sp>
      <p:pic>
        <p:nvPicPr>
          <p:cNvPr id="4" name="Picture 3" descr="A glass jar on a table&#10;&#10;Description automatically generated with medium confidence">
            <a:extLst>
              <a:ext uri="{FF2B5EF4-FFF2-40B4-BE49-F238E27FC236}">
                <a16:creationId xmlns:a16="http://schemas.microsoft.com/office/drawing/2014/main" id="{2B30EB27-7B84-444D-B218-81D3CFF8151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763" y="340929"/>
            <a:ext cx="3732552" cy="6206943"/>
          </a:xfrm>
          <a:prstGeom prst="rect">
            <a:avLst/>
          </a:prstGeom>
          <a:ln>
            <a:solidFill>
              <a:schemeClr val="bg1"/>
            </a:solidFill>
          </a:ln>
        </p:spPr>
      </p:pic>
      <p:sp>
        <p:nvSpPr>
          <p:cNvPr id="5" name="TextBox 4">
            <a:extLst>
              <a:ext uri="{FF2B5EF4-FFF2-40B4-BE49-F238E27FC236}">
                <a16:creationId xmlns:a16="http://schemas.microsoft.com/office/drawing/2014/main" id="{62332584-C6E7-4FD7-9B84-47CD8291447D}"/>
              </a:ext>
            </a:extLst>
          </p:cNvPr>
          <p:cNvSpPr txBox="1">
            <a:spLocks noChangeArrowheads="1"/>
          </p:cNvSpPr>
          <p:nvPr/>
        </p:nvSpPr>
        <p:spPr bwMode="auto">
          <a:xfrm>
            <a:off x="359763" y="243512"/>
            <a:ext cx="3732552" cy="6370975"/>
          </a:xfrm>
          <a:prstGeom prst="rect">
            <a:avLst/>
          </a:prstGeom>
          <a:solidFill>
            <a:schemeClr val="tx2">
              <a:lumMod val="60000"/>
              <a:lumOff val="40000"/>
              <a:alpha val="29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US" sz="2800" b="1" dirty="0">
                <a:solidFill>
                  <a:schemeClr val="bg1"/>
                </a:solidFill>
                <a:latin typeface="Century Gothic" panose="020B0502020202020204" pitchFamily="34" charset="0"/>
              </a:rPr>
              <a:t>You have stored my tears in your bottle</a:t>
            </a: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endParaRPr lang="en-US" sz="2800" b="1" dirty="0">
              <a:solidFill>
                <a:schemeClr val="bg1"/>
              </a:solidFill>
              <a:latin typeface="Century Gothic" panose="020B0502020202020204" pitchFamily="34" charset="0"/>
            </a:endParaRPr>
          </a:p>
          <a:p>
            <a:pPr algn="ctr">
              <a:buNone/>
            </a:pPr>
            <a:r>
              <a:rPr lang="en-US" sz="2800" b="1" dirty="0">
                <a:solidFill>
                  <a:schemeClr val="bg1"/>
                </a:solidFill>
                <a:latin typeface="Century Gothic" panose="020B0502020202020204" pitchFamily="34" charset="0"/>
              </a:rPr>
              <a:t>and counted               each of them.</a:t>
            </a:r>
          </a:p>
          <a:p>
            <a:pPr algn="ctr">
              <a:buNone/>
            </a:pPr>
            <a:r>
              <a:rPr lang="en-US" sz="1800" b="1" i="1" dirty="0">
                <a:solidFill>
                  <a:schemeClr val="bg1"/>
                </a:solidFill>
                <a:latin typeface="Century Gothic" panose="020B0502020202020204" pitchFamily="34" charset="0"/>
              </a:rPr>
              <a:t>Psalm 56:8</a:t>
            </a:r>
          </a:p>
        </p:txBody>
      </p:sp>
      <p:pic>
        <p:nvPicPr>
          <p:cNvPr id="2" name="Picture 1" descr="Icon&#10;&#10;Description automatically generated">
            <a:extLst>
              <a:ext uri="{FF2B5EF4-FFF2-40B4-BE49-F238E27FC236}">
                <a16:creationId xmlns:a16="http://schemas.microsoft.com/office/drawing/2014/main" id="{CBD3E697-AA53-CDE1-59E7-858B46D25A8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86356" y="3444400"/>
            <a:ext cx="679365" cy="1356610"/>
          </a:xfrm>
          <a:prstGeom prst="rect">
            <a:avLst/>
          </a:prstGeom>
        </p:spPr>
      </p:pic>
    </p:spTree>
    <p:extLst>
      <p:ext uri="{BB962C8B-B14F-4D97-AF65-F5344CB8AC3E}">
        <p14:creationId xmlns:p14="http://schemas.microsoft.com/office/powerpoint/2010/main" val="9987267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men, Message, Notice, Letters">
            <a:extLst>
              <a:ext uri="{FF2B5EF4-FFF2-40B4-BE49-F238E27FC236}">
                <a16:creationId xmlns:a16="http://schemas.microsoft.com/office/drawing/2014/main" id="{146EFB50-3BB0-4F8B-8666-B66927D6F2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44000" cy="5172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5779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89446" y="260560"/>
            <a:ext cx="87651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share our thoughts.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42" name="Group 41">
            <a:extLst>
              <a:ext uri="{FF2B5EF4-FFF2-40B4-BE49-F238E27FC236}">
                <a16:creationId xmlns:a16="http://schemas.microsoft.com/office/drawing/2014/main" id="{5E38FE22-D401-078A-6B21-DCF37260CE53}"/>
              </a:ext>
            </a:extLst>
          </p:cNvPr>
          <p:cNvGrpSpPr/>
          <p:nvPr/>
        </p:nvGrpSpPr>
        <p:grpSpPr>
          <a:xfrm>
            <a:off x="1157678" y="2563637"/>
            <a:ext cx="6828644" cy="4116118"/>
            <a:chOff x="998935" y="2514599"/>
            <a:chExt cx="5866948" cy="3536434"/>
          </a:xfrm>
        </p:grpSpPr>
        <p:sp>
          <p:nvSpPr>
            <p:cNvPr id="28" name="Free-form: Shape 27">
              <a:extLst>
                <a:ext uri="{FF2B5EF4-FFF2-40B4-BE49-F238E27FC236}">
                  <a16:creationId xmlns:a16="http://schemas.microsoft.com/office/drawing/2014/main" id="{DA4796EF-B564-72A4-1FFF-562C1232D2AA}"/>
                </a:ext>
              </a:extLst>
            </p:cNvPr>
            <p:cNvSpPr/>
            <p:nvPr/>
          </p:nvSpPr>
          <p:spPr>
            <a:xfrm>
              <a:off x="4447541" y="4101355"/>
              <a:ext cx="772917" cy="772917"/>
            </a:xfrm>
            <a:custGeom>
              <a:avLst/>
              <a:gdLst>
                <a:gd name="connsiteX0" fmla="*/ 772917 w 772917"/>
                <a:gd name="connsiteY0" fmla="*/ 386458 h 772917"/>
                <a:gd name="connsiteX1" fmla="*/ 386458 w 772917"/>
                <a:gd name="connsiteY1" fmla="*/ 772917 h 772917"/>
                <a:gd name="connsiteX2" fmla="*/ 0 w 772917"/>
                <a:gd name="connsiteY2" fmla="*/ 386458 h 772917"/>
                <a:gd name="connsiteX3" fmla="*/ 386458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8" y="772917"/>
                  </a:cubicBezTo>
                  <a:cubicBezTo>
                    <a:pt x="173023" y="772917"/>
                    <a:pt x="0" y="599894"/>
                    <a:pt x="0" y="386458"/>
                  </a:cubicBezTo>
                  <a:cubicBezTo>
                    <a:pt x="0" y="173023"/>
                    <a:pt x="173023" y="0"/>
                    <a:pt x="386458"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29" name="Free-form: Shape 28">
              <a:extLst>
                <a:ext uri="{FF2B5EF4-FFF2-40B4-BE49-F238E27FC236}">
                  <a16:creationId xmlns:a16="http://schemas.microsoft.com/office/drawing/2014/main" id="{C4E4A2B7-8EFA-6163-8C75-5574D5B76958}"/>
                </a:ext>
              </a:extLst>
            </p:cNvPr>
            <p:cNvSpPr/>
            <p:nvPr/>
          </p:nvSpPr>
          <p:spPr>
            <a:xfrm>
              <a:off x="2386098" y="4101355"/>
              <a:ext cx="772917" cy="772917"/>
            </a:xfrm>
            <a:custGeom>
              <a:avLst/>
              <a:gdLst>
                <a:gd name="connsiteX0" fmla="*/ 772917 w 772917"/>
                <a:gd name="connsiteY0" fmla="*/ 386458 h 772917"/>
                <a:gd name="connsiteX1" fmla="*/ 386459 w 772917"/>
                <a:gd name="connsiteY1" fmla="*/ 772917 h 772917"/>
                <a:gd name="connsiteX2" fmla="*/ 0 w 772917"/>
                <a:gd name="connsiteY2" fmla="*/ 386458 h 772917"/>
                <a:gd name="connsiteX3" fmla="*/ 386459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9" y="772917"/>
                  </a:cubicBezTo>
                  <a:cubicBezTo>
                    <a:pt x="173023" y="772917"/>
                    <a:pt x="0" y="599894"/>
                    <a:pt x="0" y="386458"/>
                  </a:cubicBezTo>
                  <a:cubicBezTo>
                    <a:pt x="0" y="173023"/>
                    <a:pt x="173023" y="0"/>
                    <a:pt x="386459"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0" name="Free-form: Shape 29">
              <a:extLst>
                <a:ext uri="{FF2B5EF4-FFF2-40B4-BE49-F238E27FC236}">
                  <a16:creationId xmlns:a16="http://schemas.microsoft.com/office/drawing/2014/main" id="{F1F31A0F-A74E-910E-30CB-9F3AD8570AA4}"/>
                </a:ext>
              </a:extLst>
            </p:cNvPr>
            <p:cNvSpPr/>
            <p:nvPr/>
          </p:nvSpPr>
          <p:spPr>
            <a:xfrm>
              <a:off x="4206129" y="4979080"/>
              <a:ext cx="1400843" cy="773913"/>
            </a:xfrm>
            <a:custGeom>
              <a:avLst/>
              <a:gdLst>
                <a:gd name="connsiteX0" fmla="*/ 1323298 w 1400843"/>
                <a:gd name="connsiteY0" fmla="*/ 229990 h 773913"/>
                <a:gd name="connsiteX1" fmla="*/ 945780 w 1400843"/>
                <a:gd name="connsiteY1" fmla="*/ 49676 h 773913"/>
                <a:gd name="connsiteX2" fmla="*/ 627871 w 1400843"/>
                <a:gd name="connsiteY2" fmla="*/ 3 h 773913"/>
                <a:gd name="connsiteX3" fmla="*/ 309962 w 1400843"/>
                <a:gd name="connsiteY3" fmla="*/ 49676 h 773913"/>
                <a:gd name="connsiteX4" fmla="*/ 17882 w 1400843"/>
                <a:gd name="connsiteY4" fmla="*/ 174853 h 773913"/>
                <a:gd name="connsiteX5" fmla="*/ 0 w 1400843"/>
                <a:gd name="connsiteY5" fmla="*/ 195219 h 773913"/>
                <a:gd name="connsiteX6" fmla="*/ 397387 w 1400843"/>
                <a:gd name="connsiteY6" fmla="*/ 393912 h 773913"/>
                <a:gd name="connsiteX7" fmla="*/ 542930 w 1400843"/>
                <a:gd name="connsiteY7" fmla="*/ 685495 h 773913"/>
                <a:gd name="connsiteX8" fmla="*/ 542930 w 1400843"/>
                <a:gd name="connsiteY8" fmla="*/ 773913 h 773913"/>
                <a:gd name="connsiteX9" fmla="*/ 1400788 w 1400843"/>
                <a:gd name="connsiteY9" fmla="*/ 773913 h 773913"/>
                <a:gd name="connsiteX10" fmla="*/ 1400788 w 1400843"/>
                <a:gd name="connsiteY10" fmla="*/ 384971 h 773913"/>
                <a:gd name="connsiteX11" fmla="*/ 1323298 w 1400843"/>
                <a:gd name="connsiteY11" fmla="*/ 229990 h 7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43" h="773913">
                  <a:moveTo>
                    <a:pt x="1323298" y="229990"/>
                  </a:moveTo>
                  <a:cubicBezTo>
                    <a:pt x="1211980" y="143290"/>
                    <a:pt x="1083177" y="81775"/>
                    <a:pt x="945780" y="49676"/>
                  </a:cubicBezTo>
                  <a:cubicBezTo>
                    <a:pt x="842385" y="19514"/>
                    <a:pt x="735538" y="2819"/>
                    <a:pt x="627871" y="3"/>
                  </a:cubicBezTo>
                  <a:cubicBezTo>
                    <a:pt x="519951" y="-236"/>
                    <a:pt x="412666" y="16529"/>
                    <a:pt x="309962" y="49676"/>
                  </a:cubicBezTo>
                  <a:cubicBezTo>
                    <a:pt x="207073" y="77096"/>
                    <a:pt x="108695" y="119258"/>
                    <a:pt x="17882" y="174853"/>
                  </a:cubicBezTo>
                  <a:cubicBezTo>
                    <a:pt x="11922" y="181807"/>
                    <a:pt x="6458" y="188761"/>
                    <a:pt x="0" y="195219"/>
                  </a:cubicBezTo>
                  <a:cubicBezTo>
                    <a:pt x="144460" y="234098"/>
                    <a:pt x="279606" y="301674"/>
                    <a:pt x="397387" y="393912"/>
                  </a:cubicBezTo>
                  <a:cubicBezTo>
                    <a:pt x="490326" y="461746"/>
                    <a:pt x="544584" y="570446"/>
                    <a:pt x="542930" y="685495"/>
                  </a:cubicBezTo>
                  <a:lnTo>
                    <a:pt x="542930" y="773913"/>
                  </a:lnTo>
                  <a:lnTo>
                    <a:pt x="1400788" y="773913"/>
                  </a:lnTo>
                  <a:lnTo>
                    <a:pt x="1400788" y="384971"/>
                  </a:lnTo>
                  <a:cubicBezTo>
                    <a:pt x="1402283" y="323649"/>
                    <a:pt x="1373249" y="265586"/>
                    <a:pt x="1323298" y="229990"/>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1" name="Free-form: Shape 30">
              <a:extLst>
                <a:ext uri="{FF2B5EF4-FFF2-40B4-BE49-F238E27FC236}">
                  <a16:creationId xmlns:a16="http://schemas.microsoft.com/office/drawing/2014/main" id="{91092026-40F5-0215-3A2A-1C449E26699F}"/>
                </a:ext>
              </a:extLst>
            </p:cNvPr>
            <p:cNvSpPr/>
            <p:nvPr/>
          </p:nvSpPr>
          <p:spPr>
            <a:xfrm>
              <a:off x="1999640" y="4979080"/>
              <a:ext cx="1400788" cy="773912"/>
            </a:xfrm>
            <a:custGeom>
              <a:avLst/>
              <a:gdLst>
                <a:gd name="connsiteX0" fmla="*/ 858852 w 1400788"/>
                <a:gd name="connsiteY0" fmla="*/ 685494 h 773912"/>
                <a:gd name="connsiteX1" fmla="*/ 997937 w 1400788"/>
                <a:gd name="connsiteY1" fmla="*/ 398879 h 773912"/>
                <a:gd name="connsiteX2" fmla="*/ 1003898 w 1400788"/>
                <a:gd name="connsiteY2" fmla="*/ 393911 h 773912"/>
                <a:gd name="connsiteX3" fmla="*/ 1010356 w 1400788"/>
                <a:gd name="connsiteY3" fmla="*/ 389441 h 773912"/>
                <a:gd name="connsiteX4" fmla="*/ 1400788 w 1400788"/>
                <a:gd name="connsiteY4" fmla="*/ 195715 h 773912"/>
                <a:gd name="connsiteX5" fmla="*/ 1372474 w 1400788"/>
                <a:gd name="connsiteY5" fmla="*/ 163427 h 773912"/>
                <a:gd name="connsiteX6" fmla="*/ 1092813 w 1400788"/>
                <a:gd name="connsiteY6" fmla="*/ 49675 h 773912"/>
                <a:gd name="connsiteX7" fmla="*/ 774904 w 1400788"/>
                <a:gd name="connsiteY7" fmla="*/ 2 h 773912"/>
                <a:gd name="connsiteX8" fmla="*/ 456995 w 1400788"/>
                <a:gd name="connsiteY8" fmla="*/ 49675 h 773912"/>
                <a:gd name="connsiteX9" fmla="*/ 79477 w 1400788"/>
                <a:gd name="connsiteY9" fmla="*/ 229990 h 773912"/>
                <a:gd name="connsiteX10" fmla="*/ 0 w 1400788"/>
                <a:gd name="connsiteY10" fmla="*/ 384970 h 773912"/>
                <a:gd name="connsiteX11" fmla="*/ 0 w 1400788"/>
                <a:gd name="connsiteY11" fmla="*/ 773912 h 773912"/>
                <a:gd name="connsiteX12" fmla="*/ 858852 w 1400788"/>
                <a:gd name="connsiteY12" fmla="*/ 773912 h 7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788" h="773912">
                  <a:moveTo>
                    <a:pt x="858852" y="685494"/>
                  </a:moveTo>
                  <a:cubicBezTo>
                    <a:pt x="858961" y="573719"/>
                    <a:pt x="910199" y="468133"/>
                    <a:pt x="997937" y="398879"/>
                  </a:cubicBezTo>
                  <a:lnTo>
                    <a:pt x="1003898" y="393911"/>
                  </a:lnTo>
                  <a:lnTo>
                    <a:pt x="1010356" y="389441"/>
                  </a:lnTo>
                  <a:cubicBezTo>
                    <a:pt x="1129482" y="304698"/>
                    <a:pt x="1261251" y="239318"/>
                    <a:pt x="1400788" y="195715"/>
                  </a:cubicBezTo>
                  <a:cubicBezTo>
                    <a:pt x="1390853" y="185284"/>
                    <a:pt x="1381912" y="174355"/>
                    <a:pt x="1372474" y="163427"/>
                  </a:cubicBezTo>
                  <a:cubicBezTo>
                    <a:pt x="1285178" y="112323"/>
                    <a:pt x="1190998" y="74015"/>
                    <a:pt x="1092813" y="49675"/>
                  </a:cubicBezTo>
                  <a:cubicBezTo>
                    <a:pt x="989428" y="19474"/>
                    <a:pt x="882571" y="2774"/>
                    <a:pt x="774904" y="2"/>
                  </a:cubicBezTo>
                  <a:cubicBezTo>
                    <a:pt x="666984" y="-202"/>
                    <a:pt x="559709" y="16563"/>
                    <a:pt x="456995" y="49675"/>
                  </a:cubicBezTo>
                  <a:cubicBezTo>
                    <a:pt x="321511" y="87054"/>
                    <a:pt x="193706" y="148103"/>
                    <a:pt x="79477" y="229990"/>
                  </a:cubicBezTo>
                  <a:cubicBezTo>
                    <a:pt x="30549" y="266668"/>
                    <a:pt x="1232" y="323832"/>
                    <a:pt x="0" y="384970"/>
                  </a:cubicBezTo>
                  <a:lnTo>
                    <a:pt x="0" y="773912"/>
                  </a:lnTo>
                  <a:lnTo>
                    <a:pt x="858852" y="773912"/>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2" name="Free-form: Shape 31">
              <a:extLst>
                <a:ext uri="{FF2B5EF4-FFF2-40B4-BE49-F238E27FC236}">
                  <a16:creationId xmlns:a16="http://schemas.microsoft.com/office/drawing/2014/main" id="{7C57E5C6-C92C-680A-D35E-4068481CC9EA}"/>
                </a:ext>
              </a:extLst>
            </p:cNvPr>
            <p:cNvSpPr/>
            <p:nvPr/>
          </p:nvSpPr>
          <p:spPr>
            <a:xfrm>
              <a:off x="3030361" y="5280095"/>
              <a:ext cx="1545898" cy="770938"/>
            </a:xfrm>
            <a:custGeom>
              <a:avLst/>
              <a:gdLst>
                <a:gd name="connsiteX0" fmla="*/ 0 w 1545898"/>
                <a:gd name="connsiteY0" fmla="*/ 770938 h 770938"/>
                <a:gd name="connsiteX1" fmla="*/ 0 w 1545898"/>
                <a:gd name="connsiteY1" fmla="*/ 384480 h 770938"/>
                <a:gd name="connsiteX2" fmla="*/ 77490 w 1545898"/>
                <a:gd name="connsiteY2" fmla="*/ 229996 h 770938"/>
                <a:gd name="connsiteX3" fmla="*/ 455008 w 1545898"/>
                <a:gd name="connsiteY3" fmla="*/ 49682 h 770938"/>
                <a:gd name="connsiteX4" fmla="*/ 772917 w 1545898"/>
                <a:gd name="connsiteY4" fmla="*/ 8 h 770938"/>
                <a:gd name="connsiteX5" fmla="*/ 1090826 w 1545898"/>
                <a:gd name="connsiteY5" fmla="*/ 49682 h 770938"/>
                <a:gd name="connsiteX6" fmla="*/ 1468841 w 1545898"/>
                <a:gd name="connsiteY6" fmla="*/ 229996 h 770938"/>
                <a:gd name="connsiteX7" fmla="*/ 1545834 w 1545898"/>
                <a:gd name="connsiteY7" fmla="*/ 384480 h 770938"/>
                <a:gd name="connsiteX8" fmla="*/ 1545834 w 1545898"/>
                <a:gd name="connsiteY8" fmla="*/ 770938 h 7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898" h="770938">
                  <a:moveTo>
                    <a:pt x="0" y="770938"/>
                  </a:moveTo>
                  <a:lnTo>
                    <a:pt x="0" y="384480"/>
                  </a:lnTo>
                  <a:cubicBezTo>
                    <a:pt x="233" y="323695"/>
                    <a:pt x="28910" y="266525"/>
                    <a:pt x="77490" y="229996"/>
                  </a:cubicBezTo>
                  <a:cubicBezTo>
                    <a:pt x="191511" y="147761"/>
                    <a:pt x="319385" y="86683"/>
                    <a:pt x="455008" y="49682"/>
                  </a:cubicBezTo>
                  <a:cubicBezTo>
                    <a:pt x="557668" y="16341"/>
                    <a:pt x="664982" y="-429"/>
                    <a:pt x="772917" y="8"/>
                  </a:cubicBezTo>
                  <a:cubicBezTo>
                    <a:pt x="880609" y="2536"/>
                    <a:pt x="987496" y="19242"/>
                    <a:pt x="1090826" y="49682"/>
                  </a:cubicBezTo>
                  <a:cubicBezTo>
                    <a:pt x="1228491" y="81452"/>
                    <a:pt x="1357518" y="143003"/>
                    <a:pt x="1468841" y="229996"/>
                  </a:cubicBezTo>
                  <a:cubicBezTo>
                    <a:pt x="1518593" y="265487"/>
                    <a:pt x="1547449" y="323386"/>
                    <a:pt x="1545834" y="384480"/>
                  </a:cubicBezTo>
                  <a:lnTo>
                    <a:pt x="1545834" y="770938"/>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3" name="Free-form: Shape 32">
              <a:extLst>
                <a:ext uri="{FF2B5EF4-FFF2-40B4-BE49-F238E27FC236}">
                  <a16:creationId xmlns:a16="http://schemas.microsoft.com/office/drawing/2014/main" id="{139D44F3-0965-5E42-6BF1-6E57747DC89C}"/>
                </a:ext>
              </a:extLst>
            </p:cNvPr>
            <p:cNvSpPr/>
            <p:nvPr/>
          </p:nvSpPr>
          <p:spPr>
            <a:xfrm>
              <a:off x="3416820" y="4401878"/>
              <a:ext cx="772917" cy="772917"/>
            </a:xfrm>
            <a:custGeom>
              <a:avLst/>
              <a:gdLst>
                <a:gd name="connsiteX0" fmla="*/ 772917 w 772917"/>
                <a:gd name="connsiteY0" fmla="*/ 386459 h 772917"/>
                <a:gd name="connsiteX1" fmla="*/ 386459 w 772917"/>
                <a:gd name="connsiteY1" fmla="*/ 772917 h 772917"/>
                <a:gd name="connsiteX2" fmla="*/ 0 w 772917"/>
                <a:gd name="connsiteY2" fmla="*/ 386459 h 772917"/>
                <a:gd name="connsiteX3" fmla="*/ 386459 w 772917"/>
                <a:gd name="connsiteY3" fmla="*/ 0 h 772917"/>
                <a:gd name="connsiteX4" fmla="*/ 772917 w 772917"/>
                <a:gd name="connsiteY4" fmla="*/ 386459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9"/>
                  </a:moveTo>
                  <a:cubicBezTo>
                    <a:pt x="772917" y="599894"/>
                    <a:pt x="599894" y="772917"/>
                    <a:pt x="386459" y="772917"/>
                  </a:cubicBezTo>
                  <a:cubicBezTo>
                    <a:pt x="173023" y="772917"/>
                    <a:pt x="0" y="599894"/>
                    <a:pt x="0" y="386459"/>
                  </a:cubicBezTo>
                  <a:cubicBezTo>
                    <a:pt x="0" y="173023"/>
                    <a:pt x="173023" y="0"/>
                    <a:pt x="386459" y="0"/>
                  </a:cubicBezTo>
                  <a:cubicBezTo>
                    <a:pt x="599894" y="0"/>
                    <a:pt x="772917" y="173023"/>
                    <a:pt x="772917" y="386459"/>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pic>
          <p:nvPicPr>
            <p:cNvPr id="35" name="Graphic 34" descr="Thought bubble with solid fill">
              <a:extLst>
                <a:ext uri="{FF2B5EF4-FFF2-40B4-BE49-F238E27FC236}">
                  <a16:creationId xmlns:a16="http://schemas.microsoft.com/office/drawing/2014/main" id="{C7F01F5D-5BCA-67D2-461D-C80052E23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2262" y="2514599"/>
              <a:ext cx="1773621" cy="1773621"/>
            </a:xfrm>
            <a:prstGeom prst="rect">
              <a:avLst/>
            </a:prstGeom>
          </p:spPr>
        </p:pic>
        <p:pic>
          <p:nvPicPr>
            <p:cNvPr id="36" name="Graphic 35" descr="Thought bubble with solid fill">
              <a:extLst>
                <a:ext uri="{FF2B5EF4-FFF2-40B4-BE49-F238E27FC236}">
                  <a16:creationId xmlns:a16="http://schemas.microsoft.com/office/drawing/2014/main" id="{D8EFC4AF-E001-782B-EC64-1635ABDE4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8935" y="2542189"/>
              <a:ext cx="1773621" cy="1773621"/>
            </a:xfrm>
            <a:prstGeom prst="rect">
              <a:avLst/>
            </a:prstGeom>
          </p:spPr>
        </p:pic>
        <p:grpSp>
          <p:nvGrpSpPr>
            <p:cNvPr id="38" name="Graphic 36" descr="Thought bubble with solid fill">
              <a:extLst>
                <a:ext uri="{FF2B5EF4-FFF2-40B4-BE49-F238E27FC236}">
                  <a16:creationId xmlns:a16="http://schemas.microsoft.com/office/drawing/2014/main" id="{0BB08AE0-56D1-E5B2-1381-AC09A1987108}"/>
                </a:ext>
              </a:extLst>
            </p:cNvPr>
            <p:cNvGrpSpPr/>
            <p:nvPr/>
          </p:nvGrpSpPr>
          <p:grpSpPr>
            <a:xfrm>
              <a:off x="3261194" y="2810961"/>
              <a:ext cx="1441067" cy="1440572"/>
              <a:chOff x="6892897" y="4402191"/>
              <a:chExt cx="1441067" cy="1440572"/>
            </a:xfrm>
            <a:solidFill>
              <a:srgbClr val="000000"/>
            </a:solidFill>
          </p:grpSpPr>
          <p:sp>
            <p:nvSpPr>
              <p:cNvPr id="39" name="Free-form: Shape 38">
                <a:extLst>
                  <a:ext uri="{FF2B5EF4-FFF2-40B4-BE49-F238E27FC236}">
                    <a16:creationId xmlns:a16="http://schemas.microsoft.com/office/drawing/2014/main" id="{5DDA645B-3E6B-F2AC-99F4-CBD6D8FBEF16}"/>
                  </a:ext>
                </a:extLst>
              </p:cNvPr>
              <p:cNvSpPr/>
              <p:nvPr/>
            </p:nvSpPr>
            <p:spPr>
              <a:xfrm>
                <a:off x="6892897" y="4402191"/>
                <a:ext cx="1441067" cy="979186"/>
              </a:xfrm>
              <a:custGeom>
                <a:avLst/>
                <a:gdLst>
                  <a:gd name="connsiteX0" fmla="*/ 1256315 w 1441067"/>
                  <a:gd name="connsiteY0" fmla="*/ 332554 h 979186"/>
                  <a:gd name="connsiteX1" fmla="*/ 1213822 w 1441067"/>
                  <a:gd name="connsiteY1" fmla="*/ 338097 h 979186"/>
                  <a:gd name="connsiteX2" fmla="*/ 1219365 w 1441067"/>
                  <a:gd name="connsiteY2" fmla="*/ 295604 h 979186"/>
                  <a:gd name="connsiteX3" fmla="*/ 1034612 w 1441067"/>
                  <a:gd name="connsiteY3" fmla="*/ 110851 h 979186"/>
                  <a:gd name="connsiteX4" fmla="*/ 920066 w 1441067"/>
                  <a:gd name="connsiteY4" fmla="*/ 149649 h 979186"/>
                  <a:gd name="connsiteX5" fmla="*/ 739009 w 1441067"/>
                  <a:gd name="connsiteY5" fmla="*/ 0 h 979186"/>
                  <a:gd name="connsiteX6" fmla="*/ 559799 w 1441067"/>
                  <a:gd name="connsiteY6" fmla="*/ 138564 h 979186"/>
                  <a:gd name="connsiteX7" fmla="*/ 406455 w 1441067"/>
                  <a:gd name="connsiteY7" fmla="*/ 55426 h 979186"/>
                  <a:gd name="connsiteX8" fmla="*/ 221703 w 1441067"/>
                  <a:gd name="connsiteY8" fmla="*/ 240178 h 979186"/>
                  <a:gd name="connsiteX9" fmla="*/ 227245 w 1441067"/>
                  <a:gd name="connsiteY9" fmla="*/ 282671 h 979186"/>
                  <a:gd name="connsiteX10" fmla="*/ 184752 w 1441067"/>
                  <a:gd name="connsiteY10" fmla="*/ 277128 h 979186"/>
                  <a:gd name="connsiteX11" fmla="*/ 0 w 1441067"/>
                  <a:gd name="connsiteY11" fmla="*/ 461880 h 979186"/>
                  <a:gd name="connsiteX12" fmla="*/ 184752 w 1441067"/>
                  <a:gd name="connsiteY12" fmla="*/ 646633 h 979186"/>
                  <a:gd name="connsiteX13" fmla="*/ 186600 w 1441067"/>
                  <a:gd name="connsiteY13" fmla="*/ 646633 h 979186"/>
                  <a:gd name="connsiteX14" fmla="*/ 369504 w 1441067"/>
                  <a:gd name="connsiteY14" fmla="*/ 812910 h 979186"/>
                  <a:gd name="connsiteX15" fmla="*/ 482203 w 1441067"/>
                  <a:gd name="connsiteY15" fmla="*/ 774112 h 979186"/>
                  <a:gd name="connsiteX16" fmla="*/ 480356 w 1441067"/>
                  <a:gd name="connsiteY16" fmla="*/ 794434 h 979186"/>
                  <a:gd name="connsiteX17" fmla="*/ 665108 w 1441067"/>
                  <a:gd name="connsiteY17" fmla="*/ 979187 h 979186"/>
                  <a:gd name="connsiteX18" fmla="*/ 849860 w 1441067"/>
                  <a:gd name="connsiteY18" fmla="*/ 811062 h 979186"/>
                  <a:gd name="connsiteX19" fmla="*/ 997662 w 1441067"/>
                  <a:gd name="connsiteY19" fmla="*/ 886811 h 979186"/>
                  <a:gd name="connsiteX20" fmla="*/ 1182414 w 1441067"/>
                  <a:gd name="connsiteY20" fmla="*/ 702058 h 979186"/>
                  <a:gd name="connsiteX21" fmla="*/ 1182414 w 1441067"/>
                  <a:gd name="connsiteY21" fmla="*/ 685431 h 979186"/>
                  <a:gd name="connsiteX22" fmla="*/ 1256315 w 1441067"/>
                  <a:gd name="connsiteY22" fmla="*/ 702058 h 979186"/>
                  <a:gd name="connsiteX23" fmla="*/ 1441067 w 1441067"/>
                  <a:gd name="connsiteY23" fmla="*/ 517306 h 979186"/>
                  <a:gd name="connsiteX24" fmla="*/ 1256315 w 1441067"/>
                  <a:gd name="connsiteY24" fmla="*/ 332554 h 97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1067" h="979186">
                    <a:moveTo>
                      <a:pt x="1256315" y="332554"/>
                    </a:moveTo>
                    <a:cubicBezTo>
                      <a:pt x="1241535" y="332554"/>
                      <a:pt x="1228602" y="334401"/>
                      <a:pt x="1213822" y="338097"/>
                    </a:cubicBezTo>
                    <a:cubicBezTo>
                      <a:pt x="1217517" y="325164"/>
                      <a:pt x="1219365" y="310384"/>
                      <a:pt x="1219365" y="295604"/>
                    </a:cubicBezTo>
                    <a:cubicBezTo>
                      <a:pt x="1219365" y="193990"/>
                      <a:pt x="1136226" y="110851"/>
                      <a:pt x="1034612" y="110851"/>
                    </a:cubicBezTo>
                    <a:cubicBezTo>
                      <a:pt x="992119" y="110851"/>
                      <a:pt x="951474" y="125631"/>
                      <a:pt x="920066" y="149649"/>
                    </a:cubicBezTo>
                    <a:cubicBezTo>
                      <a:pt x="905286" y="64663"/>
                      <a:pt x="829537" y="0"/>
                      <a:pt x="739009" y="0"/>
                    </a:cubicBezTo>
                    <a:cubicBezTo>
                      <a:pt x="654023" y="0"/>
                      <a:pt x="581969" y="59121"/>
                      <a:pt x="559799" y="138564"/>
                    </a:cubicBezTo>
                    <a:cubicBezTo>
                      <a:pt x="526544" y="88681"/>
                      <a:pt x="471118" y="55426"/>
                      <a:pt x="406455" y="55426"/>
                    </a:cubicBezTo>
                    <a:cubicBezTo>
                      <a:pt x="304841" y="55426"/>
                      <a:pt x="221703" y="138564"/>
                      <a:pt x="221703" y="240178"/>
                    </a:cubicBezTo>
                    <a:cubicBezTo>
                      <a:pt x="221703" y="254958"/>
                      <a:pt x="223550" y="267891"/>
                      <a:pt x="227245" y="282671"/>
                    </a:cubicBezTo>
                    <a:cubicBezTo>
                      <a:pt x="212465" y="278976"/>
                      <a:pt x="199532" y="277128"/>
                      <a:pt x="184752" y="277128"/>
                    </a:cubicBezTo>
                    <a:cubicBezTo>
                      <a:pt x="83138" y="277128"/>
                      <a:pt x="0" y="360267"/>
                      <a:pt x="0" y="461880"/>
                    </a:cubicBezTo>
                    <a:cubicBezTo>
                      <a:pt x="0" y="563494"/>
                      <a:pt x="83138" y="646633"/>
                      <a:pt x="184752" y="646633"/>
                    </a:cubicBezTo>
                    <a:cubicBezTo>
                      <a:pt x="184752" y="646633"/>
                      <a:pt x="184752" y="646633"/>
                      <a:pt x="186600" y="646633"/>
                    </a:cubicBezTo>
                    <a:cubicBezTo>
                      <a:pt x="195837" y="740856"/>
                      <a:pt x="275281" y="812910"/>
                      <a:pt x="369504" y="812910"/>
                    </a:cubicBezTo>
                    <a:cubicBezTo>
                      <a:pt x="411997" y="812910"/>
                      <a:pt x="450795" y="798129"/>
                      <a:pt x="482203" y="774112"/>
                    </a:cubicBezTo>
                    <a:cubicBezTo>
                      <a:pt x="482203" y="779654"/>
                      <a:pt x="480356" y="787044"/>
                      <a:pt x="480356" y="794434"/>
                    </a:cubicBezTo>
                    <a:cubicBezTo>
                      <a:pt x="480356" y="896048"/>
                      <a:pt x="563494" y="979187"/>
                      <a:pt x="665108" y="979187"/>
                    </a:cubicBezTo>
                    <a:cubicBezTo>
                      <a:pt x="761179" y="979187"/>
                      <a:pt x="840622" y="905286"/>
                      <a:pt x="849860" y="811062"/>
                    </a:cubicBezTo>
                    <a:cubicBezTo>
                      <a:pt x="883115" y="857250"/>
                      <a:pt x="936694" y="886811"/>
                      <a:pt x="997662" y="886811"/>
                    </a:cubicBezTo>
                    <a:cubicBezTo>
                      <a:pt x="1099276" y="886811"/>
                      <a:pt x="1182414" y="803672"/>
                      <a:pt x="1182414" y="702058"/>
                    </a:cubicBezTo>
                    <a:cubicBezTo>
                      <a:pt x="1182414" y="696516"/>
                      <a:pt x="1182414" y="690973"/>
                      <a:pt x="1182414" y="685431"/>
                    </a:cubicBezTo>
                    <a:cubicBezTo>
                      <a:pt x="1204584" y="694668"/>
                      <a:pt x="1230450" y="702058"/>
                      <a:pt x="1256315" y="702058"/>
                    </a:cubicBezTo>
                    <a:cubicBezTo>
                      <a:pt x="1357929" y="702058"/>
                      <a:pt x="1441067" y="618920"/>
                      <a:pt x="1441067" y="517306"/>
                    </a:cubicBezTo>
                    <a:cubicBezTo>
                      <a:pt x="1441067" y="415692"/>
                      <a:pt x="1357929" y="332554"/>
                      <a:pt x="1256315" y="332554"/>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0" name="Free-form: Shape 39">
                <a:extLst>
                  <a:ext uri="{FF2B5EF4-FFF2-40B4-BE49-F238E27FC236}">
                    <a16:creationId xmlns:a16="http://schemas.microsoft.com/office/drawing/2014/main" id="{8E3DDFFB-8A94-4658-6287-04B1E9111CC1}"/>
                  </a:ext>
                </a:extLst>
              </p:cNvPr>
              <p:cNvSpPr/>
              <p:nvPr/>
            </p:nvSpPr>
            <p:spPr>
              <a:xfrm>
                <a:off x="7545692" y="5413461"/>
                <a:ext cx="221702" cy="221702"/>
              </a:xfrm>
              <a:custGeom>
                <a:avLst/>
                <a:gdLst>
                  <a:gd name="connsiteX0" fmla="*/ 221703 w 221702"/>
                  <a:gd name="connsiteY0" fmla="*/ 110851 h 221702"/>
                  <a:gd name="connsiteX1" fmla="*/ 110851 w 221702"/>
                  <a:gd name="connsiteY1" fmla="*/ 221703 h 221702"/>
                  <a:gd name="connsiteX2" fmla="*/ 0 w 221702"/>
                  <a:gd name="connsiteY2" fmla="*/ 110851 h 221702"/>
                  <a:gd name="connsiteX3" fmla="*/ 110851 w 221702"/>
                  <a:gd name="connsiteY3" fmla="*/ 0 h 221702"/>
                  <a:gd name="connsiteX4" fmla="*/ 221703 w 221702"/>
                  <a:gd name="connsiteY4" fmla="*/ 110851 h 22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02" h="221702">
                    <a:moveTo>
                      <a:pt x="221703" y="110851"/>
                    </a:moveTo>
                    <a:cubicBezTo>
                      <a:pt x="221703" y="172073"/>
                      <a:pt x="172073" y="221703"/>
                      <a:pt x="110851" y="221703"/>
                    </a:cubicBezTo>
                    <a:cubicBezTo>
                      <a:pt x="49630" y="221703"/>
                      <a:pt x="0" y="172073"/>
                      <a:pt x="0" y="110851"/>
                    </a:cubicBezTo>
                    <a:cubicBezTo>
                      <a:pt x="0" y="49630"/>
                      <a:pt x="49630" y="0"/>
                      <a:pt x="110851" y="0"/>
                    </a:cubicBezTo>
                    <a:cubicBezTo>
                      <a:pt x="172073" y="0"/>
                      <a:pt x="221703" y="49630"/>
                      <a:pt x="221703" y="110851"/>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1" name="Free-form: Shape 40">
                <a:extLst>
                  <a:ext uri="{FF2B5EF4-FFF2-40B4-BE49-F238E27FC236}">
                    <a16:creationId xmlns:a16="http://schemas.microsoft.com/office/drawing/2014/main" id="{7CBB3845-92EC-2D3B-E202-978F7FA2959E}"/>
                  </a:ext>
                </a:extLst>
              </p:cNvPr>
              <p:cNvSpPr/>
              <p:nvPr/>
            </p:nvSpPr>
            <p:spPr>
              <a:xfrm>
                <a:off x="7485713" y="5676487"/>
                <a:ext cx="166276" cy="166276"/>
              </a:xfrm>
              <a:custGeom>
                <a:avLst/>
                <a:gdLst>
                  <a:gd name="connsiteX0" fmla="*/ 166277 w 166276"/>
                  <a:gd name="connsiteY0" fmla="*/ 83138 h 166276"/>
                  <a:gd name="connsiteX1" fmla="*/ 83138 w 166276"/>
                  <a:gd name="connsiteY1" fmla="*/ 166277 h 166276"/>
                  <a:gd name="connsiteX2" fmla="*/ 0 w 166276"/>
                  <a:gd name="connsiteY2" fmla="*/ 83138 h 166276"/>
                  <a:gd name="connsiteX3" fmla="*/ 83138 w 166276"/>
                  <a:gd name="connsiteY3" fmla="*/ 0 h 166276"/>
                  <a:gd name="connsiteX4" fmla="*/ 166277 w 166276"/>
                  <a:gd name="connsiteY4" fmla="*/ 83138 h 16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76" h="166276">
                    <a:moveTo>
                      <a:pt x="166277" y="83138"/>
                    </a:moveTo>
                    <a:cubicBezTo>
                      <a:pt x="166277" y="129055"/>
                      <a:pt x="129055" y="166277"/>
                      <a:pt x="83138" y="166277"/>
                    </a:cubicBezTo>
                    <a:cubicBezTo>
                      <a:pt x="37222" y="166277"/>
                      <a:pt x="0" y="129055"/>
                      <a:pt x="0" y="83138"/>
                    </a:cubicBezTo>
                    <a:cubicBezTo>
                      <a:pt x="0" y="37222"/>
                      <a:pt x="37222" y="0"/>
                      <a:pt x="83138" y="0"/>
                    </a:cubicBezTo>
                    <a:cubicBezTo>
                      <a:pt x="129055" y="0"/>
                      <a:pt x="166277" y="37222"/>
                      <a:pt x="166277" y="83138"/>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we serve one another in our thoughts and words and actions.</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837853" y="5810463"/>
            <a:ext cx="1429558" cy="936864"/>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Graphic 2" descr="Thought bubble with solid fill">
            <a:extLst>
              <a:ext uri="{FF2B5EF4-FFF2-40B4-BE49-F238E27FC236}">
                <a16:creationId xmlns:a16="http://schemas.microsoft.com/office/drawing/2014/main" id="{490C086D-BD87-0CF4-7FB8-9F097A91C2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648" y="933532"/>
            <a:ext cx="2602979" cy="2602979"/>
          </a:xfrm>
          <a:prstGeom prst="rect">
            <a:avLst/>
          </a:prstGeom>
        </p:spPr>
      </p:pic>
      <p:pic>
        <p:nvPicPr>
          <p:cNvPr id="9" name="Graphic 8" descr="Speech with solid fill">
            <a:extLst>
              <a:ext uri="{FF2B5EF4-FFF2-40B4-BE49-F238E27FC236}">
                <a16:creationId xmlns:a16="http://schemas.microsoft.com/office/drawing/2014/main" id="{B90507DD-AB9B-3229-7755-08942234BE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348714" y="847696"/>
            <a:ext cx="2520280" cy="2520280"/>
          </a:xfrm>
          <a:prstGeom prst="rect">
            <a:avLst/>
          </a:prstGeom>
        </p:spPr>
      </p:pic>
      <p:grpSp>
        <p:nvGrpSpPr>
          <p:cNvPr id="10" name="Group 9">
            <a:extLst>
              <a:ext uri="{FF2B5EF4-FFF2-40B4-BE49-F238E27FC236}">
                <a16:creationId xmlns:a16="http://schemas.microsoft.com/office/drawing/2014/main" id="{F9C86879-476C-5E26-C70C-AB60189C0F3A}"/>
              </a:ext>
            </a:extLst>
          </p:cNvPr>
          <p:cNvGrpSpPr/>
          <p:nvPr/>
        </p:nvGrpSpPr>
        <p:grpSpPr>
          <a:xfrm>
            <a:off x="6498328" y="933532"/>
            <a:ext cx="2224914" cy="2298386"/>
            <a:chOff x="6235518" y="3979419"/>
            <a:chExt cx="1941661" cy="2005779"/>
          </a:xfrm>
        </p:grpSpPr>
        <p:sp>
          <p:nvSpPr>
            <p:cNvPr id="11" name="Freeform: Shape 19">
              <a:extLst>
                <a:ext uri="{FF2B5EF4-FFF2-40B4-BE49-F238E27FC236}">
                  <a16:creationId xmlns:a16="http://schemas.microsoft.com/office/drawing/2014/main" id="{DF11E11D-3667-EEEB-D8ED-3166BB92BE42}"/>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12" name="Freeform: Shape 21">
              <a:extLst>
                <a:ext uri="{FF2B5EF4-FFF2-40B4-BE49-F238E27FC236}">
                  <a16:creationId xmlns:a16="http://schemas.microsoft.com/office/drawing/2014/main" id="{6395149D-DD61-00AC-E698-FED96FA646AA}"/>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2BCCA-E7FC-AA40-36B5-17AFEBCEBAB1}"/>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F117B097-4F5A-587B-7173-CE8FA772D58A}"/>
              </a:ext>
            </a:extLst>
          </p:cNvPr>
          <p:cNvGrpSpPr/>
          <p:nvPr/>
        </p:nvGrpSpPr>
        <p:grpSpPr>
          <a:xfrm>
            <a:off x="2705724" y="340929"/>
            <a:ext cx="3732552" cy="6206943"/>
            <a:chOff x="359763" y="340929"/>
            <a:chExt cx="3732552" cy="6206943"/>
          </a:xfrm>
        </p:grpSpPr>
        <p:pic>
          <p:nvPicPr>
            <p:cNvPr id="5" name="Picture 4" descr="A glass jar on a table&#10;&#10;Description automatically generated with medium confidence">
              <a:extLst>
                <a:ext uri="{FF2B5EF4-FFF2-40B4-BE49-F238E27FC236}">
                  <a16:creationId xmlns:a16="http://schemas.microsoft.com/office/drawing/2014/main" id="{C0605B40-2EA2-D709-2DC1-CC03C028C88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763" y="340929"/>
              <a:ext cx="3732552" cy="6206943"/>
            </a:xfrm>
            <a:prstGeom prst="rect">
              <a:avLst/>
            </a:prstGeom>
            <a:ln>
              <a:solidFill>
                <a:schemeClr val="bg1"/>
              </a:solidFill>
            </a:ln>
          </p:spPr>
        </p:pic>
        <p:pic>
          <p:nvPicPr>
            <p:cNvPr id="6" name="Picture 5" descr="Icon&#10;&#10;Description automatically generated">
              <a:extLst>
                <a:ext uri="{FF2B5EF4-FFF2-40B4-BE49-F238E27FC236}">
                  <a16:creationId xmlns:a16="http://schemas.microsoft.com/office/drawing/2014/main" id="{2538EB4B-395D-C293-FB58-3A728C39373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86357" y="3444400"/>
              <a:ext cx="679365" cy="1356610"/>
            </a:xfrm>
            <a:prstGeom prst="rect">
              <a:avLst/>
            </a:prstGeom>
          </p:spPr>
        </p:pic>
      </p:grpSp>
    </p:spTree>
    <p:extLst>
      <p:ext uri="{BB962C8B-B14F-4D97-AF65-F5344CB8AC3E}">
        <p14:creationId xmlns:p14="http://schemas.microsoft.com/office/powerpoint/2010/main" val="141822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14DB94-C6C1-0078-1B5F-70A00E7668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93CCB3-F9FF-FF5D-6343-B1EFFEE7F298}"/>
              </a:ext>
            </a:extLst>
          </p:cNvPr>
          <p:cNvSpPr txBox="1">
            <a:spLocks noChangeArrowheads="1"/>
          </p:cNvSpPr>
          <p:nvPr/>
        </p:nvSpPr>
        <p:spPr bwMode="auto">
          <a:xfrm>
            <a:off x="189446" y="260560"/>
            <a:ext cx="876510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community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serve one another.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3" name="Group 2">
            <a:extLst>
              <a:ext uri="{FF2B5EF4-FFF2-40B4-BE49-F238E27FC236}">
                <a16:creationId xmlns:a16="http://schemas.microsoft.com/office/drawing/2014/main" id="{6678C987-A0E3-CADC-9880-1C6F0308A11C}"/>
              </a:ext>
            </a:extLst>
          </p:cNvPr>
          <p:cNvGrpSpPr/>
          <p:nvPr/>
        </p:nvGrpSpPr>
        <p:grpSpPr>
          <a:xfrm>
            <a:off x="-58190" y="3722569"/>
            <a:ext cx="9474200" cy="2976562"/>
            <a:chOff x="-180975" y="4233863"/>
            <a:chExt cx="9474200" cy="2976562"/>
          </a:xfrm>
        </p:grpSpPr>
        <p:grpSp>
          <p:nvGrpSpPr>
            <p:cNvPr id="5" name="Group 18">
              <a:extLst>
                <a:ext uri="{FF2B5EF4-FFF2-40B4-BE49-F238E27FC236}">
                  <a16:creationId xmlns:a16="http://schemas.microsoft.com/office/drawing/2014/main" id="{225A50D4-291F-B62C-DBA8-F66AE683A35E}"/>
                </a:ext>
              </a:extLst>
            </p:cNvPr>
            <p:cNvGrpSpPr>
              <a:grpSpLocks/>
            </p:cNvGrpSpPr>
            <p:nvPr/>
          </p:nvGrpSpPr>
          <p:grpSpPr bwMode="auto">
            <a:xfrm>
              <a:off x="1187450" y="4233863"/>
              <a:ext cx="5480050" cy="2976562"/>
              <a:chOff x="35496" y="4566894"/>
              <a:chExt cx="4932505" cy="2678530"/>
            </a:xfrm>
          </p:grpSpPr>
          <p:pic>
            <p:nvPicPr>
              <p:cNvPr id="23" name="Graphic 7" descr="Children with solid fill">
                <a:extLst>
                  <a:ext uri="{FF2B5EF4-FFF2-40B4-BE49-F238E27FC236}">
                    <a16:creationId xmlns:a16="http://schemas.microsoft.com/office/drawing/2014/main" id="{E69AED8F-5B80-44E6-6501-557741BCD9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11" descr="Children with solid fill">
                <a:extLst>
                  <a:ext uri="{FF2B5EF4-FFF2-40B4-BE49-F238E27FC236}">
                    <a16:creationId xmlns:a16="http://schemas.microsoft.com/office/drawing/2014/main" id="{60F10053-878D-39BC-395E-99477E79E7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Graphic 20" descr="Woman with solid fill">
              <a:extLst>
                <a:ext uri="{FF2B5EF4-FFF2-40B4-BE49-F238E27FC236}">
                  <a16:creationId xmlns:a16="http://schemas.microsoft.com/office/drawing/2014/main" id="{72DC9488-5D71-57FB-75F5-65BC0575D5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22" descr="Man with solid fill">
              <a:extLst>
                <a:ext uri="{FF2B5EF4-FFF2-40B4-BE49-F238E27FC236}">
                  <a16:creationId xmlns:a16="http://schemas.microsoft.com/office/drawing/2014/main" id="{6A28075E-EF5B-1377-FE29-987BD3F1304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23" descr="Woman with solid fill">
              <a:extLst>
                <a:ext uri="{FF2B5EF4-FFF2-40B4-BE49-F238E27FC236}">
                  <a16:creationId xmlns:a16="http://schemas.microsoft.com/office/drawing/2014/main" id="{7AE7E30B-214E-8554-B5CA-158A4A0D2B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24" descr="Heart with solid fill">
              <a:extLst>
                <a:ext uri="{FF2B5EF4-FFF2-40B4-BE49-F238E27FC236}">
                  <a16:creationId xmlns:a16="http://schemas.microsoft.com/office/drawing/2014/main" id="{0E255121-D210-DEEF-AE03-B30082C5C95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5" descr="Heart with solid fill">
              <a:extLst>
                <a:ext uri="{FF2B5EF4-FFF2-40B4-BE49-F238E27FC236}">
                  <a16:creationId xmlns:a16="http://schemas.microsoft.com/office/drawing/2014/main" id="{F58CCA7E-52C7-8478-CC34-2E0DB7871C8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6" descr="Heart with solid fill">
              <a:extLst>
                <a:ext uri="{FF2B5EF4-FFF2-40B4-BE49-F238E27FC236}">
                  <a16:creationId xmlns:a16="http://schemas.microsoft.com/office/drawing/2014/main" id="{DD0E6E30-35B6-A815-A5CA-D38EC8C3122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27" descr="Heart with solid fill">
              <a:extLst>
                <a:ext uri="{FF2B5EF4-FFF2-40B4-BE49-F238E27FC236}">
                  <a16:creationId xmlns:a16="http://schemas.microsoft.com/office/drawing/2014/main" id="{94CE38CF-1FF9-42CD-08A7-D70B9277CBA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phic 28" descr="Heart with solid fill">
              <a:extLst>
                <a:ext uri="{FF2B5EF4-FFF2-40B4-BE49-F238E27FC236}">
                  <a16:creationId xmlns:a16="http://schemas.microsoft.com/office/drawing/2014/main" id="{1E6BC5C0-E5BC-2F4F-2236-C022E466B79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29" descr="Heart with solid fill">
              <a:extLst>
                <a:ext uri="{FF2B5EF4-FFF2-40B4-BE49-F238E27FC236}">
                  <a16:creationId xmlns:a16="http://schemas.microsoft.com/office/drawing/2014/main" id="{0F5F269D-A000-5017-0586-A4E1FC6219C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phic 30" descr="Heart with solid fill">
              <a:extLst>
                <a:ext uri="{FF2B5EF4-FFF2-40B4-BE49-F238E27FC236}">
                  <a16:creationId xmlns:a16="http://schemas.microsoft.com/office/drawing/2014/main" id="{EFB1FC7A-05E4-2EB4-EE00-2614B8F669B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31" descr="Heart with solid fill">
              <a:extLst>
                <a:ext uri="{FF2B5EF4-FFF2-40B4-BE49-F238E27FC236}">
                  <a16:creationId xmlns:a16="http://schemas.microsoft.com/office/drawing/2014/main" id="{4B2E205C-780F-C3CC-6ADB-BFB2C15EB65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32" descr="Heart with solid fill">
              <a:extLst>
                <a:ext uri="{FF2B5EF4-FFF2-40B4-BE49-F238E27FC236}">
                  <a16:creationId xmlns:a16="http://schemas.microsoft.com/office/drawing/2014/main" id="{58D528E1-7DA4-6781-1A4A-70B4522312D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33" descr="Heart with solid fill">
              <a:extLst>
                <a:ext uri="{FF2B5EF4-FFF2-40B4-BE49-F238E27FC236}">
                  <a16:creationId xmlns:a16="http://schemas.microsoft.com/office/drawing/2014/main" id="{39D530EC-D41E-9E3C-61AB-68CD6419201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34" descr="Heart with solid fill">
              <a:extLst>
                <a:ext uri="{FF2B5EF4-FFF2-40B4-BE49-F238E27FC236}">
                  <a16:creationId xmlns:a16="http://schemas.microsoft.com/office/drawing/2014/main" id="{DBFB0C26-7AF6-DDA1-E9DF-7494851F164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06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looking through a window&#10;&#10;Description automatically generated with low confidence">
            <a:extLst>
              <a:ext uri="{FF2B5EF4-FFF2-40B4-BE49-F238E27FC236}">
                <a16:creationId xmlns:a16="http://schemas.microsoft.com/office/drawing/2014/main" id="{A7402A06-DE0C-42BC-B516-DAC2E01992B2}"/>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6F7BE8D3-C9CB-49FE-863A-C5F3DA933171}"/>
              </a:ext>
            </a:extLst>
          </p:cNvPr>
          <p:cNvSpPr txBox="1"/>
          <p:nvPr/>
        </p:nvSpPr>
        <p:spPr>
          <a:xfrm>
            <a:off x="374752" y="628396"/>
            <a:ext cx="8424474" cy="1754326"/>
          </a:xfrm>
          <a:prstGeom prst="rect">
            <a:avLst/>
          </a:prstGeom>
          <a:noFill/>
        </p:spPr>
        <p:txBody>
          <a:bodyPr wrap="square" rtlCol="0">
            <a:spAutoFit/>
          </a:bodyPr>
          <a:lstStyle/>
          <a:p>
            <a:r>
              <a:rPr lang="en-GB" sz="5400" b="1" dirty="0">
                <a:solidFill>
                  <a:schemeClr val="bg1"/>
                </a:solidFill>
                <a:latin typeface="Century Gothic" panose="020B0502020202020204" pitchFamily="34" charset="0"/>
              </a:rPr>
              <a:t>What makes someone sad?</a:t>
            </a:r>
          </a:p>
        </p:txBody>
      </p:sp>
    </p:spTree>
    <p:extLst>
      <p:ext uri="{BB962C8B-B14F-4D97-AF65-F5344CB8AC3E}">
        <p14:creationId xmlns:p14="http://schemas.microsoft.com/office/powerpoint/2010/main" val="289810182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automatically generated with low confidence">
            <a:extLst>
              <a:ext uri="{FF2B5EF4-FFF2-40B4-BE49-F238E27FC236}">
                <a16:creationId xmlns:a16="http://schemas.microsoft.com/office/drawing/2014/main" id="{65DDBDDC-025C-4E1D-8E91-1A8D0827537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29784" y="381000"/>
            <a:ext cx="2874332" cy="4361549"/>
          </a:xfrm>
          <a:prstGeom prst="rect">
            <a:avLst/>
          </a:prstGeom>
          <a:ln>
            <a:solidFill>
              <a:schemeClr val="bg1"/>
            </a:solidFill>
          </a:ln>
        </p:spPr>
      </p:pic>
      <p:pic>
        <p:nvPicPr>
          <p:cNvPr id="8" name="Picture 7" descr="A stuffed animal sitting at a table&#10;&#10;Description automatically generated with low confidence">
            <a:extLst>
              <a:ext uri="{FF2B5EF4-FFF2-40B4-BE49-F238E27FC236}">
                <a16:creationId xmlns:a16="http://schemas.microsoft.com/office/drawing/2014/main" id="{974B9DB6-2591-437B-9781-B9BA2629168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701285">
            <a:off x="3222083" y="651767"/>
            <a:ext cx="3119558" cy="4361549"/>
          </a:xfrm>
          <a:prstGeom prst="rect">
            <a:avLst/>
          </a:prstGeom>
          <a:ln>
            <a:solidFill>
              <a:schemeClr val="bg1"/>
            </a:solidFill>
          </a:ln>
        </p:spPr>
      </p:pic>
      <p:pic>
        <p:nvPicPr>
          <p:cNvPr id="10" name="Picture 9" descr="A picture containing floor, toy, doll&#10;&#10;Description automatically generated">
            <a:extLst>
              <a:ext uri="{FF2B5EF4-FFF2-40B4-BE49-F238E27FC236}">
                <a16:creationId xmlns:a16="http://schemas.microsoft.com/office/drawing/2014/main" id="{DEA159E8-82A6-4B2D-A61E-83BE37498280}"/>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763718" y="2965200"/>
            <a:ext cx="3050498" cy="3480569"/>
          </a:xfrm>
          <a:prstGeom prst="rect">
            <a:avLst/>
          </a:prstGeom>
          <a:ln>
            <a:solidFill>
              <a:schemeClr val="bg1"/>
            </a:solidFill>
          </a:ln>
        </p:spPr>
      </p:pic>
      <p:sp>
        <p:nvSpPr>
          <p:cNvPr id="11" name="TextBox 10">
            <a:extLst>
              <a:ext uri="{FF2B5EF4-FFF2-40B4-BE49-F238E27FC236}">
                <a16:creationId xmlns:a16="http://schemas.microsoft.com/office/drawing/2014/main" id="{E90A4C9D-E187-4FDC-88C4-F796309516EE}"/>
              </a:ext>
            </a:extLst>
          </p:cNvPr>
          <p:cNvSpPr txBox="1"/>
          <p:nvPr/>
        </p:nvSpPr>
        <p:spPr>
          <a:xfrm>
            <a:off x="554634" y="5485209"/>
            <a:ext cx="6523620" cy="923330"/>
          </a:xfrm>
          <a:prstGeom prst="rect">
            <a:avLst/>
          </a:prstGeom>
          <a:noFill/>
        </p:spPr>
        <p:txBody>
          <a:bodyPr wrap="square" rtlCol="0">
            <a:spAutoFit/>
          </a:bodyPr>
          <a:lstStyle/>
          <a:p>
            <a:r>
              <a:rPr lang="en-GB" sz="5400" b="1" dirty="0">
                <a:solidFill>
                  <a:schemeClr val="bg1"/>
                </a:solidFill>
                <a:latin typeface="Century Gothic" panose="020B0502020202020204" pitchFamily="34" charset="0"/>
              </a:rPr>
              <a:t>Best Friends</a:t>
            </a:r>
          </a:p>
        </p:txBody>
      </p:sp>
    </p:spTree>
    <p:extLst>
      <p:ext uri="{BB962C8B-B14F-4D97-AF65-F5344CB8AC3E}">
        <p14:creationId xmlns:p14="http://schemas.microsoft.com/office/powerpoint/2010/main" val="391134428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9CBF931-C430-4C63-A612-70649895A4B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A877A953-5033-9FBF-BE77-F4A7B61E4D19}"/>
              </a:ext>
            </a:extLst>
          </p:cNvPr>
          <p:cNvSpPr txBox="1"/>
          <p:nvPr/>
        </p:nvSpPr>
        <p:spPr>
          <a:xfrm>
            <a:off x="245445" y="5648839"/>
            <a:ext cx="8653110" cy="923330"/>
          </a:xfrm>
          <a:prstGeom prst="rect">
            <a:avLst/>
          </a:prstGeom>
          <a:solidFill>
            <a:schemeClr val="tx1">
              <a:alpha val="40000"/>
            </a:schemeClr>
          </a:solidFill>
        </p:spPr>
        <p:txBody>
          <a:bodyPr wrap="square" rtlCol="0">
            <a:spAutoFit/>
          </a:bodyPr>
          <a:lstStyle/>
          <a:p>
            <a:pPr algn="ctr"/>
            <a:r>
              <a:rPr lang="en-GB" sz="5400" b="1" dirty="0">
                <a:solidFill>
                  <a:schemeClr val="bg1"/>
                </a:solidFill>
                <a:latin typeface="Century Gothic" panose="020B0502020202020204" pitchFamily="34" charset="0"/>
              </a:rPr>
              <a:t>…the very best of friends.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1B27742-02E7-4A9D-9A8B-B19F1529ADD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16B66781-F1E9-7713-47F3-C2C2681A6852}"/>
              </a:ext>
            </a:extLst>
          </p:cNvPr>
          <p:cNvSpPr txBox="1"/>
          <p:nvPr/>
        </p:nvSpPr>
        <p:spPr>
          <a:xfrm>
            <a:off x="245445" y="5648839"/>
            <a:ext cx="8653110" cy="923330"/>
          </a:xfrm>
          <a:prstGeom prst="rect">
            <a:avLst/>
          </a:prstGeom>
          <a:solidFill>
            <a:schemeClr val="tx1">
              <a:alpha val="40000"/>
            </a:schemeClr>
          </a:solidFill>
        </p:spPr>
        <p:txBody>
          <a:bodyPr wrap="square" rtlCol="0">
            <a:spAutoFit/>
          </a:bodyPr>
          <a:lstStyle/>
          <a:p>
            <a:pPr algn="ctr"/>
            <a:r>
              <a:rPr lang="en-GB" sz="5400" b="1" dirty="0">
                <a:solidFill>
                  <a:schemeClr val="bg1"/>
                </a:solidFill>
                <a:latin typeface="Century Gothic" panose="020B0502020202020204" pitchFamily="34" charset="0"/>
              </a:rPr>
              <a:t>…the very best of friends.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C3782C3-55C4-4E56-AEA0-F0DB5147E59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26FCFFCB-583B-17F7-983A-2918812D53E2}"/>
              </a:ext>
            </a:extLst>
          </p:cNvPr>
          <p:cNvSpPr txBox="1"/>
          <p:nvPr/>
        </p:nvSpPr>
        <p:spPr>
          <a:xfrm>
            <a:off x="245445" y="5648839"/>
            <a:ext cx="8653110" cy="923330"/>
          </a:xfrm>
          <a:prstGeom prst="rect">
            <a:avLst/>
          </a:prstGeom>
          <a:solidFill>
            <a:schemeClr val="tx1">
              <a:alpha val="40000"/>
            </a:schemeClr>
          </a:solidFill>
        </p:spPr>
        <p:txBody>
          <a:bodyPr wrap="square" rtlCol="0">
            <a:spAutoFit/>
          </a:bodyPr>
          <a:lstStyle/>
          <a:p>
            <a:pPr algn="ctr"/>
            <a:r>
              <a:rPr lang="en-GB" sz="5400" b="1" dirty="0">
                <a:solidFill>
                  <a:schemeClr val="bg1"/>
                </a:solidFill>
                <a:latin typeface="Century Gothic" panose="020B0502020202020204" pitchFamily="34" charset="0"/>
              </a:rPr>
              <a:t>…the very best of friends.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ED7F6332-44CA-4C0F-8F4C-8D5DD918DD3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99C07CD1-518B-96FD-8440-C1CB7BADBA32}"/>
              </a:ext>
            </a:extLst>
          </p:cNvPr>
          <p:cNvSpPr txBox="1"/>
          <p:nvPr/>
        </p:nvSpPr>
        <p:spPr>
          <a:xfrm>
            <a:off x="245445" y="5648839"/>
            <a:ext cx="8653110" cy="923330"/>
          </a:xfrm>
          <a:prstGeom prst="rect">
            <a:avLst/>
          </a:prstGeom>
          <a:solidFill>
            <a:schemeClr val="tx1">
              <a:alpha val="40000"/>
            </a:schemeClr>
          </a:solidFill>
        </p:spPr>
        <p:txBody>
          <a:bodyPr wrap="square" rtlCol="0">
            <a:spAutoFit/>
          </a:bodyPr>
          <a:lstStyle/>
          <a:p>
            <a:pPr algn="ctr"/>
            <a:r>
              <a:rPr lang="en-GB" sz="5400" b="1" dirty="0">
                <a:solidFill>
                  <a:schemeClr val="bg1"/>
                </a:solidFill>
                <a:latin typeface="Century Gothic" panose="020B0502020202020204" pitchFamily="34" charset="0"/>
              </a:rPr>
              <a:t>…the very best of friends.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7|6.7|9.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5056</TotalTime>
  <Words>1897</Words>
  <Application>Microsoft Office PowerPoint</Application>
  <PresentationFormat>On-screen Show (4:3)</PresentationFormat>
  <Paragraphs>178</Paragraphs>
  <Slides>21</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Avenir Next LT Pro</vt:lpstr>
      <vt:lpstr>Calibri</vt:lpstr>
      <vt:lpstr>Cambria</vt:lpstr>
      <vt:lpstr>Century Gothic</vt:lpstr>
      <vt:lpstr>Symbol</vt:lpstr>
      <vt:lpstr>1_Office Theme</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161</cp:revision>
  <dcterms:created xsi:type="dcterms:W3CDTF">2017-05-20T16:34:29Z</dcterms:created>
  <dcterms:modified xsi:type="dcterms:W3CDTF">2025-01-14T15:56:08Z</dcterms:modified>
</cp:coreProperties>
</file>