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8"/>
  </p:notesMasterIdLst>
  <p:sldIdLst>
    <p:sldId id="489" r:id="rId3"/>
    <p:sldId id="330" r:id="rId4"/>
    <p:sldId id="501" r:id="rId5"/>
    <p:sldId id="497" r:id="rId6"/>
    <p:sldId id="496" r:id="rId7"/>
    <p:sldId id="500" r:id="rId8"/>
    <p:sldId id="499" r:id="rId9"/>
    <p:sldId id="498" r:id="rId10"/>
    <p:sldId id="484" r:id="rId11"/>
    <p:sldId id="495" r:id="rId12"/>
    <p:sldId id="485" r:id="rId13"/>
    <p:sldId id="494" r:id="rId14"/>
    <p:sldId id="335" r:id="rId15"/>
    <p:sldId id="431" r:id="rId16"/>
    <p:sldId id="34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8DF8D-9B84-72B5-9F28-C0AF9F0C7C5E}" v="12" dt="2025-04-22T17:23:21.369"/>
    <p1510:client id="{4271BB34-47C0-4517-B412-EA556EBE79D4}" v="128" dt="2025-04-22T15:53:01.884"/>
    <p1510:client id="{C19FB6BA-4623-24EF-A04E-B4478E831618}" v="8" dt="2025-04-22T17:21:32.7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89" autoAdjust="0"/>
    <p:restoredTop sz="67407" autoAdjust="0"/>
  </p:normalViewPr>
  <p:slideViewPr>
    <p:cSldViewPr>
      <p:cViewPr varScale="1">
        <p:scale>
          <a:sx n="43" d="100"/>
          <a:sy n="43" d="100"/>
        </p:scale>
        <p:origin x="1904"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8BB0D-34A4-4FD9-804D-CA36FCAEF753}" type="datetimeFigureOut">
              <a:rPr lang="en-GB" smtClean="0"/>
              <a:t>23/04/2025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2336A-640A-4383-8EB3-1E8BF0551ADC}" type="slidenum">
              <a:rPr lang="en-GB" smtClean="0"/>
              <a:t>‹#›</a:t>
            </a:fld>
            <a:endParaRPr lang="en-GB"/>
          </a:p>
        </p:txBody>
      </p:sp>
    </p:spTree>
    <p:extLst>
      <p:ext uri="{BB962C8B-B14F-4D97-AF65-F5344CB8AC3E}">
        <p14:creationId xmlns:p14="http://schemas.microsoft.com/office/powerpoint/2010/main" val="102643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ignbsl.com/sign/go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 the new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p>
          <a:p>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a:t>
            </a:fld>
            <a:endParaRPr lang="en-GB"/>
          </a:p>
        </p:txBody>
      </p:sp>
    </p:spTree>
    <p:extLst>
      <p:ext uri="{BB962C8B-B14F-4D97-AF65-F5344CB8AC3E}">
        <p14:creationId xmlns:p14="http://schemas.microsoft.com/office/powerpoint/2010/main" val="307358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3952F-DDFA-0614-4AAC-AAB27D3C93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587AEF-FFA7-682D-040B-7D73BA3057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31FC9-E80B-14E1-0EA4-2DB902C9B045}"/>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10: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look at the natural world around us, we can see that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solidFill>
                  <a:srgbClr val="FFFFFF"/>
                </a:solidFill>
                <a:latin typeface="Century Gothic" charset="0"/>
              </a:rPr>
              <a:t>…You make all things new! </a:t>
            </a:r>
            <a:endParaRPr lang="en-GB" dirty="0"/>
          </a:p>
        </p:txBody>
      </p:sp>
      <p:sp>
        <p:nvSpPr>
          <p:cNvPr id="4" name="Slide Number Placeholder 3">
            <a:extLst>
              <a:ext uri="{FF2B5EF4-FFF2-40B4-BE49-F238E27FC236}">
                <a16:creationId xmlns:a16="http://schemas.microsoft.com/office/drawing/2014/main" id="{1755D231-9C23-AAA5-E5F3-96E13629F706}"/>
              </a:ext>
            </a:extLst>
          </p:cNvPr>
          <p:cNvSpPr>
            <a:spLocks noGrp="1"/>
          </p:cNvSpPr>
          <p:nvPr>
            <p:ph type="sldNum" sz="quarter" idx="5"/>
          </p:nvPr>
        </p:nvSpPr>
        <p:spPr/>
        <p:txBody>
          <a:bodyPr/>
          <a:lstStyle/>
          <a:p>
            <a:fld id="{9452336A-640A-4383-8EB3-1E8BF0551ADC}" type="slidenum">
              <a:rPr lang="en-GB" smtClean="0"/>
              <a:t>10</a:t>
            </a:fld>
            <a:endParaRPr lang="en-GB"/>
          </a:p>
        </p:txBody>
      </p:sp>
    </p:spTree>
    <p:extLst>
      <p:ext uri="{BB962C8B-B14F-4D97-AF65-F5344CB8AC3E}">
        <p14:creationId xmlns:p14="http://schemas.microsoft.com/office/powerpoint/2010/main" val="859880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work together for the good of our world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solidFill>
                  <a:srgbClr val="FFFFFF"/>
                </a:solidFill>
                <a:latin typeface="Century Gothic" charset="0"/>
              </a:rPr>
              <a:t>…You make all things new! </a:t>
            </a:r>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11</a:t>
            </a:fld>
            <a:endParaRPr lang="en-GB"/>
          </a:p>
        </p:txBody>
      </p:sp>
    </p:spTree>
    <p:extLst>
      <p:ext uri="{BB962C8B-B14F-4D97-AF65-F5344CB8AC3E}">
        <p14:creationId xmlns:p14="http://schemas.microsoft.com/office/powerpoint/2010/main" val="161126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EFB41-F96E-A247-B0AE-5C4616A812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6A649-0981-EEF8-4BAD-E3CDCCBC66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21CB8-FB52-6758-8FBF-80327064FB73}"/>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care for the needs of others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solidFill>
                  <a:srgbClr val="FFFFFF"/>
                </a:solidFill>
                <a:latin typeface="Century Gothic" charset="0"/>
              </a:rPr>
              <a:t>…You make all things new! </a:t>
            </a:r>
            <a:endParaRPr lang="en-GB" dirty="0"/>
          </a:p>
        </p:txBody>
      </p:sp>
      <p:sp>
        <p:nvSpPr>
          <p:cNvPr id="4" name="Slide Number Placeholder 3">
            <a:extLst>
              <a:ext uri="{FF2B5EF4-FFF2-40B4-BE49-F238E27FC236}">
                <a16:creationId xmlns:a16="http://schemas.microsoft.com/office/drawing/2014/main" id="{5A87BC4E-B277-44D3-F8DA-821518CA0D62}"/>
              </a:ext>
            </a:extLst>
          </p:cNvPr>
          <p:cNvSpPr>
            <a:spLocks noGrp="1"/>
          </p:cNvSpPr>
          <p:nvPr>
            <p:ph type="sldNum" sz="quarter" idx="5"/>
          </p:nvPr>
        </p:nvSpPr>
        <p:spPr/>
        <p:txBody>
          <a:bodyPr/>
          <a:lstStyle/>
          <a:p>
            <a:fld id="{9452336A-640A-4383-8EB3-1E8BF0551ADC}" type="slidenum">
              <a:rPr lang="en-GB" smtClean="0"/>
              <a:t>12</a:t>
            </a:fld>
            <a:endParaRPr lang="en-GB"/>
          </a:p>
        </p:txBody>
      </p:sp>
    </p:spTree>
    <p:extLst>
      <p:ext uri="{BB962C8B-B14F-4D97-AF65-F5344CB8AC3E}">
        <p14:creationId xmlns:p14="http://schemas.microsoft.com/office/powerpoint/2010/main" val="967205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13: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In the life and work of our school, will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solidFill>
                  <a:srgbClr val="FFFFFF"/>
                </a:solidFill>
                <a:latin typeface="Century Gothic" charset="0"/>
              </a:rPr>
              <a:t>…You make all things new?</a:t>
            </a:r>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13</a:t>
            </a:fld>
            <a:endParaRPr lang="en-GB"/>
          </a:p>
        </p:txBody>
      </p:sp>
    </p:spTree>
    <p:extLst>
      <p:ext uri="{BB962C8B-B14F-4D97-AF65-F5344CB8AC3E}">
        <p14:creationId xmlns:p14="http://schemas.microsoft.com/office/powerpoint/2010/main" val="3249227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A98549-A5F1-449E-81FD-A654F5C5613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15: Use the new leaving words for this term (which are very similar to the opening words you will use next week!):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Leader: </a:t>
            </a:r>
            <a:r>
              <a:rPr lang="en-GB" sz="1800" kern="1200" dirty="0">
                <a:effectLst/>
                <a:latin typeface="Calibri" panose="020F0502020204030204" pitchFamily="34" charset="0"/>
                <a:ea typeface="+mn-ea"/>
                <a:cs typeface="Times New Roman" panose="02020603050405020304" pitchFamily="18" charset="0"/>
              </a:rPr>
              <a:t>We have journeyed together today. As we leave this place and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ALL: ….May God go with us.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Sign for ‘go with us’ – we have invented this! After you’ve signed ‘God’, bring your finger down alongside your other finger and make them ‘journey together’ in front of you.</a:t>
            </a:r>
            <a:endParaRPr lang="en-GB" dirty="0"/>
          </a:p>
        </p:txBody>
      </p:sp>
      <p:sp>
        <p:nvSpPr>
          <p:cNvPr id="4" name="Slide Number Placeholder 3"/>
          <p:cNvSpPr>
            <a:spLocks noGrp="1"/>
          </p:cNvSpPr>
          <p:nvPr>
            <p:ph type="sldNum" sz="quarter" idx="5"/>
          </p:nvPr>
        </p:nvSpPr>
        <p:spPr/>
        <p:txBody>
          <a:bodyPr/>
          <a:lstStyle/>
          <a:p>
            <a:fld id="{A2CAF183-2B7C-4E4C-ACC2-107AD8DFB44A}" type="slidenum">
              <a:rPr lang="en-GB" smtClean="0"/>
              <a:pPr/>
              <a:t>15</a:t>
            </a:fld>
            <a:endParaRPr lang="en-GB"/>
          </a:p>
        </p:txBody>
      </p:sp>
    </p:spTree>
    <p:extLst>
      <p:ext uri="{BB962C8B-B14F-4D97-AF65-F5344CB8AC3E}">
        <p14:creationId xmlns:p14="http://schemas.microsoft.com/office/powerpoint/2010/main" val="306180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 the new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2</a:t>
            </a:fld>
            <a:endParaRPr lang="en-GB"/>
          </a:p>
        </p:txBody>
      </p:sp>
    </p:spTree>
    <p:extLst>
      <p:ext uri="{BB962C8B-B14F-4D97-AF65-F5344CB8AC3E}">
        <p14:creationId xmlns:p14="http://schemas.microsoft.com/office/powerpoint/2010/main" val="360993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MS Mincho" panose="02020609040205080304" pitchFamily="49" charset="-128"/>
                <a:cs typeface="Times New Roman" panose="02020603050405020304" pitchFamily="18" charset="0"/>
              </a:rPr>
              <a:t>Slide 3: </a:t>
            </a:r>
            <a:r>
              <a:rPr lang="en-GB" sz="1200" b="0" dirty="0">
                <a:effectLst/>
                <a:latin typeface="Calibri" panose="020F0502020204030204" pitchFamily="34" charset="0"/>
                <a:ea typeface="MS Mincho" panose="02020609040205080304" pitchFamily="49" charset="-128"/>
                <a:cs typeface="Times New Roman" panose="02020603050405020304" pitchFamily="18" charset="0"/>
              </a:rPr>
              <a:t>You may already have heard on the news about the death of Pope Francis, the leader of the Catholic Church and a very special figure for more than 1.4 billion Catholic Christians across the world. Today we are going to mark this sad news as a community together. Pope Francis had been ill for many weeks, but spoke his last words to the Church, from his home in the Vatican, the day before he died, in his Easter message. We’ll hear some of his words in a moment.</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3</a:t>
            </a:fld>
            <a:endParaRPr lang="en-GB"/>
          </a:p>
        </p:txBody>
      </p:sp>
    </p:spTree>
    <p:extLst>
      <p:ext uri="{BB962C8B-B14F-4D97-AF65-F5344CB8AC3E}">
        <p14:creationId xmlns:p14="http://schemas.microsoft.com/office/powerpoint/2010/main" val="218807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a:t>
            </a:r>
            <a:r>
              <a:rPr lang="en-GB" b="0" dirty="0"/>
              <a:t>The Vatican is the official home of the Pope, who leads the Roman Catholic Church worldwide. The Vatican and St. Peter’s Square in Rome will be the focus of much attention over the next few days as the Catholic Church prepares for Pope Francis’ funeral on Saturday and celebrates his life. But although he lived in these most beautiful of surroundings, and as Pope, could’ve made the grand Apostolic Palace his home, he chose instead the guest house next door, making a clear statement about his priorities as leader of the Catholic Church.</a:t>
            </a:r>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4</a:t>
            </a:fld>
            <a:endParaRPr lang="en-GB"/>
          </a:p>
        </p:txBody>
      </p:sp>
    </p:spTree>
    <p:extLst>
      <p:ext uri="{BB962C8B-B14F-4D97-AF65-F5344CB8AC3E}">
        <p14:creationId xmlns:p14="http://schemas.microsoft.com/office/powerpoint/2010/main" val="3937664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None/>
            </a:pPr>
            <a:r>
              <a:rPr lang="en-GB" b="1" dirty="0"/>
              <a:t>Slide 5: </a:t>
            </a:r>
            <a:r>
              <a:rPr lang="en-GB" b="0" dirty="0"/>
              <a:t>Pope Francis was born in Buenos Aires, Argentina, on 17th December 1936. He was the oldest of 5 children. His birth name was Jorge Bergoglio* </a:t>
            </a:r>
            <a:r>
              <a:rPr lang="en-GB" b="0" i="1" dirty="0"/>
              <a:t>[see pronunciation guide, in Resources section]</a:t>
            </a:r>
            <a:r>
              <a:rPr lang="en-GB" b="0" dirty="0"/>
              <a:t> – he only became known as Francis once he became Pope – and he chose the name himself, showing his desire to be a humble leader, who cared for the poor and for the world. He was the first ever Pope from South America, and already in his 70s when he was made Pope in 2013. He had lived a life of faith, and was passionate about serving others, especially the poorest of the world, and children and young people, whom he called ‘the joy and hope of the Church and the world.’</a:t>
            </a:r>
          </a:p>
          <a:p>
            <a:pPr algn="l" fontAlgn="base">
              <a:buNone/>
            </a:pPr>
            <a:endParaRPr lang="en-GB" b="0" i="0" dirty="0">
              <a:solidFill>
                <a:srgbClr val="141414"/>
              </a:solidFill>
              <a:effectLst/>
              <a:latin typeface="ReithSans"/>
            </a:endParaRPr>
          </a:p>
        </p:txBody>
      </p:sp>
      <p:sp>
        <p:nvSpPr>
          <p:cNvPr id="4" name="Slide Number Placeholder 3"/>
          <p:cNvSpPr>
            <a:spLocks noGrp="1"/>
          </p:cNvSpPr>
          <p:nvPr>
            <p:ph type="sldNum" sz="quarter" idx="5"/>
          </p:nvPr>
        </p:nvSpPr>
        <p:spPr/>
        <p:txBody>
          <a:bodyPr/>
          <a:lstStyle/>
          <a:p>
            <a:fld id="{9452336A-640A-4383-8EB3-1E8BF0551ADC}" type="slidenum">
              <a:rPr lang="en-GB" smtClean="0"/>
              <a:t>5</a:t>
            </a:fld>
            <a:endParaRPr lang="en-GB"/>
          </a:p>
        </p:txBody>
      </p:sp>
    </p:spTree>
    <p:extLst>
      <p:ext uri="{BB962C8B-B14F-4D97-AF65-F5344CB8AC3E}">
        <p14:creationId xmlns:p14="http://schemas.microsoft.com/office/powerpoint/2010/main" val="1258823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a:t>
            </a:r>
            <a:r>
              <a:rPr lang="en-GB" b="0" dirty="0"/>
              <a:t>Pope Francis’s hope for 2025 was that schools and communities all over the world would join together to make the world a better place, a place of </a:t>
            </a:r>
            <a:r>
              <a:rPr lang="en-GB" b="0" i="0" dirty="0">
                <a:solidFill>
                  <a:srgbClr val="000000"/>
                </a:solidFill>
                <a:effectLst/>
                <a:latin typeface="__Montserrat_4bc053"/>
              </a:rPr>
              <a:t>justice, peace and love. He often showed this himself, choosing to wash the </a:t>
            </a:r>
            <a:r>
              <a:rPr lang="en-GB" dirty="0"/>
              <a:t>feet of people in prison, to hear the cries of the poor and campaign for climate justice, to be a sign of hope </a:t>
            </a:r>
            <a:r>
              <a:rPr lang="en-GB" b="0" i="0" dirty="0">
                <a:solidFill>
                  <a:srgbClr val="000000"/>
                </a:solidFill>
                <a:effectLst/>
                <a:latin typeface="__Montserrat_4bc053"/>
              </a:rPr>
              <a:t>in how he lived.</a:t>
            </a:r>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6</a:t>
            </a:fld>
            <a:endParaRPr lang="en-GB"/>
          </a:p>
        </p:txBody>
      </p:sp>
    </p:spTree>
    <p:extLst>
      <p:ext uri="{BB962C8B-B14F-4D97-AF65-F5344CB8AC3E}">
        <p14:creationId xmlns:p14="http://schemas.microsoft.com/office/powerpoint/2010/main" val="182862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None/>
            </a:pPr>
            <a:r>
              <a:rPr lang="en-GB" b="1" dirty="0"/>
              <a:t>Slide 7: </a:t>
            </a:r>
            <a:r>
              <a:rPr lang="en-GB" b="0" dirty="0"/>
              <a:t>His Easter message was spoken less than a day before his death, such wise words for us all, as we try to live well in this world. Here are just a few of them for us to think about:</a:t>
            </a:r>
          </a:p>
          <a:p>
            <a:pPr algn="l" fontAlgn="base">
              <a:buNone/>
            </a:pPr>
            <a:endParaRPr lang="en-GB" b="0"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1" dirty="0">
                <a:solidFill>
                  <a:srgbClr val="141414"/>
                </a:solidFill>
                <a:latin typeface="Century Gothic" panose="020B0502020202020204" pitchFamily="34" charset="0"/>
              </a:rPr>
              <a:t>Love has triumphed over hatred, light over darkness and truth over falsehood </a:t>
            </a:r>
            <a:r>
              <a:rPr lang="en-GB" sz="1200" b="1" i="1" dirty="0">
                <a:solidFill>
                  <a:srgbClr val="141414"/>
                </a:solidFill>
                <a:latin typeface="Century Gothic" panose="020B0502020202020204" pitchFamily="34" charset="0"/>
              </a:rPr>
              <a:t>[lies]</a:t>
            </a:r>
            <a:r>
              <a:rPr lang="en-GB" sz="1200" b="1" dirty="0">
                <a:solidFill>
                  <a:srgbClr val="141414"/>
                </a:solidFill>
                <a:latin typeface="Century Gothic" panose="020B0502020202020204" pitchFamily="34" charset="0"/>
              </a:rPr>
              <a:t>. Forgiveness has triumphed over revenge…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b="1" dirty="0">
              <a:solidFill>
                <a:srgbClr val="141414"/>
              </a:solidFill>
              <a:latin typeface="Century Gothic" panose="020B0502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1" dirty="0">
                <a:solidFill>
                  <a:srgbClr val="141414"/>
                </a:solidFill>
                <a:latin typeface="Century Gothic" panose="020B0502020202020204" pitchFamily="34" charset="0"/>
              </a:rPr>
              <a:t>Sisters and brothers, especially those of you experiencing pain and sorrow, your silent cry has been heard, and your tears have been counted; not one of them has been lost! </a:t>
            </a:r>
            <a:r>
              <a:rPr lang="en-GB" sz="1200" b="0" i="1" dirty="0">
                <a:solidFill>
                  <a:srgbClr val="141414"/>
                </a:solidFill>
                <a:latin typeface="Century Gothic" panose="020B0502020202020204" pitchFamily="34" charset="0"/>
              </a:rPr>
              <a:t>[I wonder where we’ve heard that before?! – they were David’s words in Psalm 56]</a:t>
            </a:r>
            <a:endParaRPr lang="en-GB" sz="1200" b="1" dirty="0">
              <a:latin typeface="Century Gothic" panose="020B0502020202020204" pitchFamily="34" charset="0"/>
            </a:endParaRPr>
          </a:p>
          <a:p>
            <a:pPr algn="l" fontAlgn="base">
              <a:buNone/>
            </a:pPr>
            <a:endParaRPr lang="en-GB" b="0"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b="1" i="0" dirty="0">
                <a:solidFill>
                  <a:srgbClr val="141414"/>
                </a:solidFill>
                <a:effectLst/>
                <a:latin typeface="Century Gothic" panose="020B0502020202020204" pitchFamily="34" charset="0"/>
              </a:rPr>
              <a:t>On this day, I would like all of us to hope anew and to revive our trust in others, including those who are different than ourselves….. For all of us are children of God! I would like us to renew our hope that peace is possible!.... May the principle of humanity never fail to be the hallmark of our daily actions.</a:t>
            </a:r>
            <a:endParaRPr lang="en-GB" b="1" dirty="0">
              <a:latin typeface="Century Gothic" panose="020B0502020202020204" pitchFamily="34" charset="0"/>
            </a:endParaRPr>
          </a:p>
          <a:p>
            <a:endParaRPr lang="en-GB" b="1" dirty="0"/>
          </a:p>
          <a:p>
            <a:r>
              <a:rPr lang="en-GB" b="0" i="1" dirty="0"/>
              <a:t>[You may want to talk about these together – or follow them up during the days that follow]</a:t>
            </a:r>
          </a:p>
        </p:txBody>
      </p:sp>
      <p:sp>
        <p:nvSpPr>
          <p:cNvPr id="4" name="Slide Number Placeholder 3"/>
          <p:cNvSpPr>
            <a:spLocks noGrp="1"/>
          </p:cNvSpPr>
          <p:nvPr>
            <p:ph type="sldNum" sz="quarter" idx="5"/>
          </p:nvPr>
        </p:nvSpPr>
        <p:spPr/>
        <p:txBody>
          <a:bodyPr/>
          <a:lstStyle/>
          <a:p>
            <a:fld id="{9452336A-640A-4383-8EB3-1E8BF0551ADC}" type="slidenum">
              <a:rPr lang="en-GB" smtClean="0"/>
              <a:t>7</a:t>
            </a:fld>
            <a:endParaRPr lang="en-GB"/>
          </a:p>
        </p:txBody>
      </p:sp>
    </p:spTree>
    <p:extLst>
      <p:ext uri="{BB962C8B-B14F-4D97-AF65-F5344CB8AC3E}">
        <p14:creationId xmlns:p14="http://schemas.microsoft.com/office/powerpoint/2010/main" val="1248195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EBC26-BFE5-CE95-420D-F1C8C7365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C7E790-9B3C-2E46-D58D-20A21F85D5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3A16F-5A66-1061-424D-40ACF38D7A84}"/>
              </a:ext>
            </a:extLst>
          </p:cNvPr>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8: Emmaus Road</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Earlier this week, we heard the story of how Jesus met some of his friends along the road to Emmaus on the first Easter Day, and heard the friends say these words: </a:t>
            </a:r>
            <a:r>
              <a:rPr lang="en-GB" sz="1800" b="1" dirty="0">
                <a:solidFill>
                  <a:srgbClr val="FFFFFF"/>
                </a:solidFill>
                <a:latin typeface="Century Gothic" charset="0"/>
              </a:rPr>
              <a:t>‘We had hoped…’</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800" b="0" dirty="0">
                <a:solidFill>
                  <a:srgbClr val="FFFFFF"/>
                </a:solidFill>
                <a:latin typeface="Century Gothic" charset="0"/>
              </a:rPr>
              <a:t>Their disappointments were turned into joy as they met the risen Jesus. As we’ve heard in Pope Francis’ message, his hopes were pinned firmly on the reality of the death and resurrection of Jesus. His final words in his speech were these, which come from the very last book in the Bible: </a:t>
            </a:r>
            <a:r>
              <a:rPr lang="en-GB" sz="1200" b="1" i="0" dirty="0">
                <a:solidFill>
                  <a:srgbClr val="141414"/>
                </a:solidFill>
                <a:effectLst/>
                <a:latin typeface="Century Gothic" panose="020B0502020202020204" pitchFamily="34" charset="0"/>
              </a:rPr>
              <a:t>‘…he alone can make all things new.’</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0" i="0" dirty="0">
                <a:solidFill>
                  <a:srgbClr val="141414"/>
                </a:solidFill>
                <a:effectLst/>
                <a:latin typeface="Century Gothic" panose="020B0502020202020204" pitchFamily="34" charset="0"/>
              </a:rPr>
              <a:t>Pope Francis believed this with all of his heart and was certain that he would be sharing in the life with no end that Jesus promised.</a:t>
            </a:r>
            <a:endParaRPr lang="en-GB" sz="1200" b="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dirty="0"/>
              <a:t>Let’s be quiet and still for a few moments now….</a:t>
            </a:r>
          </a:p>
          <a:p>
            <a:pPr marL="0"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dirty="0"/>
              <a:t>….I wonder what you hope for in this world?</a:t>
            </a:r>
          </a:p>
          <a:p>
            <a:pPr marL="0"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dirty="0"/>
              <a:t>….I wonder how the memory of Pope Francis might be a comfort to Catholic Christians across the world – and an example for others?</a:t>
            </a:r>
          </a:p>
          <a:p>
            <a:pPr marL="0"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dirty="0"/>
              <a:t>Think quietly to yourself now…..</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GB" dirty="0"/>
          </a:p>
        </p:txBody>
      </p:sp>
      <p:sp>
        <p:nvSpPr>
          <p:cNvPr id="4" name="Slide Number Placeholder 3">
            <a:extLst>
              <a:ext uri="{FF2B5EF4-FFF2-40B4-BE49-F238E27FC236}">
                <a16:creationId xmlns:a16="http://schemas.microsoft.com/office/drawing/2014/main" id="{F7BF4F43-7246-A1CD-314B-FFB4722892C8}"/>
              </a:ext>
            </a:extLst>
          </p:cNvPr>
          <p:cNvSpPr>
            <a:spLocks noGrp="1"/>
          </p:cNvSpPr>
          <p:nvPr>
            <p:ph type="sldNum" sz="quarter" idx="5"/>
          </p:nvPr>
        </p:nvSpPr>
        <p:spPr/>
        <p:txBody>
          <a:bodyPr/>
          <a:lstStyle/>
          <a:p>
            <a:fld id="{9452336A-640A-4383-8EB3-1E8BF0551ADC}" type="slidenum">
              <a:rPr lang="en-GB" smtClean="0"/>
              <a:t>8</a:t>
            </a:fld>
            <a:endParaRPr lang="en-GB"/>
          </a:p>
        </p:txBody>
      </p:sp>
    </p:spTree>
    <p:extLst>
      <p:ext uri="{BB962C8B-B14F-4D97-AF65-F5344CB8AC3E}">
        <p14:creationId xmlns:p14="http://schemas.microsoft.com/office/powerpoint/2010/main" val="1726269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9: Prayer: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We are going to use Pope Francis’ last words our theme words </a:t>
            </a:r>
            <a:r>
              <a:rPr lang="en-GB" sz="1800" b="1" dirty="0">
                <a:solidFill>
                  <a:srgbClr val="FFFFFF"/>
                </a:solidFill>
                <a:latin typeface="Century Gothic" charset="0"/>
              </a:rPr>
              <a:t>…You make all things new!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to help us as we pray now. Join in with me if you would like to make the prayer your own.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9</a:t>
            </a:fld>
            <a:endParaRPr lang="en-GB"/>
          </a:p>
        </p:txBody>
      </p:sp>
    </p:spTree>
    <p:extLst>
      <p:ext uri="{BB962C8B-B14F-4D97-AF65-F5344CB8AC3E}">
        <p14:creationId xmlns:p14="http://schemas.microsoft.com/office/powerpoint/2010/main" val="348893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28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8712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76976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C4657C-33D7-4A77-B110-F954C0022125}"/>
              </a:ext>
            </a:extLst>
          </p:cNvPr>
          <p:cNvSpPr>
            <a:spLocks noGrp="1"/>
          </p:cNvSpPr>
          <p:nvPr>
            <p:ph type="dt" sz="half" idx="10"/>
          </p:nvPr>
        </p:nvSpPr>
        <p:spPr/>
        <p:txBody>
          <a:bodyPr/>
          <a:lstStyle>
            <a:lvl1pPr>
              <a:defRPr/>
            </a:lvl1pPr>
          </a:lstStyle>
          <a:p>
            <a:fld id="{8300435E-397E-45BF-8003-7AC07634AD1A}" type="datetimeFigureOut">
              <a:rPr lang="en-US" altLang="en-US"/>
              <a:pPr/>
              <a:t>4/23/2025</a:t>
            </a:fld>
            <a:endParaRPr lang="en-US" altLang="en-US"/>
          </a:p>
        </p:txBody>
      </p:sp>
      <p:sp>
        <p:nvSpPr>
          <p:cNvPr id="5" name="Footer Placeholder 4">
            <a:extLst>
              <a:ext uri="{FF2B5EF4-FFF2-40B4-BE49-F238E27FC236}">
                <a16:creationId xmlns:a16="http://schemas.microsoft.com/office/drawing/2014/main" id="{7AABBE64-D348-47A6-B868-EE4EAC55B9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28674-167A-4837-A153-C22F1FBCE667}"/>
              </a:ext>
            </a:extLst>
          </p:cNvPr>
          <p:cNvSpPr>
            <a:spLocks noGrp="1"/>
          </p:cNvSpPr>
          <p:nvPr>
            <p:ph type="sldNum" sz="quarter" idx="12"/>
          </p:nvPr>
        </p:nvSpPr>
        <p:spPr/>
        <p:txBody>
          <a:bodyPr/>
          <a:lstStyle>
            <a:lvl1pPr>
              <a:defRPr/>
            </a:lvl1pPr>
          </a:lstStyle>
          <a:p>
            <a:fld id="{ACAE1BCB-D614-497F-9345-111F41BC7886}" type="slidenum">
              <a:rPr lang="en-US" altLang="en-US"/>
              <a:pPr/>
              <a:t>‹#›</a:t>
            </a:fld>
            <a:endParaRPr lang="en-US" altLang="en-US"/>
          </a:p>
        </p:txBody>
      </p:sp>
    </p:spTree>
    <p:extLst>
      <p:ext uri="{BB962C8B-B14F-4D97-AF65-F5344CB8AC3E}">
        <p14:creationId xmlns:p14="http://schemas.microsoft.com/office/powerpoint/2010/main" val="130366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7404EA-2D44-4927-B35C-D6C249564639}"/>
              </a:ext>
            </a:extLst>
          </p:cNvPr>
          <p:cNvSpPr>
            <a:spLocks noGrp="1"/>
          </p:cNvSpPr>
          <p:nvPr>
            <p:ph type="dt" sz="half" idx="10"/>
          </p:nvPr>
        </p:nvSpPr>
        <p:spPr/>
        <p:txBody>
          <a:bodyPr/>
          <a:lstStyle>
            <a:lvl1pPr>
              <a:defRPr/>
            </a:lvl1pPr>
          </a:lstStyle>
          <a:p>
            <a:fld id="{8A9C9CDA-0276-46AD-9ACE-3907DBCE8DC7}" type="datetimeFigureOut">
              <a:rPr lang="en-US" altLang="en-US"/>
              <a:pPr/>
              <a:t>4/23/2025</a:t>
            </a:fld>
            <a:endParaRPr lang="en-US" altLang="en-US"/>
          </a:p>
        </p:txBody>
      </p:sp>
      <p:sp>
        <p:nvSpPr>
          <p:cNvPr id="5" name="Footer Placeholder 4">
            <a:extLst>
              <a:ext uri="{FF2B5EF4-FFF2-40B4-BE49-F238E27FC236}">
                <a16:creationId xmlns:a16="http://schemas.microsoft.com/office/drawing/2014/main" id="{6E281236-DA7D-40D8-9BE4-E9F87A3D60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77744-65EB-4FE5-866B-AF6186D712CC}"/>
              </a:ext>
            </a:extLst>
          </p:cNvPr>
          <p:cNvSpPr>
            <a:spLocks noGrp="1"/>
          </p:cNvSpPr>
          <p:nvPr>
            <p:ph type="sldNum" sz="quarter" idx="12"/>
          </p:nvPr>
        </p:nvSpPr>
        <p:spPr/>
        <p:txBody>
          <a:bodyPr/>
          <a:lstStyle>
            <a:lvl1pPr>
              <a:defRPr/>
            </a:lvl1pPr>
          </a:lstStyle>
          <a:p>
            <a:fld id="{1848EB6C-5CB0-4B23-B379-FFC977371819}" type="slidenum">
              <a:rPr lang="en-US" altLang="en-US"/>
              <a:pPr/>
              <a:t>‹#›</a:t>
            </a:fld>
            <a:endParaRPr lang="en-US" altLang="en-US"/>
          </a:p>
        </p:txBody>
      </p:sp>
    </p:spTree>
    <p:extLst>
      <p:ext uri="{BB962C8B-B14F-4D97-AF65-F5344CB8AC3E}">
        <p14:creationId xmlns:p14="http://schemas.microsoft.com/office/powerpoint/2010/main" val="269681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9E33A4-4761-4586-92E5-78F857BBB1F3}"/>
              </a:ext>
            </a:extLst>
          </p:cNvPr>
          <p:cNvSpPr>
            <a:spLocks noGrp="1"/>
          </p:cNvSpPr>
          <p:nvPr>
            <p:ph type="dt" sz="half" idx="10"/>
          </p:nvPr>
        </p:nvSpPr>
        <p:spPr/>
        <p:txBody>
          <a:bodyPr/>
          <a:lstStyle>
            <a:lvl1pPr>
              <a:defRPr/>
            </a:lvl1pPr>
          </a:lstStyle>
          <a:p>
            <a:fld id="{6D7059CB-8594-477B-B272-F5656126F306}" type="datetimeFigureOut">
              <a:rPr lang="en-US" altLang="en-US"/>
              <a:pPr/>
              <a:t>4/23/2025</a:t>
            </a:fld>
            <a:endParaRPr lang="en-US" altLang="en-US"/>
          </a:p>
        </p:txBody>
      </p:sp>
      <p:sp>
        <p:nvSpPr>
          <p:cNvPr id="5" name="Footer Placeholder 4">
            <a:extLst>
              <a:ext uri="{FF2B5EF4-FFF2-40B4-BE49-F238E27FC236}">
                <a16:creationId xmlns:a16="http://schemas.microsoft.com/office/drawing/2014/main" id="{2DA9E1DB-5097-483C-8C32-C63AACB263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202B2F-281F-4725-8470-E0ED75C5A398}"/>
              </a:ext>
            </a:extLst>
          </p:cNvPr>
          <p:cNvSpPr>
            <a:spLocks noGrp="1"/>
          </p:cNvSpPr>
          <p:nvPr>
            <p:ph type="sldNum" sz="quarter" idx="12"/>
          </p:nvPr>
        </p:nvSpPr>
        <p:spPr/>
        <p:txBody>
          <a:bodyPr/>
          <a:lstStyle>
            <a:lvl1pPr>
              <a:defRPr/>
            </a:lvl1pPr>
          </a:lstStyle>
          <a:p>
            <a:fld id="{B37CA439-CD42-4122-98FF-1C30E6674086}" type="slidenum">
              <a:rPr lang="en-US" altLang="en-US"/>
              <a:pPr/>
              <a:t>‹#›</a:t>
            </a:fld>
            <a:endParaRPr lang="en-US" altLang="en-US"/>
          </a:p>
        </p:txBody>
      </p:sp>
    </p:spTree>
    <p:extLst>
      <p:ext uri="{BB962C8B-B14F-4D97-AF65-F5344CB8AC3E}">
        <p14:creationId xmlns:p14="http://schemas.microsoft.com/office/powerpoint/2010/main" val="254688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AE3E22F1-C56B-4EA0-B2B7-CFE88F407974}"/>
              </a:ext>
            </a:extLst>
          </p:cNvPr>
          <p:cNvSpPr>
            <a:spLocks noGrp="1"/>
          </p:cNvSpPr>
          <p:nvPr>
            <p:ph type="dt" sz="half" idx="10"/>
          </p:nvPr>
        </p:nvSpPr>
        <p:spPr/>
        <p:txBody>
          <a:bodyPr/>
          <a:lstStyle>
            <a:lvl1pPr>
              <a:defRPr/>
            </a:lvl1pPr>
          </a:lstStyle>
          <a:p>
            <a:fld id="{6B39FA61-73DF-4B10-91B5-F9CF27A799EA}" type="datetimeFigureOut">
              <a:rPr lang="en-US" altLang="en-US"/>
              <a:pPr/>
              <a:t>4/23/2025</a:t>
            </a:fld>
            <a:endParaRPr lang="en-US" altLang="en-US"/>
          </a:p>
        </p:txBody>
      </p:sp>
      <p:sp>
        <p:nvSpPr>
          <p:cNvPr id="6" name="Footer Placeholder 4">
            <a:extLst>
              <a:ext uri="{FF2B5EF4-FFF2-40B4-BE49-F238E27FC236}">
                <a16:creationId xmlns:a16="http://schemas.microsoft.com/office/drawing/2014/main" id="{AA6D0B42-4383-4096-A0C6-F3E145211C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EF3EA0-CC87-43C4-8372-C088EFB685D4}"/>
              </a:ext>
            </a:extLst>
          </p:cNvPr>
          <p:cNvSpPr>
            <a:spLocks noGrp="1"/>
          </p:cNvSpPr>
          <p:nvPr>
            <p:ph type="sldNum" sz="quarter" idx="12"/>
          </p:nvPr>
        </p:nvSpPr>
        <p:spPr/>
        <p:txBody>
          <a:bodyPr/>
          <a:lstStyle>
            <a:lvl1pPr>
              <a:defRPr/>
            </a:lvl1pPr>
          </a:lstStyle>
          <a:p>
            <a:fld id="{AE7A3D6E-7D21-4E1B-B84D-27BB8706C4CE}" type="slidenum">
              <a:rPr lang="en-US" altLang="en-US"/>
              <a:pPr/>
              <a:t>‹#›</a:t>
            </a:fld>
            <a:endParaRPr lang="en-US" altLang="en-US"/>
          </a:p>
        </p:txBody>
      </p:sp>
    </p:spTree>
    <p:extLst>
      <p:ext uri="{BB962C8B-B14F-4D97-AF65-F5344CB8AC3E}">
        <p14:creationId xmlns:p14="http://schemas.microsoft.com/office/powerpoint/2010/main" val="332888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1DB1823-33C1-446A-8E64-72E1C70DEC0D}"/>
              </a:ext>
            </a:extLst>
          </p:cNvPr>
          <p:cNvSpPr>
            <a:spLocks noGrp="1"/>
          </p:cNvSpPr>
          <p:nvPr>
            <p:ph type="dt" sz="half" idx="10"/>
          </p:nvPr>
        </p:nvSpPr>
        <p:spPr/>
        <p:txBody>
          <a:bodyPr/>
          <a:lstStyle>
            <a:lvl1pPr>
              <a:defRPr/>
            </a:lvl1pPr>
          </a:lstStyle>
          <a:p>
            <a:fld id="{53D92143-FDC6-4D65-A85D-3CBF5170B06E}" type="datetimeFigureOut">
              <a:rPr lang="en-US" altLang="en-US"/>
              <a:pPr/>
              <a:t>4/23/2025</a:t>
            </a:fld>
            <a:endParaRPr lang="en-US" altLang="en-US"/>
          </a:p>
        </p:txBody>
      </p:sp>
      <p:sp>
        <p:nvSpPr>
          <p:cNvPr id="8" name="Footer Placeholder 4">
            <a:extLst>
              <a:ext uri="{FF2B5EF4-FFF2-40B4-BE49-F238E27FC236}">
                <a16:creationId xmlns:a16="http://schemas.microsoft.com/office/drawing/2014/main" id="{3F1AA52D-0379-49BA-AFCE-AA773605C2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2345C8A-6582-4E52-9861-74EEF4E46366}"/>
              </a:ext>
            </a:extLst>
          </p:cNvPr>
          <p:cNvSpPr>
            <a:spLocks noGrp="1"/>
          </p:cNvSpPr>
          <p:nvPr>
            <p:ph type="sldNum" sz="quarter" idx="12"/>
          </p:nvPr>
        </p:nvSpPr>
        <p:spPr/>
        <p:txBody>
          <a:bodyPr/>
          <a:lstStyle>
            <a:lvl1pPr>
              <a:defRPr/>
            </a:lvl1pPr>
          </a:lstStyle>
          <a:p>
            <a:fld id="{944744A7-2964-4A10-A5D5-6F312EE29DB6}" type="slidenum">
              <a:rPr lang="en-US" altLang="en-US"/>
              <a:pPr/>
              <a:t>‹#›</a:t>
            </a:fld>
            <a:endParaRPr lang="en-US" altLang="en-US"/>
          </a:p>
        </p:txBody>
      </p:sp>
    </p:spTree>
    <p:extLst>
      <p:ext uri="{BB962C8B-B14F-4D97-AF65-F5344CB8AC3E}">
        <p14:creationId xmlns:p14="http://schemas.microsoft.com/office/powerpoint/2010/main" val="394213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4894D92-8838-4CD6-9952-32492403C34D}"/>
              </a:ext>
            </a:extLst>
          </p:cNvPr>
          <p:cNvSpPr>
            <a:spLocks noGrp="1"/>
          </p:cNvSpPr>
          <p:nvPr>
            <p:ph type="dt" sz="half" idx="10"/>
          </p:nvPr>
        </p:nvSpPr>
        <p:spPr/>
        <p:txBody>
          <a:bodyPr/>
          <a:lstStyle>
            <a:lvl1pPr>
              <a:defRPr/>
            </a:lvl1pPr>
          </a:lstStyle>
          <a:p>
            <a:fld id="{A9FD34EA-E21F-4024-88F3-12FED55C93A9}" type="datetimeFigureOut">
              <a:rPr lang="en-US" altLang="en-US"/>
              <a:pPr/>
              <a:t>4/23/2025</a:t>
            </a:fld>
            <a:endParaRPr lang="en-US" altLang="en-US"/>
          </a:p>
        </p:txBody>
      </p:sp>
      <p:sp>
        <p:nvSpPr>
          <p:cNvPr id="4" name="Footer Placeholder 4">
            <a:extLst>
              <a:ext uri="{FF2B5EF4-FFF2-40B4-BE49-F238E27FC236}">
                <a16:creationId xmlns:a16="http://schemas.microsoft.com/office/drawing/2014/main" id="{FEEE0C9B-7720-4AB0-9AC9-C470CB8A63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524E7A-985B-46B8-B891-6AC81D5EAB3E}"/>
              </a:ext>
            </a:extLst>
          </p:cNvPr>
          <p:cNvSpPr>
            <a:spLocks noGrp="1"/>
          </p:cNvSpPr>
          <p:nvPr>
            <p:ph type="sldNum" sz="quarter" idx="12"/>
          </p:nvPr>
        </p:nvSpPr>
        <p:spPr/>
        <p:txBody>
          <a:bodyPr/>
          <a:lstStyle>
            <a:lvl1pPr>
              <a:defRPr/>
            </a:lvl1pPr>
          </a:lstStyle>
          <a:p>
            <a:fld id="{EE269F5F-1A19-4580-A810-85FDA431201E}" type="slidenum">
              <a:rPr lang="en-US" altLang="en-US"/>
              <a:pPr/>
              <a:t>‹#›</a:t>
            </a:fld>
            <a:endParaRPr lang="en-US" altLang="en-US"/>
          </a:p>
        </p:txBody>
      </p:sp>
    </p:spTree>
    <p:extLst>
      <p:ext uri="{BB962C8B-B14F-4D97-AF65-F5344CB8AC3E}">
        <p14:creationId xmlns:p14="http://schemas.microsoft.com/office/powerpoint/2010/main" val="129723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15DB6A-906F-49DD-A19A-61515D808A4C}"/>
              </a:ext>
            </a:extLst>
          </p:cNvPr>
          <p:cNvSpPr>
            <a:spLocks noGrp="1"/>
          </p:cNvSpPr>
          <p:nvPr>
            <p:ph type="dt" sz="half" idx="10"/>
          </p:nvPr>
        </p:nvSpPr>
        <p:spPr/>
        <p:txBody>
          <a:bodyPr/>
          <a:lstStyle>
            <a:lvl1pPr>
              <a:defRPr/>
            </a:lvl1pPr>
          </a:lstStyle>
          <a:p>
            <a:fld id="{3684F0EC-DDA0-4B89-BB35-D275CF99257C}" type="datetimeFigureOut">
              <a:rPr lang="en-US" altLang="en-US"/>
              <a:pPr/>
              <a:t>4/23/2025</a:t>
            </a:fld>
            <a:endParaRPr lang="en-US" altLang="en-US"/>
          </a:p>
        </p:txBody>
      </p:sp>
      <p:sp>
        <p:nvSpPr>
          <p:cNvPr id="3" name="Footer Placeholder 4">
            <a:extLst>
              <a:ext uri="{FF2B5EF4-FFF2-40B4-BE49-F238E27FC236}">
                <a16:creationId xmlns:a16="http://schemas.microsoft.com/office/drawing/2014/main" id="{DE32CE00-3E59-448E-A0BD-16797058210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07AF8F-9957-4552-88EA-AC4223AF8D53}"/>
              </a:ext>
            </a:extLst>
          </p:cNvPr>
          <p:cNvSpPr>
            <a:spLocks noGrp="1"/>
          </p:cNvSpPr>
          <p:nvPr>
            <p:ph type="sldNum" sz="quarter" idx="12"/>
          </p:nvPr>
        </p:nvSpPr>
        <p:spPr/>
        <p:txBody>
          <a:bodyPr/>
          <a:lstStyle>
            <a:lvl1pPr>
              <a:defRPr/>
            </a:lvl1pPr>
          </a:lstStyle>
          <a:p>
            <a:fld id="{21F19AFE-85C4-466A-950C-0C0E1332BADD}" type="slidenum">
              <a:rPr lang="en-US" altLang="en-US"/>
              <a:pPr/>
              <a:t>‹#›</a:t>
            </a:fld>
            <a:endParaRPr lang="en-US" altLang="en-US"/>
          </a:p>
        </p:txBody>
      </p:sp>
    </p:spTree>
    <p:extLst>
      <p:ext uri="{BB962C8B-B14F-4D97-AF65-F5344CB8AC3E}">
        <p14:creationId xmlns:p14="http://schemas.microsoft.com/office/powerpoint/2010/main" val="350676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129E0155-71FB-4E76-9F4A-6192F94EA39D}"/>
              </a:ext>
            </a:extLst>
          </p:cNvPr>
          <p:cNvSpPr>
            <a:spLocks noGrp="1"/>
          </p:cNvSpPr>
          <p:nvPr>
            <p:ph type="dt" sz="half" idx="10"/>
          </p:nvPr>
        </p:nvSpPr>
        <p:spPr/>
        <p:txBody>
          <a:bodyPr/>
          <a:lstStyle>
            <a:lvl1pPr>
              <a:defRPr/>
            </a:lvl1pPr>
          </a:lstStyle>
          <a:p>
            <a:fld id="{6146CF68-F29B-4941-91BE-1B7BC91BC67E}" type="datetimeFigureOut">
              <a:rPr lang="en-US" altLang="en-US"/>
              <a:pPr/>
              <a:t>4/23/2025</a:t>
            </a:fld>
            <a:endParaRPr lang="en-US" altLang="en-US"/>
          </a:p>
        </p:txBody>
      </p:sp>
      <p:sp>
        <p:nvSpPr>
          <p:cNvPr id="6" name="Footer Placeholder 4">
            <a:extLst>
              <a:ext uri="{FF2B5EF4-FFF2-40B4-BE49-F238E27FC236}">
                <a16:creationId xmlns:a16="http://schemas.microsoft.com/office/drawing/2014/main" id="{3DB79DBC-471C-4721-AAA4-7E66143CCF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8776B5-A78F-4DA5-910D-DE5F0893CA68}"/>
              </a:ext>
            </a:extLst>
          </p:cNvPr>
          <p:cNvSpPr>
            <a:spLocks noGrp="1"/>
          </p:cNvSpPr>
          <p:nvPr>
            <p:ph type="sldNum" sz="quarter" idx="12"/>
          </p:nvPr>
        </p:nvSpPr>
        <p:spPr/>
        <p:txBody>
          <a:bodyPr/>
          <a:lstStyle>
            <a:lvl1pPr>
              <a:defRPr/>
            </a:lvl1pPr>
          </a:lstStyle>
          <a:p>
            <a:fld id="{7152E4C0-7C9C-4594-95FC-2C5633F1AE09}" type="slidenum">
              <a:rPr lang="en-US" altLang="en-US"/>
              <a:pPr/>
              <a:t>‹#›</a:t>
            </a:fld>
            <a:endParaRPr lang="en-US" altLang="en-US"/>
          </a:p>
        </p:txBody>
      </p:sp>
    </p:spTree>
    <p:extLst>
      <p:ext uri="{BB962C8B-B14F-4D97-AF65-F5344CB8AC3E}">
        <p14:creationId xmlns:p14="http://schemas.microsoft.com/office/powerpoint/2010/main" val="304121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93615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0B399D9-529B-4CEC-AF04-EED9EDA01FB6}"/>
              </a:ext>
            </a:extLst>
          </p:cNvPr>
          <p:cNvSpPr>
            <a:spLocks noGrp="1"/>
          </p:cNvSpPr>
          <p:nvPr>
            <p:ph type="dt" sz="half" idx="10"/>
          </p:nvPr>
        </p:nvSpPr>
        <p:spPr/>
        <p:txBody>
          <a:bodyPr/>
          <a:lstStyle>
            <a:lvl1pPr>
              <a:defRPr/>
            </a:lvl1pPr>
          </a:lstStyle>
          <a:p>
            <a:fld id="{3288BE98-5FEC-4DBE-AA67-C7A0BFA57A7D}" type="datetimeFigureOut">
              <a:rPr lang="en-US" altLang="en-US"/>
              <a:pPr/>
              <a:t>4/23/2025</a:t>
            </a:fld>
            <a:endParaRPr lang="en-US" altLang="en-US"/>
          </a:p>
        </p:txBody>
      </p:sp>
      <p:sp>
        <p:nvSpPr>
          <p:cNvPr id="6" name="Footer Placeholder 4">
            <a:extLst>
              <a:ext uri="{FF2B5EF4-FFF2-40B4-BE49-F238E27FC236}">
                <a16:creationId xmlns:a16="http://schemas.microsoft.com/office/drawing/2014/main" id="{ED708918-78C9-492F-9945-1770E5501C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4DEA92-5FE4-44F3-90D6-21F80CBDA7AB}"/>
              </a:ext>
            </a:extLst>
          </p:cNvPr>
          <p:cNvSpPr>
            <a:spLocks noGrp="1"/>
          </p:cNvSpPr>
          <p:nvPr>
            <p:ph type="sldNum" sz="quarter" idx="12"/>
          </p:nvPr>
        </p:nvSpPr>
        <p:spPr/>
        <p:txBody>
          <a:bodyPr/>
          <a:lstStyle>
            <a:lvl1pPr>
              <a:defRPr/>
            </a:lvl1pPr>
          </a:lstStyle>
          <a:p>
            <a:fld id="{D7D7C5D3-43D3-467F-BB71-99A565437FD9}" type="slidenum">
              <a:rPr lang="en-US" altLang="en-US"/>
              <a:pPr/>
              <a:t>‹#›</a:t>
            </a:fld>
            <a:endParaRPr lang="en-US" altLang="en-US"/>
          </a:p>
        </p:txBody>
      </p:sp>
    </p:spTree>
    <p:extLst>
      <p:ext uri="{BB962C8B-B14F-4D97-AF65-F5344CB8AC3E}">
        <p14:creationId xmlns:p14="http://schemas.microsoft.com/office/powerpoint/2010/main" val="152632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C9C9EB-E66F-4B7B-BF51-77AD046ECD25}"/>
              </a:ext>
            </a:extLst>
          </p:cNvPr>
          <p:cNvSpPr>
            <a:spLocks noGrp="1"/>
          </p:cNvSpPr>
          <p:nvPr>
            <p:ph type="dt" sz="half" idx="10"/>
          </p:nvPr>
        </p:nvSpPr>
        <p:spPr/>
        <p:txBody>
          <a:bodyPr/>
          <a:lstStyle>
            <a:lvl1pPr>
              <a:defRPr/>
            </a:lvl1pPr>
          </a:lstStyle>
          <a:p>
            <a:fld id="{2C9C4297-9EE8-44A0-A1C8-3D034D15FF5A}" type="datetimeFigureOut">
              <a:rPr lang="en-US" altLang="en-US"/>
              <a:pPr/>
              <a:t>4/23/2025</a:t>
            </a:fld>
            <a:endParaRPr lang="en-US" altLang="en-US"/>
          </a:p>
        </p:txBody>
      </p:sp>
      <p:sp>
        <p:nvSpPr>
          <p:cNvPr id="5" name="Footer Placeholder 4">
            <a:extLst>
              <a:ext uri="{FF2B5EF4-FFF2-40B4-BE49-F238E27FC236}">
                <a16:creationId xmlns:a16="http://schemas.microsoft.com/office/drawing/2014/main" id="{DE44901F-B633-42D4-AE86-830F1CD785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1F0B7-F68B-4540-A753-F06468C9FC1C}"/>
              </a:ext>
            </a:extLst>
          </p:cNvPr>
          <p:cNvSpPr>
            <a:spLocks noGrp="1"/>
          </p:cNvSpPr>
          <p:nvPr>
            <p:ph type="sldNum" sz="quarter" idx="12"/>
          </p:nvPr>
        </p:nvSpPr>
        <p:spPr/>
        <p:txBody>
          <a:bodyPr/>
          <a:lstStyle>
            <a:lvl1pPr>
              <a:defRPr/>
            </a:lvl1pPr>
          </a:lstStyle>
          <a:p>
            <a:fld id="{98C2A368-0D9D-41D4-A37C-47C7F9595456}" type="slidenum">
              <a:rPr lang="en-US" altLang="en-US"/>
              <a:pPr/>
              <a:t>‹#›</a:t>
            </a:fld>
            <a:endParaRPr lang="en-US" altLang="en-US"/>
          </a:p>
        </p:txBody>
      </p:sp>
    </p:spTree>
    <p:extLst>
      <p:ext uri="{BB962C8B-B14F-4D97-AF65-F5344CB8AC3E}">
        <p14:creationId xmlns:p14="http://schemas.microsoft.com/office/powerpoint/2010/main" val="333816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2C4BDF-7278-48F8-B6D4-70147BBC9814}"/>
              </a:ext>
            </a:extLst>
          </p:cNvPr>
          <p:cNvSpPr>
            <a:spLocks noGrp="1"/>
          </p:cNvSpPr>
          <p:nvPr>
            <p:ph type="dt" sz="half" idx="10"/>
          </p:nvPr>
        </p:nvSpPr>
        <p:spPr/>
        <p:txBody>
          <a:bodyPr/>
          <a:lstStyle>
            <a:lvl1pPr>
              <a:defRPr/>
            </a:lvl1pPr>
          </a:lstStyle>
          <a:p>
            <a:fld id="{62D0237B-ED49-46FB-817F-E3E0932F48E5}" type="datetimeFigureOut">
              <a:rPr lang="en-US" altLang="en-US"/>
              <a:pPr/>
              <a:t>4/23/2025</a:t>
            </a:fld>
            <a:endParaRPr lang="en-US" altLang="en-US"/>
          </a:p>
        </p:txBody>
      </p:sp>
      <p:sp>
        <p:nvSpPr>
          <p:cNvPr id="5" name="Footer Placeholder 4">
            <a:extLst>
              <a:ext uri="{FF2B5EF4-FFF2-40B4-BE49-F238E27FC236}">
                <a16:creationId xmlns:a16="http://schemas.microsoft.com/office/drawing/2014/main" id="{75495F81-D67B-4018-B306-04AAE8F22C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076885-7D0E-494E-9C47-5E005835E6FB}"/>
              </a:ext>
            </a:extLst>
          </p:cNvPr>
          <p:cNvSpPr>
            <a:spLocks noGrp="1"/>
          </p:cNvSpPr>
          <p:nvPr>
            <p:ph type="sldNum" sz="quarter" idx="12"/>
          </p:nvPr>
        </p:nvSpPr>
        <p:spPr/>
        <p:txBody>
          <a:bodyPr/>
          <a:lstStyle>
            <a:lvl1pPr>
              <a:defRPr/>
            </a:lvl1pPr>
          </a:lstStyle>
          <a:p>
            <a:fld id="{76520789-08B0-4908-B1B1-31C818901F8D}" type="slidenum">
              <a:rPr lang="en-US" altLang="en-US"/>
              <a:pPr/>
              <a:t>‹#›</a:t>
            </a:fld>
            <a:endParaRPr lang="en-US" altLang="en-US"/>
          </a:p>
        </p:txBody>
      </p:sp>
    </p:spTree>
    <p:extLst>
      <p:ext uri="{BB962C8B-B14F-4D97-AF65-F5344CB8AC3E}">
        <p14:creationId xmlns:p14="http://schemas.microsoft.com/office/powerpoint/2010/main" val="275517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5695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4102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84413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777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1198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8906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2594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42458275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90137F-C286-4053-9246-EA7F758BA4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987D0AC-D902-4F1C-BD77-448BD72307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DAE3D41-32C8-4D5D-8E31-9B1F3F8EE7B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07325A1E-EEAB-4081-9D9B-33843A6ACFC4}" type="datetimeFigureOut">
              <a:rPr lang="en-US" altLang="en-US"/>
              <a:pPr/>
              <a:t>4/23/2025</a:t>
            </a:fld>
            <a:endParaRPr lang="en-US" altLang="en-US"/>
          </a:p>
        </p:txBody>
      </p:sp>
      <p:sp>
        <p:nvSpPr>
          <p:cNvPr id="5" name="Footer Placeholder 4">
            <a:extLst>
              <a:ext uri="{FF2B5EF4-FFF2-40B4-BE49-F238E27FC236}">
                <a16:creationId xmlns:a16="http://schemas.microsoft.com/office/drawing/2014/main" id="{00A5DC6F-62B3-4CD3-BE72-452347AFE9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AC7EB02-CA6D-4A9F-BAAD-1E734DE2772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1AF2972-CD88-4E32-93AD-03039D5FD7BE}" type="slidenum">
              <a:rPr lang="en-US" altLang="en-US"/>
              <a:pPr/>
              <a:t>‹#›</a:t>
            </a:fld>
            <a:endParaRPr lang="en-US" altLang="en-US"/>
          </a:p>
        </p:txBody>
      </p:sp>
    </p:spTree>
    <p:extLst>
      <p:ext uri="{BB962C8B-B14F-4D97-AF65-F5344CB8AC3E}">
        <p14:creationId xmlns:p14="http://schemas.microsoft.com/office/powerpoint/2010/main" val="48674106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973A0-018F-4C7C-A243-7190465128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468313" y="1228398"/>
            <a:ext cx="8064500" cy="4401205"/>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way…</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May God go with us. </a:t>
            </a:r>
            <a:endParaRPr lang="en-US" altLang="en-US" sz="4000" dirty="0">
              <a:latin typeface="Century Gothic" panose="020B0502020202020204" pitchFamily="34" charset="0"/>
            </a:endParaRPr>
          </a:p>
        </p:txBody>
      </p:sp>
      <p:sp>
        <p:nvSpPr>
          <p:cNvPr id="2" name="TextBox 1">
            <a:extLst>
              <a:ext uri="{FF2B5EF4-FFF2-40B4-BE49-F238E27FC236}">
                <a16:creationId xmlns:a16="http://schemas.microsoft.com/office/drawing/2014/main" id="{609F9732-046E-02F9-E93A-437CE986178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pic>
        <p:nvPicPr>
          <p:cNvPr id="6" name="Picture 5" descr="Hike with solid fill">
            <a:extLst>
              <a:ext uri="{FF2B5EF4-FFF2-40B4-BE49-F238E27FC236}">
                <a16:creationId xmlns:a16="http://schemas.microsoft.com/office/drawing/2014/main" id="{9492DEEB-A73C-B944-C366-CD568631193E}"/>
              </a:ext>
            </a:extLst>
          </p:cNvPr>
          <p:cNvPicPr>
            <a:picLocks noChangeAspect="1"/>
          </p:cNvPicPr>
          <p:nvPr/>
        </p:nvPicPr>
        <p:blipFill>
          <a:blip r:embed="rId4"/>
          <a:stretch>
            <a:fillRect/>
          </a:stretch>
        </p:blipFill>
        <p:spPr>
          <a:xfrm>
            <a:off x="142875" y="2002300"/>
            <a:ext cx="1798175" cy="1798175"/>
          </a:xfrm>
          <a:prstGeom prst="rect">
            <a:avLst/>
          </a:prstGeom>
        </p:spPr>
      </p:pic>
      <p:pic>
        <p:nvPicPr>
          <p:cNvPr id="7" name="Picture 6" descr="A black and blue sign with red text&#10;&#10;AI-generated content may be incorrect.">
            <a:extLst>
              <a:ext uri="{FF2B5EF4-FFF2-40B4-BE49-F238E27FC236}">
                <a16:creationId xmlns:a16="http://schemas.microsoft.com/office/drawing/2014/main" id="{62BF8623-F630-A449-052D-FCECF5954E77}"/>
              </a:ext>
            </a:extLst>
          </p:cNvPr>
          <p:cNvPicPr>
            <a:picLocks noChangeAspect="1"/>
          </p:cNvPicPr>
          <p:nvPr/>
        </p:nvPicPr>
        <p:blipFill>
          <a:blip r:embed="rId5"/>
          <a:stretch>
            <a:fillRect/>
          </a:stretch>
        </p:blipFill>
        <p:spPr>
          <a:xfrm>
            <a:off x="6443730" y="5634333"/>
            <a:ext cx="2336498" cy="837335"/>
          </a:xfrm>
          <a:prstGeom prst="rect">
            <a:avLst/>
          </a:prstGeom>
        </p:spPr>
      </p:pic>
    </p:spTree>
    <p:extLst>
      <p:ext uri="{BB962C8B-B14F-4D97-AF65-F5344CB8AC3E}">
        <p14:creationId xmlns:p14="http://schemas.microsoft.com/office/powerpoint/2010/main" val="195884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60F00-B980-35CA-EC6C-AF5BCCD602AB}"/>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816F78ED-E7BF-AC7F-3668-F233582C4571}"/>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
        <p:nvSpPr>
          <p:cNvPr id="3" name="Rectangle 2">
            <a:extLst>
              <a:ext uri="{FF2B5EF4-FFF2-40B4-BE49-F238E27FC236}">
                <a16:creationId xmlns:a16="http://schemas.microsoft.com/office/drawing/2014/main" id="{885F09AE-C6C3-5C3F-97B9-31E7759FC9D5}"/>
              </a:ext>
            </a:extLst>
          </p:cNvPr>
          <p:cNvSpPr>
            <a:spLocks noChangeArrowheads="1"/>
          </p:cNvSpPr>
          <p:nvPr/>
        </p:nvSpPr>
        <p:spPr bwMode="auto">
          <a:xfrm>
            <a:off x="107504" y="5694363"/>
            <a:ext cx="9036496" cy="830997"/>
          </a:xfrm>
          <a:prstGeom prst="rect">
            <a:avLst/>
          </a:prstGeom>
          <a:solidFill>
            <a:schemeClr val="bg1">
              <a:alpha val="48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1" hangingPunct="1"/>
            <a:r>
              <a:rPr lang="en-GB" sz="4800" b="1" dirty="0">
                <a:solidFill>
                  <a:srgbClr val="FFFFFF"/>
                </a:solidFill>
                <a:latin typeface="Century Gothic" charset="0"/>
              </a:rPr>
              <a:t>…You make all things new!</a:t>
            </a:r>
            <a:endParaRPr lang="en-US" sz="4800" b="1" dirty="0">
              <a:solidFill>
                <a:srgbClr val="FFFFFF"/>
              </a:solidFill>
              <a:latin typeface="Century Gothic" charset="0"/>
            </a:endParaRPr>
          </a:p>
        </p:txBody>
      </p:sp>
      <p:pic>
        <p:nvPicPr>
          <p:cNvPr id="7" name="Picture 6" descr="A field of purple flowers in a forest&#10;&#10;AI-generated content may be incorrect.">
            <a:extLst>
              <a:ext uri="{FF2B5EF4-FFF2-40B4-BE49-F238E27FC236}">
                <a16:creationId xmlns:a16="http://schemas.microsoft.com/office/drawing/2014/main" id="{EB0BBCA1-0996-6CD7-DEAE-58DBE578568E}"/>
              </a:ext>
            </a:extLst>
          </p:cNvPr>
          <p:cNvPicPr>
            <a:picLocks noChangeAspect="1"/>
          </p:cNvPicPr>
          <p:nvPr/>
        </p:nvPicPr>
        <p:blipFill>
          <a:blip r:embed="rId3">
            <a:extLst>
              <a:ext uri="{28A0092B-C50C-407E-A947-70E740481C1C}">
                <a14:useLocalDpi xmlns:a14="http://schemas.microsoft.com/office/drawing/2010/main" val="0"/>
              </a:ext>
            </a:extLst>
          </a:blip>
          <a:srcRect t="20458"/>
          <a:stretch/>
        </p:blipFill>
        <p:spPr>
          <a:xfrm>
            <a:off x="2345" y="620688"/>
            <a:ext cx="9144000" cy="4847009"/>
          </a:xfrm>
          <a:prstGeom prst="rect">
            <a:avLst/>
          </a:prstGeom>
          <a:ln>
            <a:solidFill>
              <a:schemeClr val="tx1"/>
            </a:solidFill>
          </a:ln>
        </p:spPr>
      </p:pic>
    </p:spTree>
    <p:extLst>
      <p:ext uri="{BB962C8B-B14F-4D97-AF65-F5344CB8AC3E}">
        <p14:creationId xmlns:p14="http://schemas.microsoft.com/office/powerpoint/2010/main" val="45600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952328B5-4382-4C8B-8E4F-B175F4CB15AD}"/>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
        <p:nvSpPr>
          <p:cNvPr id="3" name="Rectangle 2">
            <a:extLst>
              <a:ext uri="{FF2B5EF4-FFF2-40B4-BE49-F238E27FC236}">
                <a16:creationId xmlns:a16="http://schemas.microsoft.com/office/drawing/2014/main" id="{52E393FD-4973-DB07-8FAD-B18182755D86}"/>
              </a:ext>
            </a:extLst>
          </p:cNvPr>
          <p:cNvSpPr>
            <a:spLocks noChangeArrowheads="1"/>
          </p:cNvSpPr>
          <p:nvPr/>
        </p:nvSpPr>
        <p:spPr bwMode="auto">
          <a:xfrm>
            <a:off x="107504" y="5694363"/>
            <a:ext cx="9036496" cy="830997"/>
          </a:xfrm>
          <a:prstGeom prst="rect">
            <a:avLst/>
          </a:prstGeom>
          <a:solidFill>
            <a:schemeClr val="bg1">
              <a:alpha val="48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1" hangingPunct="1"/>
            <a:r>
              <a:rPr lang="en-GB" sz="4800" b="1" dirty="0">
                <a:solidFill>
                  <a:srgbClr val="FFFFFF"/>
                </a:solidFill>
                <a:latin typeface="Century Gothic" charset="0"/>
              </a:rPr>
              <a:t>…You make all things new!</a:t>
            </a:r>
            <a:endParaRPr lang="en-US" sz="4800" b="1" dirty="0">
              <a:solidFill>
                <a:srgbClr val="FFFFFF"/>
              </a:solidFill>
              <a:latin typeface="Century Gothic" charset="0"/>
            </a:endParaRPr>
          </a:p>
        </p:txBody>
      </p:sp>
      <p:pic>
        <p:nvPicPr>
          <p:cNvPr id="7" name="Picture 6" descr="A person holding a sign&#10;&#10;AI-generated content may be incorrect.">
            <a:extLst>
              <a:ext uri="{FF2B5EF4-FFF2-40B4-BE49-F238E27FC236}">
                <a16:creationId xmlns:a16="http://schemas.microsoft.com/office/drawing/2014/main" id="{A1DD88CA-BBE8-2332-B281-3EBE933BCCBF}"/>
              </a:ext>
            </a:extLst>
          </p:cNvPr>
          <p:cNvPicPr>
            <a:picLocks noChangeAspect="1"/>
          </p:cNvPicPr>
          <p:nvPr/>
        </p:nvPicPr>
        <p:blipFill>
          <a:blip r:embed="rId3">
            <a:extLst>
              <a:ext uri="{28A0092B-C50C-407E-A947-70E740481C1C}">
                <a14:useLocalDpi xmlns:a14="http://schemas.microsoft.com/office/drawing/2010/main" val="0"/>
              </a:ext>
            </a:extLst>
          </a:blip>
          <a:srcRect t="19276"/>
          <a:stretch/>
        </p:blipFill>
        <p:spPr>
          <a:xfrm>
            <a:off x="0" y="544042"/>
            <a:ext cx="9144000" cy="4919017"/>
          </a:xfrm>
          <a:prstGeom prst="rect">
            <a:avLst/>
          </a:prstGeom>
          <a:ln>
            <a:solidFill>
              <a:schemeClr val="tx1"/>
            </a:solidFill>
          </a:ln>
        </p:spPr>
      </p:pic>
    </p:spTree>
    <p:extLst>
      <p:ext uri="{BB962C8B-B14F-4D97-AF65-F5344CB8AC3E}">
        <p14:creationId xmlns:p14="http://schemas.microsoft.com/office/powerpoint/2010/main" val="158686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ED27A-74CD-C7AE-34E0-A2225EE03163}"/>
            </a:ext>
          </a:extLst>
        </p:cNvPr>
        <p:cNvGrpSpPr/>
        <p:nvPr/>
      </p:nvGrpSpPr>
      <p:grpSpPr>
        <a:xfrm>
          <a:off x="0" y="0"/>
          <a:ext cx="0" cy="0"/>
          <a:chOff x="0" y="0"/>
          <a:chExt cx="0" cy="0"/>
        </a:xfrm>
      </p:grpSpPr>
      <p:sp>
        <p:nvSpPr>
          <p:cNvPr id="7" name="TextBox 1">
            <a:extLst>
              <a:ext uri="{FF2B5EF4-FFF2-40B4-BE49-F238E27FC236}">
                <a16:creationId xmlns:a16="http://schemas.microsoft.com/office/drawing/2014/main" id="{7A60D8E4-CD71-35F4-8816-5F610EB91D55}"/>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
        <p:nvSpPr>
          <p:cNvPr id="3" name="Rectangle 2">
            <a:extLst>
              <a:ext uri="{FF2B5EF4-FFF2-40B4-BE49-F238E27FC236}">
                <a16:creationId xmlns:a16="http://schemas.microsoft.com/office/drawing/2014/main" id="{5AD9500A-2BE3-A996-C3F0-42AC61724788}"/>
              </a:ext>
            </a:extLst>
          </p:cNvPr>
          <p:cNvSpPr>
            <a:spLocks noChangeArrowheads="1"/>
          </p:cNvSpPr>
          <p:nvPr/>
        </p:nvSpPr>
        <p:spPr bwMode="auto">
          <a:xfrm>
            <a:off x="107504" y="5694363"/>
            <a:ext cx="9036496" cy="830997"/>
          </a:xfrm>
          <a:prstGeom prst="rect">
            <a:avLst/>
          </a:prstGeom>
          <a:solidFill>
            <a:schemeClr val="bg1">
              <a:alpha val="48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1" hangingPunct="1"/>
            <a:r>
              <a:rPr lang="en-GB" sz="4800" b="1" dirty="0">
                <a:solidFill>
                  <a:srgbClr val="FFFFFF"/>
                </a:solidFill>
                <a:latin typeface="Century Gothic" charset="0"/>
              </a:rPr>
              <a:t>…You make all things new!</a:t>
            </a:r>
            <a:endParaRPr lang="en-US" sz="4800" b="1" dirty="0">
              <a:solidFill>
                <a:srgbClr val="FFFFFF"/>
              </a:solidFill>
              <a:latin typeface="Century Gothic" charset="0"/>
            </a:endParaRPr>
          </a:p>
        </p:txBody>
      </p:sp>
      <p:pic>
        <p:nvPicPr>
          <p:cNvPr id="5" name="Picture 4" descr="A person holding a baby&#10;&#10;AI-generated content may be incorrect.">
            <a:extLst>
              <a:ext uri="{FF2B5EF4-FFF2-40B4-BE49-F238E27FC236}">
                <a16:creationId xmlns:a16="http://schemas.microsoft.com/office/drawing/2014/main" id="{2EB1C593-CB45-1CC8-A1E9-86D08415A255}"/>
              </a:ext>
            </a:extLst>
          </p:cNvPr>
          <p:cNvPicPr>
            <a:picLocks noChangeAspect="1"/>
          </p:cNvPicPr>
          <p:nvPr/>
        </p:nvPicPr>
        <p:blipFill>
          <a:blip r:embed="rId3">
            <a:extLst>
              <a:ext uri="{28A0092B-C50C-407E-A947-70E740481C1C}">
                <a14:useLocalDpi xmlns:a14="http://schemas.microsoft.com/office/drawing/2010/main" val="0"/>
              </a:ext>
            </a:extLst>
          </a:blip>
          <a:srcRect t="8641" b="16913"/>
          <a:stretch/>
        </p:blipFill>
        <p:spPr>
          <a:xfrm>
            <a:off x="0" y="908719"/>
            <a:ext cx="9144000" cy="4536505"/>
          </a:xfrm>
          <a:prstGeom prst="rect">
            <a:avLst/>
          </a:prstGeom>
          <a:ln>
            <a:solidFill>
              <a:schemeClr val="tx1"/>
            </a:solidFill>
          </a:ln>
        </p:spPr>
      </p:pic>
    </p:spTree>
    <p:extLst>
      <p:ext uri="{BB962C8B-B14F-4D97-AF65-F5344CB8AC3E}">
        <p14:creationId xmlns:p14="http://schemas.microsoft.com/office/powerpoint/2010/main" val="210533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73E32BA1-DE95-6900-9DE8-B034C74C3E3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
        <p:nvSpPr>
          <p:cNvPr id="2" name="Rectangle 1">
            <a:extLst>
              <a:ext uri="{FF2B5EF4-FFF2-40B4-BE49-F238E27FC236}">
                <a16:creationId xmlns:a16="http://schemas.microsoft.com/office/drawing/2014/main" id="{A676AA3B-8F79-9734-B1A9-744D57807CF3}"/>
              </a:ext>
            </a:extLst>
          </p:cNvPr>
          <p:cNvSpPr>
            <a:spLocks noChangeArrowheads="1"/>
          </p:cNvSpPr>
          <p:nvPr/>
        </p:nvSpPr>
        <p:spPr bwMode="auto">
          <a:xfrm>
            <a:off x="107504" y="5694363"/>
            <a:ext cx="9036496" cy="830997"/>
          </a:xfrm>
          <a:prstGeom prst="rect">
            <a:avLst/>
          </a:prstGeom>
          <a:solidFill>
            <a:schemeClr val="bg1">
              <a:alpha val="48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1" hangingPunct="1"/>
            <a:r>
              <a:rPr lang="en-GB" sz="4800" b="1" dirty="0">
                <a:solidFill>
                  <a:srgbClr val="FFFFFF"/>
                </a:solidFill>
                <a:latin typeface="Century Gothic" charset="0"/>
              </a:rPr>
              <a:t>…You make all things new?</a:t>
            </a:r>
            <a:endParaRPr lang="en-US" sz="4800" b="1" dirty="0">
              <a:solidFill>
                <a:srgbClr val="FFFFFF"/>
              </a:solidFill>
              <a:latin typeface="Century Gothic" charset="0"/>
            </a:endParaRPr>
          </a:p>
        </p:txBody>
      </p:sp>
      <p:pic>
        <p:nvPicPr>
          <p:cNvPr id="5" name="Picture 4" descr="A group of children sitting at a desk&#10;&#10;AI-generated content may be incorrect.">
            <a:extLst>
              <a:ext uri="{FF2B5EF4-FFF2-40B4-BE49-F238E27FC236}">
                <a16:creationId xmlns:a16="http://schemas.microsoft.com/office/drawing/2014/main" id="{B6863ACB-929C-48E1-2894-E6DD48B85D71}"/>
              </a:ext>
            </a:extLst>
          </p:cNvPr>
          <p:cNvPicPr>
            <a:picLocks noChangeAspect="1"/>
          </p:cNvPicPr>
          <p:nvPr/>
        </p:nvPicPr>
        <p:blipFill>
          <a:blip r:embed="rId3">
            <a:extLst>
              <a:ext uri="{28A0092B-C50C-407E-A947-70E740481C1C}">
                <a14:useLocalDpi xmlns:a14="http://schemas.microsoft.com/office/drawing/2010/main" val="0"/>
              </a:ext>
            </a:extLst>
          </a:blip>
          <a:srcRect t="14340" b="1615"/>
          <a:stretch/>
        </p:blipFill>
        <p:spPr>
          <a:xfrm>
            <a:off x="0" y="497876"/>
            <a:ext cx="9144000" cy="5091364"/>
          </a:xfrm>
          <a:prstGeom prst="rect">
            <a:avLst/>
          </a:prstGeom>
          <a:ln>
            <a:solidFill>
              <a:schemeClr val="tx1"/>
            </a:solidFill>
          </a:ln>
        </p:spPr>
      </p:pic>
    </p:spTree>
    <p:extLst>
      <p:ext uri="{BB962C8B-B14F-4D97-AF65-F5344CB8AC3E}">
        <p14:creationId xmlns:p14="http://schemas.microsoft.com/office/powerpoint/2010/main" val="375958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grass and clouds in the sky&#10;&#10;AI-generated content may be incorrect.">
            <a:extLst>
              <a:ext uri="{FF2B5EF4-FFF2-40B4-BE49-F238E27FC236}">
                <a16:creationId xmlns:a16="http://schemas.microsoft.com/office/drawing/2014/main" id="{93632D00-F91B-3E50-BCB3-6C09F0158F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2894"/>
            <a:ext cx="9144000" cy="6272213"/>
          </a:xfrm>
          <a:prstGeom prst="rect">
            <a:avLst/>
          </a:prstGeom>
          <a:ln>
            <a:solidFill>
              <a:schemeClr val="tx1"/>
            </a:solidFill>
          </a:ln>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539750" y="1536174"/>
            <a:ext cx="8064500" cy="3785652"/>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have journeyed together today. As we leave this place and time and go into the day ahead…</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 …May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DAF20611-7FC4-F2DA-FD47-E900E9DC6E3F}"/>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pic>
        <p:nvPicPr>
          <p:cNvPr id="6" name="Picture 5" descr="A black and blue sign with red text&#10;&#10;AI-generated content may be incorrect.">
            <a:extLst>
              <a:ext uri="{FF2B5EF4-FFF2-40B4-BE49-F238E27FC236}">
                <a16:creationId xmlns:a16="http://schemas.microsoft.com/office/drawing/2014/main" id="{7FA3DA50-91F6-3B03-28C9-02D34320E5C8}"/>
              </a:ext>
            </a:extLst>
          </p:cNvPr>
          <p:cNvPicPr>
            <a:picLocks noChangeAspect="1"/>
          </p:cNvPicPr>
          <p:nvPr/>
        </p:nvPicPr>
        <p:blipFill>
          <a:blip r:embed="rId4"/>
          <a:stretch>
            <a:fillRect/>
          </a:stretch>
        </p:blipFill>
        <p:spPr>
          <a:xfrm>
            <a:off x="6631756" y="5713502"/>
            <a:ext cx="2336498" cy="837335"/>
          </a:xfrm>
          <a:prstGeom prst="rect">
            <a:avLst/>
          </a:prstGeom>
        </p:spPr>
      </p:pic>
    </p:spTree>
    <p:extLst>
      <p:ext uri="{BB962C8B-B14F-4D97-AF65-F5344CB8AC3E}">
        <p14:creationId xmlns:p14="http://schemas.microsoft.com/office/powerpoint/2010/main" val="389054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girls walking on a dirt road&#10;&#10;AI-generated content may be incorrect.">
            <a:extLst>
              <a:ext uri="{FF2B5EF4-FFF2-40B4-BE49-F238E27FC236}">
                <a16:creationId xmlns:a16="http://schemas.microsoft.com/office/drawing/2014/main" id="{BCD8EED0-4140-BE2E-28CC-5923FC1D102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6842" y="325081"/>
            <a:ext cx="4105402" cy="6093619"/>
          </a:xfrm>
          <a:prstGeom prst="rect">
            <a:avLst/>
          </a:prstGeom>
          <a:ln>
            <a:solidFill>
              <a:schemeClr val="tx1"/>
            </a:solidFill>
          </a:ln>
        </p:spPr>
      </p:pic>
      <p:sp>
        <p:nvSpPr>
          <p:cNvPr id="4" name="TextBox 3">
            <a:extLst>
              <a:ext uri="{FF2B5EF4-FFF2-40B4-BE49-F238E27FC236}">
                <a16:creationId xmlns:a16="http://schemas.microsoft.com/office/drawing/2014/main" id="{78BF5506-DDF8-A1C0-F6C4-CFA6B2488A2A}"/>
              </a:ext>
            </a:extLst>
          </p:cNvPr>
          <p:cNvSpPr txBox="1">
            <a:spLocks noChangeArrowheads="1"/>
          </p:cNvSpPr>
          <p:nvPr/>
        </p:nvSpPr>
        <p:spPr bwMode="auto">
          <a:xfrm>
            <a:off x="4572000" y="305067"/>
            <a:ext cx="4499992" cy="624786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way…</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May God go with us. </a:t>
            </a:r>
            <a:endParaRPr lang="en-US" altLang="en-US" sz="4000" dirty="0">
              <a:latin typeface="Century Gothic" panose="020B0502020202020204" pitchFamily="34" charset="0"/>
            </a:endParaRPr>
          </a:p>
        </p:txBody>
      </p:sp>
      <p:sp>
        <p:nvSpPr>
          <p:cNvPr id="2" name="TextBox 1">
            <a:extLst>
              <a:ext uri="{FF2B5EF4-FFF2-40B4-BE49-F238E27FC236}">
                <a16:creationId xmlns:a16="http://schemas.microsoft.com/office/drawing/2014/main" id="{301563AA-5975-53C6-F003-FE962CE3C9C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1808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72044"/>
          </a:xfrm>
          <a:custGeom>
            <a:avLst/>
            <a:gdLst/>
            <a:ahLst/>
            <a:cxnLst/>
            <a:rect l="l" t="t" r="r" b="b"/>
            <a:pathLst>
              <a:path w="18288000" h="10344087">
                <a:moveTo>
                  <a:pt x="0" y="0"/>
                </a:moveTo>
                <a:lnTo>
                  <a:pt x="18288000" y="0"/>
                </a:lnTo>
                <a:lnTo>
                  <a:pt x="18288000" y="10344087"/>
                </a:lnTo>
                <a:lnTo>
                  <a:pt x="0" y="10344087"/>
                </a:lnTo>
                <a:lnTo>
                  <a:pt x="0" y="0"/>
                </a:lnTo>
                <a:close/>
              </a:path>
            </a:pathLst>
          </a:custGeom>
          <a:blipFill>
            <a:blip r:embed="rId3"/>
            <a:stretch>
              <a:fillRect l="-20665"/>
            </a:stretch>
          </a:blipFill>
          <a:ln>
            <a:solidFill>
              <a:schemeClr val="tx1"/>
            </a:solidFill>
          </a:ln>
        </p:spPr>
        <p:txBody>
          <a:bodyPr/>
          <a:lstStyle/>
          <a:p>
            <a:endParaRPr lang="en-GB" sz="900"/>
          </a:p>
        </p:txBody>
      </p:sp>
      <p:sp>
        <p:nvSpPr>
          <p:cNvPr id="5" name="TextBox 4">
            <a:extLst>
              <a:ext uri="{FF2B5EF4-FFF2-40B4-BE49-F238E27FC236}">
                <a16:creationId xmlns:a16="http://schemas.microsoft.com/office/drawing/2014/main" id="{C2FD78F5-DDA4-D359-AA6F-3DD8D4CC8181}"/>
              </a:ext>
            </a:extLst>
          </p:cNvPr>
          <p:cNvSpPr txBox="1">
            <a:spLocks noChangeArrowheads="1"/>
          </p:cNvSpPr>
          <p:nvPr/>
        </p:nvSpPr>
        <p:spPr bwMode="auto">
          <a:xfrm>
            <a:off x="179512" y="50800"/>
            <a:ext cx="26494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100" i="1" dirty="0">
                <a:solidFill>
                  <a:srgbClr val="FFFFFF"/>
                </a:solidFill>
                <a:latin typeface="Century Gothic" panose="020B0502020202020204" pitchFamily="34" charset="0"/>
              </a:rPr>
              <a:t>Picture from CAFOD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arge building with a tall tower in the background&#10;&#10;AI-generated content may be incorrect.">
            <a:extLst>
              <a:ext uri="{FF2B5EF4-FFF2-40B4-BE49-F238E27FC236}">
                <a16:creationId xmlns:a16="http://schemas.microsoft.com/office/drawing/2014/main" id="{D1795037-875C-DF94-A876-FA8FB825B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 y="404664"/>
            <a:ext cx="9144000" cy="2507456"/>
          </a:xfrm>
          <a:prstGeom prst="rect">
            <a:avLst/>
          </a:prstGeom>
          <a:ln>
            <a:solidFill>
              <a:schemeClr val="tx1"/>
            </a:solidFill>
          </a:ln>
        </p:spPr>
      </p:pic>
      <p:pic>
        <p:nvPicPr>
          <p:cNvPr id="4" name="Picture 3" descr="A large building with a dome&#10;&#10;AI-generated content may be incorrect.">
            <a:extLst>
              <a:ext uri="{FF2B5EF4-FFF2-40B4-BE49-F238E27FC236}">
                <a16:creationId xmlns:a16="http://schemas.microsoft.com/office/drawing/2014/main" id="{E8885C05-B1F4-0A63-9CFF-1B88FD83B8B6}"/>
              </a:ext>
            </a:extLst>
          </p:cNvPr>
          <p:cNvPicPr>
            <a:picLocks noChangeAspect="1"/>
          </p:cNvPicPr>
          <p:nvPr/>
        </p:nvPicPr>
        <p:blipFill>
          <a:blip r:embed="rId4">
            <a:extLst>
              <a:ext uri="{28A0092B-C50C-407E-A947-70E740481C1C}">
                <a14:useLocalDpi xmlns:a14="http://schemas.microsoft.com/office/drawing/2010/main" val="0"/>
              </a:ext>
            </a:extLst>
          </a:blip>
          <a:srcRect t="25214"/>
          <a:stretch/>
        </p:blipFill>
        <p:spPr>
          <a:xfrm>
            <a:off x="1108457" y="3140968"/>
            <a:ext cx="6927086" cy="3456384"/>
          </a:xfrm>
          <a:prstGeom prst="rect">
            <a:avLst/>
          </a:prstGeom>
          <a:ln>
            <a:solidFill>
              <a:schemeClr val="tx1"/>
            </a:solidFill>
          </a:ln>
        </p:spPr>
      </p:pic>
    </p:spTree>
    <p:extLst>
      <p:ext uri="{BB962C8B-B14F-4D97-AF65-F5344CB8AC3E}">
        <p14:creationId xmlns:p14="http://schemas.microsoft.com/office/powerpoint/2010/main" val="65703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reet with cars and buildings&#10;&#10;AI-generated content may be incorrect.">
            <a:extLst>
              <a:ext uri="{FF2B5EF4-FFF2-40B4-BE49-F238E27FC236}">
                <a16:creationId xmlns:a16="http://schemas.microsoft.com/office/drawing/2014/main" id="{1129D7A2-35B6-559C-3145-4167C3561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Tree>
    <p:extLst>
      <p:ext uri="{BB962C8B-B14F-4D97-AF65-F5344CB8AC3E}">
        <p14:creationId xmlns:p14="http://schemas.microsoft.com/office/powerpoint/2010/main" val="61164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for a religious company&#10;&#10;AI-generated content may be incorrect.">
            <a:extLst>
              <a:ext uri="{FF2B5EF4-FFF2-40B4-BE49-F238E27FC236}">
                <a16:creationId xmlns:a16="http://schemas.microsoft.com/office/drawing/2014/main" id="{C6191604-9149-97F9-FF46-5CAE9C46E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34" y="4293095"/>
            <a:ext cx="2362321" cy="2444876"/>
          </a:xfrm>
          <a:prstGeom prst="rect">
            <a:avLst/>
          </a:prstGeom>
        </p:spPr>
      </p:pic>
      <p:pic>
        <p:nvPicPr>
          <p:cNvPr id="3" name="Picture 2">
            <a:extLst>
              <a:ext uri="{FF2B5EF4-FFF2-40B4-BE49-F238E27FC236}">
                <a16:creationId xmlns:a16="http://schemas.microsoft.com/office/drawing/2014/main" id="{0331F060-8600-808E-98C0-8B69D8F9418D}"/>
              </a:ext>
            </a:extLst>
          </p:cNvPr>
          <p:cNvPicPr>
            <a:picLocks noChangeAspect="1"/>
          </p:cNvPicPr>
          <p:nvPr/>
        </p:nvPicPr>
        <p:blipFill>
          <a:blip r:embed="rId4"/>
          <a:stretch>
            <a:fillRect/>
          </a:stretch>
        </p:blipFill>
        <p:spPr>
          <a:xfrm>
            <a:off x="395536" y="332656"/>
            <a:ext cx="4992555" cy="3744416"/>
          </a:xfrm>
          <a:prstGeom prst="rect">
            <a:avLst/>
          </a:prstGeom>
          <a:solidFill>
            <a:schemeClr val="tx1"/>
          </a:solidFill>
          <a:ln>
            <a:solidFill>
              <a:schemeClr val="tx1">
                <a:lumMod val="65000"/>
              </a:schemeClr>
            </a:solidFill>
          </a:ln>
        </p:spPr>
      </p:pic>
      <p:pic>
        <p:nvPicPr>
          <p:cNvPr id="5" name="Picture 4" descr="A tree in a bubble&#10;&#10;AI-generated content may be incorrect.">
            <a:extLst>
              <a:ext uri="{FF2B5EF4-FFF2-40B4-BE49-F238E27FC236}">
                <a16:creationId xmlns:a16="http://schemas.microsoft.com/office/drawing/2014/main" id="{29835BFE-1691-B02E-80B6-A39A5E1FE6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2" y="3138439"/>
            <a:ext cx="5076393" cy="3386906"/>
          </a:xfrm>
          <a:prstGeom prst="rect">
            <a:avLst/>
          </a:prstGeom>
          <a:ln>
            <a:solidFill>
              <a:schemeClr val="tx1"/>
            </a:solidFill>
          </a:ln>
        </p:spPr>
      </p:pic>
    </p:spTree>
    <p:extLst>
      <p:ext uri="{BB962C8B-B14F-4D97-AF65-F5344CB8AC3E}">
        <p14:creationId xmlns:p14="http://schemas.microsoft.com/office/powerpoint/2010/main" val="90794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obelisk in a city&#10;&#10;AI-generated content may be incorrect.">
            <a:extLst>
              <a:ext uri="{FF2B5EF4-FFF2-40B4-BE49-F238E27FC236}">
                <a16:creationId xmlns:a16="http://schemas.microsoft.com/office/drawing/2014/main" id="{847034B3-EF4D-C84E-AFDA-E436A7B51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0214" cy="6858000"/>
          </a:xfrm>
          <a:prstGeom prst="rect">
            <a:avLst/>
          </a:prstGeom>
          <a:ln>
            <a:solidFill>
              <a:schemeClr val="tx1"/>
            </a:solidFill>
          </a:ln>
        </p:spPr>
      </p:pic>
      <p:sp>
        <p:nvSpPr>
          <p:cNvPr id="2" name="Speech Bubble: Rectangle with Corners Rounded 1">
            <a:extLst>
              <a:ext uri="{FF2B5EF4-FFF2-40B4-BE49-F238E27FC236}">
                <a16:creationId xmlns:a16="http://schemas.microsoft.com/office/drawing/2014/main" id="{FCBEC3D1-5490-45F4-EE3C-43C238B446C2}"/>
              </a:ext>
            </a:extLst>
          </p:cNvPr>
          <p:cNvSpPr/>
          <p:nvPr/>
        </p:nvSpPr>
        <p:spPr>
          <a:xfrm>
            <a:off x="2853206" y="4149080"/>
            <a:ext cx="6264696" cy="2448272"/>
          </a:xfrm>
          <a:prstGeom prst="wedgeRoundRectCallout">
            <a:avLst>
              <a:gd name="adj1" fmla="val -52015"/>
              <a:gd name="adj2" fmla="val -61693"/>
              <a:gd name="adj3" fmla="val 16667"/>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i="0" dirty="0">
                <a:solidFill>
                  <a:srgbClr val="141414"/>
                </a:solidFill>
                <a:effectLst/>
                <a:latin typeface="Century Gothic" panose="020B0502020202020204" pitchFamily="34" charset="0"/>
              </a:rPr>
              <a:t>On this day, I would like all of us to hope anew and to revive our trust in others, including those who are different than ourselves….... For all of us are children of God! I would like us to renew our hope that peace is possible!.... May the principle of humanity never fail to be the hallmark of our daily actions.</a:t>
            </a:r>
            <a:endParaRPr lang="en-GB" sz="2000" b="1" dirty="0">
              <a:latin typeface="Century Gothic" panose="020B0502020202020204" pitchFamily="34" charset="0"/>
            </a:endParaRPr>
          </a:p>
        </p:txBody>
      </p:sp>
      <p:sp>
        <p:nvSpPr>
          <p:cNvPr id="5" name="Speech Bubble: Rectangle with Corners Rounded 4">
            <a:extLst>
              <a:ext uri="{FF2B5EF4-FFF2-40B4-BE49-F238E27FC236}">
                <a16:creationId xmlns:a16="http://schemas.microsoft.com/office/drawing/2014/main" id="{15342C4B-FB9B-C9F6-C886-2333BEE0754A}"/>
              </a:ext>
            </a:extLst>
          </p:cNvPr>
          <p:cNvSpPr/>
          <p:nvPr/>
        </p:nvSpPr>
        <p:spPr>
          <a:xfrm>
            <a:off x="3342726" y="260648"/>
            <a:ext cx="5616624" cy="1214806"/>
          </a:xfrm>
          <a:prstGeom prst="wedgeRoundRectCallout">
            <a:avLst>
              <a:gd name="adj1" fmla="val -61512"/>
              <a:gd name="adj2" fmla="val -2960"/>
              <a:gd name="adj3" fmla="val 16667"/>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141414"/>
                </a:solidFill>
                <a:latin typeface="Century Gothic" panose="020B0502020202020204" pitchFamily="34" charset="0"/>
              </a:rPr>
              <a:t>Love has triumphed over hatred, light over darkness and truth over falsehood </a:t>
            </a:r>
            <a:r>
              <a:rPr lang="en-GB" sz="2000" b="1" i="1" dirty="0">
                <a:solidFill>
                  <a:srgbClr val="141414"/>
                </a:solidFill>
                <a:latin typeface="Century Gothic" panose="020B0502020202020204" pitchFamily="34" charset="0"/>
              </a:rPr>
              <a:t>[lies]</a:t>
            </a:r>
            <a:r>
              <a:rPr lang="en-GB" sz="2000" b="1" dirty="0">
                <a:solidFill>
                  <a:srgbClr val="141414"/>
                </a:solidFill>
                <a:latin typeface="Century Gothic" panose="020B0502020202020204" pitchFamily="34" charset="0"/>
              </a:rPr>
              <a:t>. Forgiveness has triumphed over revenge…</a:t>
            </a:r>
            <a:endParaRPr lang="en-GB" sz="2000" b="1" dirty="0">
              <a:latin typeface="Century Gothic" panose="020B0502020202020204" pitchFamily="34" charset="0"/>
            </a:endParaRPr>
          </a:p>
        </p:txBody>
      </p:sp>
      <p:sp>
        <p:nvSpPr>
          <p:cNvPr id="6" name="Speech Bubble: Rectangle with Corners Rounded 5">
            <a:extLst>
              <a:ext uri="{FF2B5EF4-FFF2-40B4-BE49-F238E27FC236}">
                <a16:creationId xmlns:a16="http://schemas.microsoft.com/office/drawing/2014/main" id="{160EF8CA-F37E-6D08-3A7D-B0BC97D25D49}"/>
              </a:ext>
            </a:extLst>
          </p:cNvPr>
          <p:cNvSpPr/>
          <p:nvPr/>
        </p:nvSpPr>
        <p:spPr>
          <a:xfrm>
            <a:off x="2863957" y="2092187"/>
            <a:ext cx="5895258" cy="1440160"/>
          </a:xfrm>
          <a:prstGeom prst="wedgeRoundRectCallout">
            <a:avLst>
              <a:gd name="adj1" fmla="val -56715"/>
              <a:gd name="adj2" fmla="val -54247"/>
              <a:gd name="adj3" fmla="val 16667"/>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141414"/>
                </a:solidFill>
                <a:latin typeface="Century Gothic" panose="020B0502020202020204" pitchFamily="34" charset="0"/>
              </a:rPr>
              <a:t>Sisters and brothers, especially those of you experiencing pain and sorrow, your silent cry has been heard, and your tears have been counted; not one of them has been lost!</a:t>
            </a:r>
            <a:endParaRPr lang="en-GB" sz="2000" b="1" dirty="0">
              <a:latin typeface="Century Gothic" panose="020B0502020202020204" pitchFamily="34" charset="0"/>
            </a:endParaRPr>
          </a:p>
        </p:txBody>
      </p:sp>
    </p:spTree>
    <p:extLst>
      <p:ext uri="{BB962C8B-B14F-4D97-AF65-F5344CB8AC3E}">
        <p14:creationId xmlns:p14="http://schemas.microsoft.com/office/powerpoint/2010/main" val="16103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1C076-D2BD-0FF9-2864-0C8A6CEA526D}"/>
            </a:ext>
          </a:extLst>
        </p:cNvPr>
        <p:cNvGrpSpPr/>
        <p:nvPr/>
      </p:nvGrpSpPr>
      <p:grpSpPr>
        <a:xfrm>
          <a:off x="0" y="0"/>
          <a:ext cx="0" cy="0"/>
          <a:chOff x="0" y="0"/>
          <a:chExt cx="0" cy="0"/>
        </a:xfrm>
      </p:grpSpPr>
      <p:pic>
        <p:nvPicPr>
          <p:cNvPr id="3" name="Picture 2" descr="A black and white illustration of two men&#10;&#10;AI-generated content may be incorrect.">
            <a:extLst>
              <a:ext uri="{FF2B5EF4-FFF2-40B4-BE49-F238E27FC236}">
                <a16:creationId xmlns:a16="http://schemas.microsoft.com/office/drawing/2014/main" id="{38128BD8-7516-80A9-A55B-97CB2F8F2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053937" cy="6858000"/>
          </a:xfrm>
          <a:prstGeom prst="rect">
            <a:avLst/>
          </a:prstGeom>
        </p:spPr>
      </p:pic>
      <p:sp>
        <p:nvSpPr>
          <p:cNvPr id="2" name="Speech Bubble: Rectangle with Corners Rounded 1">
            <a:extLst>
              <a:ext uri="{FF2B5EF4-FFF2-40B4-BE49-F238E27FC236}">
                <a16:creationId xmlns:a16="http://schemas.microsoft.com/office/drawing/2014/main" id="{C66F1096-D109-D8EF-0D81-7F1C21CFEB2E}"/>
              </a:ext>
            </a:extLst>
          </p:cNvPr>
          <p:cNvSpPr/>
          <p:nvPr/>
        </p:nvSpPr>
        <p:spPr>
          <a:xfrm>
            <a:off x="4427984" y="3212977"/>
            <a:ext cx="4421206" cy="2448272"/>
          </a:xfrm>
          <a:prstGeom prst="wedgeRoundRectCallout">
            <a:avLst>
              <a:gd name="adj1" fmla="val 51320"/>
              <a:gd name="adj2" fmla="val 85680"/>
              <a:gd name="adj3" fmla="val 16667"/>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b="1" i="0" dirty="0">
                <a:solidFill>
                  <a:srgbClr val="141414"/>
                </a:solidFill>
                <a:effectLst/>
                <a:latin typeface="Century Gothic" panose="020B0502020202020204" pitchFamily="34" charset="0"/>
              </a:rPr>
              <a:t>‘…he alone can make all things new.’</a:t>
            </a:r>
            <a:endParaRPr lang="en-GB" sz="4800" b="1" dirty="0">
              <a:latin typeface="Century Gothic" panose="020B0502020202020204" pitchFamily="34" charset="0"/>
            </a:endParaRPr>
          </a:p>
        </p:txBody>
      </p:sp>
      <p:sp>
        <p:nvSpPr>
          <p:cNvPr id="4" name="Speech Bubble: Rectangle with Corners Rounded 3">
            <a:extLst>
              <a:ext uri="{FF2B5EF4-FFF2-40B4-BE49-F238E27FC236}">
                <a16:creationId xmlns:a16="http://schemas.microsoft.com/office/drawing/2014/main" id="{441C7574-1AA1-AEC6-EB3C-356A6F130E6D}"/>
              </a:ext>
            </a:extLst>
          </p:cNvPr>
          <p:cNvSpPr/>
          <p:nvPr/>
        </p:nvSpPr>
        <p:spPr>
          <a:xfrm>
            <a:off x="5364088" y="260648"/>
            <a:ext cx="3485102" cy="2160240"/>
          </a:xfrm>
          <a:prstGeom prst="wedgeRoundRectCallout">
            <a:avLst>
              <a:gd name="adj1" fmla="val -82991"/>
              <a:gd name="adj2" fmla="val 49903"/>
              <a:gd name="adj3" fmla="val 16667"/>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b="1" i="0" dirty="0">
                <a:solidFill>
                  <a:srgbClr val="141414"/>
                </a:solidFill>
                <a:effectLst/>
                <a:latin typeface="Century Gothic" panose="020B0502020202020204" pitchFamily="34" charset="0"/>
              </a:rPr>
              <a:t>‘We had hoped…’</a:t>
            </a:r>
            <a:endParaRPr lang="en-GB" sz="4800" b="1" dirty="0">
              <a:latin typeface="Century Gothic" panose="020B0502020202020204" pitchFamily="34" charset="0"/>
            </a:endParaRPr>
          </a:p>
        </p:txBody>
      </p:sp>
    </p:spTree>
    <p:extLst>
      <p:ext uri="{BB962C8B-B14F-4D97-AF65-F5344CB8AC3E}">
        <p14:creationId xmlns:p14="http://schemas.microsoft.com/office/powerpoint/2010/main" val="144029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1F2927-8D14-80C7-8847-94B51CB1BABB}"/>
              </a:ext>
            </a:extLst>
          </p:cNvPr>
          <p:cNvSpPr>
            <a:spLocks noChangeArrowheads="1"/>
          </p:cNvSpPr>
          <p:nvPr/>
        </p:nvSpPr>
        <p:spPr bwMode="auto">
          <a:xfrm>
            <a:off x="107504" y="5694363"/>
            <a:ext cx="9036496" cy="830997"/>
          </a:xfrm>
          <a:prstGeom prst="rect">
            <a:avLst/>
          </a:prstGeom>
          <a:solidFill>
            <a:schemeClr val="bg1">
              <a:alpha val="48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1" hangingPunct="1"/>
            <a:r>
              <a:rPr lang="en-GB" sz="4800" b="1" dirty="0">
                <a:solidFill>
                  <a:srgbClr val="FFFFFF"/>
                </a:solidFill>
                <a:latin typeface="Century Gothic" charset="0"/>
              </a:rPr>
              <a:t>…You make all things new!</a:t>
            </a:r>
            <a:endParaRPr lang="en-US" sz="4800" b="1" dirty="0">
              <a:solidFill>
                <a:srgbClr val="FFFFFF"/>
              </a:solidFill>
              <a:latin typeface="Century Gothic" charset="0"/>
            </a:endParaRPr>
          </a:p>
        </p:txBody>
      </p:sp>
      <p:pic>
        <p:nvPicPr>
          <p:cNvPr id="2" name="Picture 1" descr="A light shining through the dark sky&#10;&#10;AI-generated content may be incorrect.">
            <a:extLst>
              <a:ext uri="{FF2B5EF4-FFF2-40B4-BE49-F238E27FC236}">
                <a16:creationId xmlns:a16="http://schemas.microsoft.com/office/drawing/2014/main" id="{4211A79C-AE95-3200-1CDB-66DF2251B5F5}"/>
              </a:ext>
            </a:extLst>
          </p:cNvPr>
          <p:cNvPicPr>
            <a:picLocks noChangeAspect="1"/>
          </p:cNvPicPr>
          <p:nvPr/>
        </p:nvPicPr>
        <p:blipFill>
          <a:blip r:embed="rId3" cstate="email">
            <a:extLst>
              <a:ext uri="{28A0092B-C50C-407E-A947-70E740481C1C}">
                <a14:useLocalDpi xmlns:a14="http://schemas.microsoft.com/office/drawing/2010/main"/>
              </a:ext>
            </a:extLst>
          </a:blip>
          <a:srcRect b="10641"/>
          <a:stretch/>
        </p:blipFill>
        <p:spPr>
          <a:xfrm>
            <a:off x="0" y="1"/>
            <a:ext cx="9144000" cy="5445224"/>
          </a:xfrm>
          <a:prstGeom prst="rect">
            <a:avLst/>
          </a:prstGeom>
          <a:ln>
            <a:solidFill>
              <a:schemeClr val="tx1"/>
            </a:solidFill>
          </a:ln>
        </p:spPr>
      </p:pic>
    </p:spTree>
    <p:extLst>
      <p:ext uri="{BB962C8B-B14F-4D97-AF65-F5344CB8AC3E}">
        <p14:creationId xmlns:p14="http://schemas.microsoft.com/office/powerpoint/2010/main" val="85478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3053</TotalTime>
  <Words>1699</Words>
  <Application>Microsoft Office PowerPoint</Application>
  <PresentationFormat>On-screen Show (4:3)</PresentationFormat>
  <Paragraphs>115</Paragraphs>
  <Slides>15</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__Montserrat_4bc053</vt:lpstr>
      <vt:lpstr>Aptos</vt:lpstr>
      <vt:lpstr>Arial</vt:lpstr>
      <vt:lpstr>Calibri</vt:lpstr>
      <vt:lpstr>Cambria</vt:lpstr>
      <vt:lpstr>Century Gothic</vt:lpstr>
      <vt:lpstr>ReithSans</vt:lpstr>
      <vt:lpstr>Symbol</vt:lpstr>
      <vt:lpstr>Times</vt:lpstr>
      <vt:lpstr> Black </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dc:creator>
  <cp:lastModifiedBy>Jane Whittington</cp:lastModifiedBy>
  <cp:revision>34</cp:revision>
  <dcterms:created xsi:type="dcterms:W3CDTF">2010-02-04T18:06:46Z</dcterms:created>
  <dcterms:modified xsi:type="dcterms:W3CDTF">2025-04-23T09:26:05Z</dcterms:modified>
</cp:coreProperties>
</file>